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5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61BE-C998-492D-B5C0-FCA1AC048BC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D6AD71-4E19-4E5F-A057-3B63C0788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AAC8B-7DFB-4CCA-B8E3-40609912A871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0033-DE81-4BBC-BD8B-EC2FDE1BC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AAC8B-7DFB-4CCA-B8E3-40609912A871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0033-DE81-4BBC-BD8B-EC2FDE1BC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AAC8B-7DFB-4CCA-B8E3-40609912A871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0033-DE81-4BBC-BD8B-EC2FDE1BC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AAC8B-7DFB-4CCA-B8E3-40609912A871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0033-DE81-4BBC-BD8B-EC2FDE1BC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AAC8B-7DFB-4CCA-B8E3-40609912A871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0033-DE81-4BBC-BD8B-EC2FDE1BC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AAC8B-7DFB-4CCA-B8E3-40609912A871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0033-DE81-4BBC-BD8B-EC2FDE1BC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AAC8B-7DFB-4CCA-B8E3-40609912A871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0033-DE81-4BBC-BD8B-EC2FDE1BC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AAC8B-7DFB-4CCA-B8E3-40609912A871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0033-DE81-4BBC-BD8B-EC2FDE1BC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AAC8B-7DFB-4CCA-B8E3-40609912A871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0033-DE81-4BBC-BD8B-EC2FDE1BC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AAC8B-7DFB-4CCA-B8E3-40609912A871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0033-DE81-4BBC-BD8B-EC2FDE1BC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AAC8B-7DFB-4CCA-B8E3-40609912A871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0033-DE81-4BBC-BD8B-EC2FDE1BC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AAC8B-7DFB-4CCA-B8E3-40609912A871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C0033-DE81-4BBC-BD8B-EC2FDE1BC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Simulation Results for Scattering Parameters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 did simulation for a Split Ring Resonator composed of copper with three different methods.</a:t>
            </a:r>
          </a:p>
          <a:p>
            <a:pPr lvl="1"/>
            <a:r>
              <a:rPr lang="en-US" dirty="0" smtClean="0"/>
              <a:t>PEC Lumped Port</a:t>
            </a:r>
          </a:p>
          <a:p>
            <a:pPr lvl="1"/>
            <a:r>
              <a:rPr lang="en-US" dirty="0" smtClean="0"/>
              <a:t>PEC Port</a:t>
            </a:r>
          </a:p>
          <a:p>
            <a:pPr lvl="1"/>
            <a:r>
              <a:rPr lang="en-US" dirty="0" smtClean="0"/>
              <a:t>PBC Port</a:t>
            </a:r>
          </a:p>
          <a:p>
            <a:r>
              <a:rPr lang="en-US" dirty="0" smtClean="0"/>
              <a:t>All has doe with coarse mesh except PBC Port which has done with both coarse and coarser.</a:t>
            </a:r>
          </a:p>
          <a:p>
            <a:r>
              <a:rPr lang="en-US" dirty="0" smtClean="0"/>
              <a:t>Calculated S21 parameter of PEC Lumped Port method is kind of different than the others.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PEC Lumped Port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286000"/>
            <a:ext cx="3557892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191000" y="2514600"/>
            <a:ext cx="53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PEC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67200" y="3962400"/>
            <a:ext cx="53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67200" y="3276600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PMC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3124200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PMC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8200" y="3657600"/>
            <a:ext cx="1393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Lumped Port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286000" y="3733800"/>
            <a:ext cx="9144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162800" y="2895600"/>
            <a:ext cx="1393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Lumped Port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477000" y="3048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85800" y="1981200"/>
            <a:ext cx="0" cy="685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85800" y="2286000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Field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PEC Port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286000"/>
            <a:ext cx="3557892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191000" y="2514600"/>
            <a:ext cx="53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PEC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67200" y="3962400"/>
            <a:ext cx="53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67200" y="3276600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PMC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3124200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PMC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8200" y="3657600"/>
            <a:ext cx="577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Port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286000" y="3733800"/>
            <a:ext cx="9144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162800" y="2895600"/>
            <a:ext cx="577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Port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477000" y="3048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85800" y="1981200"/>
            <a:ext cx="0" cy="685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85800" y="2286000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Field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PBC Port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286000"/>
            <a:ext cx="3557892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191000" y="2514600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PBC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67200" y="3962400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PBC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67200" y="3276600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PBC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3124200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PBC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8200" y="3657600"/>
            <a:ext cx="577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Port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286000" y="3733800"/>
            <a:ext cx="9144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162800" y="2895600"/>
            <a:ext cx="577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Port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477000" y="3048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85800" y="1981200"/>
            <a:ext cx="0" cy="685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85800" y="2286000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Field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S11 Parameter</a:t>
            </a:r>
            <a:endParaRPr lang="en-US" dirty="0"/>
          </a:p>
        </p:txBody>
      </p:sp>
      <p:pic>
        <p:nvPicPr>
          <p:cNvPr id="9" name="Picture 8" descr="Phase_Mag_s11_sr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86000"/>
            <a:ext cx="5773608" cy="3609975"/>
          </a:xfrm>
          <a:prstGeom prst="rect">
            <a:avLst/>
          </a:prstGeom>
        </p:spPr>
      </p:pic>
      <p:pic>
        <p:nvPicPr>
          <p:cNvPr id="8" name="Picture 7" descr="Phase_Mag_s11_srr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2514600"/>
            <a:ext cx="3067050" cy="15144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S21 Parameter</a:t>
            </a:r>
            <a:endParaRPr lang="en-US" dirty="0"/>
          </a:p>
        </p:txBody>
      </p:sp>
      <p:pic>
        <p:nvPicPr>
          <p:cNvPr id="5" name="Picture 4" descr="Phase_Mag_s21_sr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905000"/>
            <a:ext cx="5276850" cy="3614174"/>
          </a:xfrm>
          <a:prstGeom prst="rect">
            <a:avLst/>
          </a:prstGeom>
        </p:spPr>
      </p:pic>
      <p:pic>
        <p:nvPicPr>
          <p:cNvPr id="4" name="Picture 3" descr="Phase_Mag_s21_srr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2133600"/>
            <a:ext cx="3000375" cy="15240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4648200" y="4800600"/>
            <a:ext cx="1600200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324600" y="4495800"/>
            <a:ext cx="2664319" cy="923330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PEC Lumped Port phase </a:t>
            </a:r>
          </a:p>
          <a:p>
            <a:r>
              <a:rPr lang="en-US" dirty="0" smtClean="0"/>
              <a:t>has some offset compared</a:t>
            </a:r>
          </a:p>
          <a:p>
            <a:r>
              <a:rPr lang="en-US" dirty="0" smtClean="0"/>
              <a:t> to others.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112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Simulation Results for Scattering Parameters</vt:lpstr>
      <vt:lpstr>Explanation</vt:lpstr>
      <vt:lpstr>PEC Lumped Port</vt:lpstr>
      <vt:lpstr>PEC Port</vt:lpstr>
      <vt:lpstr>PBC Port</vt:lpstr>
      <vt:lpstr>S11 Parameter</vt:lpstr>
      <vt:lpstr>S21 Parameter</vt:lpstr>
    </vt:vector>
  </TitlesOfParts>
  <Company>The University of Alabama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Comsol</dc:creator>
  <cp:lastModifiedBy>Comsol</cp:lastModifiedBy>
  <cp:revision>9</cp:revision>
  <dcterms:created xsi:type="dcterms:W3CDTF">2014-02-12T17:17:28Z</dcterms:created>
  <dcterms:modified xsi:type="dcterms:W3CDTF">2014-02-12T18:49:53Z</dcterms:modified>
</cp:coreProperties>
</file>