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2" r:id="rId2"/>
    <p:sldId id="310" r:id="rId3"/>
    <p:sldId id="313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814D"/>
    <a:srgbClr val="CC0099"/>
    <a:srgbClr val="FFFF00"/>
    <a:srgbClr val="EFFF1D"/>
    <a:srgbClr val="FECEFC"/>
    <a:srgbClr val="E9EFF7"/>
    <a:srgbClr val="FBFFCD"/>
    <a:srgbClr val="FDFFE1"/>
    <a:srgbClr val="F7F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3762" autoAdjust="0"/>
  </p:normalViewPr>
  <p:slideViewPr>
    <p:cSldViewPr>
      <p:cViewPr varScale="1">
        <p:scale>
          <a:sx n="114" d="100"/>
          <a:sy n="114" d="100"/>
        </p:scale>
        <p:origin x="15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382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10562-0F28-4B1D-BD07-D0855AA8AFDE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207"/>
            <a:ext cx="2945659" cy="4957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9207"/>
            <a:ext cx="2945659" cy="4957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85E2D-91B5-4794-8321-107A6200AA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761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3519E-1821-4634-94B7-1293127B9E6E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00CA6-BAB4-4392-9457-D4516E4D09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60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00CA6-BAB4-4392-9457-D4516E4D09B4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34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As I said, I used ray transfer matrix method. </a:t>
            </a:r>
          </a:p>
          <a:p>
            <a:r>
              <a:rPr lang="en-US" altLang="ko-KR" dirty="0"/>
              <a:t>It is a type of ray tracing technique used in the design of optical system. </a:t>
            </a:r>
          </a:p>
          <a:p>
            <a:r>
              <a:rPr lang="en-US" altLang="ko-KR" dirty="0"/>
              <a:t>It involves the construction of a ray transfer matrix which describes the optical system. </a:t>
            </a:r>
          </a:p>
          <a:p>
            <a:r>
              <a:rPr lang="en-US" altLang="ko-KR" dirty="0"/>
              <a:t>Tracing of a light path through the system can be performed by multiplying the matrix with a vector representing the light.</a:t>
            </a:r>
          </a:p>
          <a:p>
            <a:r>
              <a:rPr lang="en-US" altLang="ko-KR" dirty="0"/>
              <a:t>This equation is ray </a:t>
            </a:r>
            <a:r>
              <a:rPr lang="en-US" altLang="ko-KR" dirty="0" err="1"/>
              <a:t>fransfer</a:t>
            </a:r>
            <a:r>
              <a:rPr lang="en-US" altLang="ko-KR" dirty="0"/>
              <a:t> matrix for gaussian beam. Q is complex beam parameter consist of beam waist, wavelength, radius of curvature. </a:t>
            </a:r>
          </a:p>
          <a:p>
            <a:r>
              <a:rPr lang="en-US" altLang="ko-KR" dirty="0"/>
              <a:t>K is constant, and A B C D is a ray transfer matrix and it depends on the type of lens or mirror. </a:t>
            </a:r>
          </a:p>
          <a:p>
            <a:r>
              <a:rPr lang="en-US" altLang="ko-KR" dirty="0"/>
              <a:t>Using this technique, I did collimating.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00CA6-BAB4-4392-9457-D4516E4D09B4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121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As I said, I used ray transfer matrix method. </a:t>
            </a:r>
          </a:p>
          <a:p>
            <a:r>
              <a:rPr lang="en-US" altLang="ko-KR" dirty="0"/>
              <a:t>It is a type of ray tracing technique used in the design of optical system. </a:t>
            </a:r>
          </a:p>
          <a:p>
            <a:r>
              <a:rPr lang="en-US" altLang="ko-KR" dirty="0"/>
              <a:t>It involves the construction of a ray transfer matrix which describes the optical system. </a:t>
            </a:r>
          </a:p>
          <a:p>
            <a:r>
              <a:rPr lang="en-US" altLang="ko-KR" dirty="0"/>
              <a:t>Tracing of a light path through the system can be performed by multiplying the matrix with a vector representing the light.</a:t>
            </a:r>
          </a:p>
          <a:p>
            <a:r>
              <a:rPr lang="en-US" altLang="ko-KR" dirty="0"/>
              <a:t>This equation is ray </a:t>
            </a:r>
            <a:r>
              <a:rPr lang="en-US" altLang="ko-KR" dirty="0" err="1"/>
              <a:t>fransfer</a:t>
            </a:r>
            <a:r>
              <a:rPr lang="en-US" altLang="ko-KR" dirty="0"/>
              <a:t> matrix for gaussian beam. Q is complex beam parameter consist of beam waist, wavelength, radius of curvature. </a:t>
            </a:r>
          </a:p>
          <a:p>
            <a:r>
              <a:rPr lang="en-US" altLang="ko-KR" dirty="0"/>
              <a:t>K is constant, and A B C D is a ray transfer matrix and it depends on the type of lens or mirror. </a:t>
            </a:r>
          </a:p>
          <a:p>
            <a:r>
              <a:rPr lang="en-US" altLang="ko-KR" dirty="0"/>
              <a:t>Using this technique, I did collimating.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00CA6-BAB4-4392-9457-D4516E4D09B4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834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12032" y="116632"/>
            <a:ext cx="9131968" cy="778098"/>
          </a:xfrm>
          <a:prstGeom prst="rect">
            <a:avLst/>
          </a:prstGeom>
        </p:spPr>
        <p:txBody>
          <a:bodyPr anchor="ctr"/>
          <a:lstStyle>
            <a:lvl1pPr marL="360000" algn="l">
              <a:defRPr kumimoji="1" lang="ko-KR" altLang="en-US" sz="2400" b="1" kern="1200" baseline="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C9F21-2FA2-422A-B61D-27F6085686A4}" type="datetimeFigureOut">
              <a:rPr lang="ko-KR" altLang="en-US" smtClean="0"/>
              <a:pPr/>
              <a:t>2018-04-10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97CE6-77DE-4E18-BCD4-07CBBF84FA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9CB1C6B0-0B3F-4C57-A9E3-A38134958D36}"/>
              </a:ext>
            </a:extLst>
          </p:cNvPr>
          <p:cNvSpPr/>
          <p:nvPr userDrawn="1"/>
        </p:nvSpPr>
        <p:spPr>
          <a:xfrm>
            <a:off x="0" y="0"/>
            <a:ext cx="9144000" cy="963808"/>
          </a:xfrm>
          <a:prstGeom prst="rect">
            <a:avLst/>
          </a:prstGeom>
          <a:solidFill>
            <a:srgbClr val="2C81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BEC8ACB3-1D3E-4997-A0A2-33FD52727652}"/>
              </a:ext>
            </a:extLst>
          </p:cNvPr>
          <p:cNvSpPr/>
          <p:nvPr userDrawn="1"/>
        </p:nvSpPr>
        <p:spPr>
          <a:xfrm>
            <a:off x="-1951" y="5894192"/>
            <a:ext cx="9144000" cy="963808"/>
          </a:xfrm>
          <a:prstGeom prst="rect">
            <a:avLst/>
          </a:prstGeom>
          <a:solidFill>
            <a:srgbClr val="2C81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68568C47-81F8-499A-8205-EC8F141D0A41}"/>
              </a:ext>
            </a:extLst>
          </p:cNvPr>
          <p:cNvCxnSpPr>
            <a:cxnSpLocks/>
          </p:cNvCxnSpPr>
          <p:nvPr userDrawn="1"/>
        </p:nvCxnSpPr>
        <p:spPr>
          <a:xfrm>
            <a:off x="-1951" y="966037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BCB1890B-B8B6-4A1C-977D-E0A7A1E2E61A}"/>
              </a:ext>
            </a:extLst>
          </p:cNvPr>
          <p:cNvCxnSpPr>
            <a:cxnSpLocks/>
          </p:cNvCxnSpPr>
          <p:nvPr userDrawn="1"/>
        </p:nvCxnSpPr>
        <p:spPr>
          <a:xfrm>
            <a:off x="-1951" y="5873110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276893" y="3151798"/>
            <a:ext cx="6590213" cy="5544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2400" b="1" dirty="0">
                <a:solidFill>
                  <a:schemeClr val="tx1"/>
                </a:solidFill>
                <a:latin typeface="Times New Roman" pitchFamily="18" charset="0"/>
                <a:ea typeface="나눔바른고딕" pitchFamily="50" charset="-127"/>
                <a:cs typeface="Times New Roman" pitchFamily="18" charset="0"/>
              </a:rPr>
              <a:t>Thin film Modeling </a:t>
            </a:r>
            <a:endParaRPr lang="ko-KR" altLang="en-US" sz="2400" b="1" dirty="0">
              <a:solidFill>
                <a:schemeClr val="tx1"/>
              </a:solidFill>
              <a:latin typeface="Times New Roman" pitchFamily="18" charset="0"/>
              <a:ea typeface="나눔바른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8864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Information of the specimen 	</a:t>
            </a:r>
            <a:endParaRPr lang="ko-KR" alt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5A2B06C-A2FB-4360-9012-4A79BD8E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360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CDCFC0C-C480-4C42-93FF-AB7748A633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74" t="20601" r="21651" b="31800"/>
          <a:stretch/>
        </p:blipFill>
        <p:spPr>
          <a:xfrm>
            <a:off x="539552" y="2136602"/>
            <a:ext cx="3600400" cy="2448272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5715816C-F2AC-42EB-9581-A4431A0E5686}"/>
              </a:ext>
            </a:extLst>
          </p:cNvPr>
          <p:cNvSpPr/>
          <p:nvPr/>
        </p:nvSpPr>
        <p:spPr>
          <a:xfrm>
            <a:off x="4572000" y="1340768"/>
            <a:ext cx="446452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cs typeface="times" panose="02020603050405020304" pitchFamily="18" charset="0"/>
              </a:rPr>
              <a:t>Substrate ( Silicon; hot pink color 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Width X : 5 mm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Width Y : 5 mm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Height : 750 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 Thin film ( Platinum; gray color 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Width X : 5 mm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Width Y : 5 mm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Height : 100 nm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>
              <a:latin typeface="times" panose="02020603050405020304" pitchFamily="18" charset="0"/>
              <a:ea typeface="나눔바른고딕" pitchFamily="50" charset="-127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24798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Information of the specimen	</a:t>
            </a:r>
            <a:endParaRPr lang="ko-KR" alt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5A2B06C-A2FB-4360-9012-4A79BD8E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360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715816C-F2AC-42EB-9581-A4431A0E5686}"/>
              </a:ext>
            </a:extLst>
          </p:cNvPr>
          <p:cNvSpPr/>
          <p:nvPr/>
        </p:nvSpPr>
        <p:spPr>
          <a:xfrm>
            <a:off x="4572000" y="1340768"/>
            <a:ext cx="446452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cs typeface="times" panose="02020603050405020304" pitchFamily="18" charset="0"/>
              </a:rPr>
              <a:t>Boundary condition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Fixed ; bottom surface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Interface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There is a gap(10nm) between substrate and thin film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Connect substrate and thin film with spring.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" panose="02020603050405020304" pitchFamily="18" charset="0"/>
                <a:ea typeface="나눔바른고딕" pitchFamily="50" charset="-127"/>
                <a:cs typeface="times" pitchFamily="18" charset="0"/>
              </a:rPr>
              <a:t>Spring constant : 4.5N/m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3893863-724D-4351-B3A3-D1B7F4FCC4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38" t="20638" r="20076" b="27527"/>
          <a:stretch/>
        </p:blipFill>
        <p:spPr>
          <a:xfrm>
            <a:off x="628650" y="2264021"/>
            <a:ext cx="3376700" cy="219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528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20284</TotalTime>
  <Words>338</Words>
  <Application>Microsoft Office PowerPoint</Application>
  <PresentationFormat>화면 슬라이드 쇼(4:3)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나눔바른고딕</vt:lpstr>
      <vt:lpstr>맑은 고딕</vt:lpstr>
      <vt:lpstr>Arial</vt:lpstr>
      <vt:lpstr>times</vt:lpstr>
      <vt:lpstr>Times New Roman</vt:lpstr>
      <vt:lpstr>Office 테마</vt:lpstr>
      <vt:lpstr>PowerPoint 프레젠테이션</vt:lpstr>
      <vt:lpstr>Information of the specimen  </vt:lpstr>
      <vt:lpstr>Information of the specimen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Dr.Kwak</dc:creator>
  <cp:lastModifiedBy>KimJongSung</cp:lastModifiedBy>
  <cp:revision>1122</cp:revision>
  <cp:lastPrinted>2014-06-18T08:50:56Z</cp:lastPrinted>
  <dcterms:created xsi:type="dcterms:W3CDTF">2012-10-05T19:39:54Z</dcterms:created>
  <dcterms:modified xsi:type="dcterms:W3CDTF">2018-04-10T20:30:02Z</dcterms:modified>
</cp:coreProperties>
</file>