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-35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762000" y="1371600"/>
            <a:ext cx="3962400" cy="4114800"/>
            <a:chOff x="685800" y="990600"/>
            <a:chExt cx="3962400" cy="4114800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5800" y="990600"/>
              <a:ext cx="3962400" cy="411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" name="Oval 3"/>
            <p:cNvSpPr/>
            <p:nvPr/>
          </p:nvSpPr>
          <p:spPr>
            <a:xfrm rot="717498">
              <a:off x="2557459" y="3313027"/>
              <a:ext cx="1143000" cy="533400"/>
            </a:xfrm>
            <a:prstGeom prst="ellipse">
              <a:avLst/>
            </a:prstGeom>
            <a:noFill/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914400"/>
            <a:ext cx="1638300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990600" y="533400"/>
            <a:ext cx="339631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0000FF"/>
                </a:solidFill>
              </a:rPr>
              <a:t>Union of all object before Cylinder 158</a:t>
            </a:r>
            <a:endParaRPr lang="en-US" sz="1600" dirty="0">
              <a:solidFill>
                <a:srgbClr val="0000FF"/>
              </a:solidFill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5566" y="1371600"/>
            <a:ext cx="4086225" cy="415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1219200"/>
            <a:ext cx="1676400" cy="117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5181600" y="533400"/>
            <a:ext cx="3657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</a:rPr>
              <a:t>Cylinder 158 </a:t>
            </a:r>
            <a:r>
              <a:rPr lang="en-US" sz="1600" dirty="0" smtClean="0">
                <a:solidFill>
                  <a:srgbClr val="0000FF"/>
                </a:solidFill>
              </a:rPr>
              <a:t>and </a:t>
            </a:r>
            <a:r>
              <a:rPr lang="en-US" sz="1600" dirty="0" smtClean="0">
                <a:solidFill>
                  <a:srgbClr val="FF0000"/>
                </a:solidFill>
              </a:rPr>
              <a:t>Sphere 158 </a:t>
            </a:r>
            <a:r>
              <a:rPr lang="en-US" sz="1600" dirty="0" smtClean="0">
                <a:solidFill>
                  <a:srgbClr val="0000FF"/>
                </a:solidFill>
              </a:rPr>
              <a:t>are on the top of already existing objects</a:t>
            </a:r>
            <a:endParaRPr lang="en-US" sz="16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8470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57201" y="685800"/>
            <a:ext cx="3886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0000FF"/>
                </a:solidFill>
              </a:rPr>
              <a:t>Attempt to Union Cylinder 158 and Sphere 158 with previous geometry fails</a:t>
            </a:r>
            <a:endParaRPr lang="en-US" sz="1600" dirty="0">
              <a:solidFill>
                <a:srgbClr val="0000FF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067300" y="685800"/>
            <a:ext cx="3657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</a:rPr>
              <a:t>Cylinder 159 </a:t>
            </a:r>
            <a:r>
              <a:rPr lang="en-US" sz="1600" dirty="0" smtClean="0">
                <a:solidFill>
                  <a:srgbClr val="0000FF"/>
                </a:solidFill>
              </a:rPr>
              <a:t>and </a:t>
            </a:r>
            <a:r>
              <a:rPr lang="en-US" sz="1600" dirty="0" smtClean="0">
                <a:solidFill>
                  <a:srgbClr val="FF0000"/>
                </a:solidFill>
              </a:rPr>
              <a:t>Sphere 159 </a:t>
            </a:r>
            <a:r>
              <a:rPr lang="en-US" sz="1600" dirty="0" smtClean="0">
                <a:solidFill>
                  <a:srgbClr val="0000FF"/>
                </a:solidFill>
              </a:rPr>
              <a:t>are also on the top of already existing objects</a:t>
            </a:r>
            <a:endParaRPr lang="en-US" sz="1600" dirty="0">
              <a:solidFill>
                <a:srgbClr val="0000FF"/>
              </a:solidFill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447800"/>
            <a:ext cx="3038475" cy="326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342899" y="3257549"/>
            <a:ext cx="238125" cy="16192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4895850" y="1533525"/>
            <a:ext cx="38766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Disable those duplicate objects, then you will be able to create Union:</a:t>
            </a:r>
            <a:endParaRPr lang="en-US" dirty="0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4888" y="2352675"/>
            <a:ext cx="1571625" cy="241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Rectangle 15"/>
          <p:cNvSpPr/>
          <p:nvPr/>
        </p:nvSpPr>
        <p:spPr>
          <a:xfrm>
            <a:off x="4800599" y="3038474"/>
            <a:ext cx="1590676" cy="1362076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5613" y="2405063"/>
            <a:ext cx="2028825" cy="2390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Rectangle 18"/>
          <p:cNvSpPr/>
          <p:nvPr/>
        </p:nvSpPr>
        <p:spPr>
          <a:xfrm>
            <a:off x="7305674" y="3257549"/>
            <a:ext cx="733426" cy="409576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6838949" y="4600574"/>
            <a:ext cx="180976" cy="190501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1714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60</Words>
  <Application>Microsoft Office PowerPoint</Application>
  <PresentationFormat>On-screen Show (4:3)</PresentationFormat>
  <Paragraphs>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yushanov</dc:creator>
  <cp:lastModifiedBy>yushanov</cp:lastModifiedBy>
  <cp:revision>2</cp:revision>
  <dcterms:created xsi:type="dcterms:W3CDTF">2006-08-16T00:00:00Z</dcterms:created>
  <dcterms:modified xsi:type="dcterms:W3CDTF">2019-01-30T21:03:43Z</dcterms:modified>
</cp:coreProperties>
</file>