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87" y="361950"/>
            <a:ext cx="9004872" cy="535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0022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laksr</dc:creator>
  <cp:lastModifiedBy>Lakshmisree P</cp:lastModifiedBy>
  <cp:revision>2</cp:revision>
  <dcterms:created xsi:type="dcterms:W3CDTF">2006-08-16T00:00:00Z</dcterms:created>
  <dcterms:modified xsi:type="dcterms:W3CDTF">2024-02-16T06:19:35Z</dcterms:modified>
</cp:coreProperties>
</file>