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125" d="100"/>
          <a:sy n="125" d="100"/>
        </p:scale>
        <p:origin x="15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BB640-5727-8886-051B-56F2B013A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7011-6958-5A7B-9C28-65887AF42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AE02D-6808-7F16-57F4-F858F7D4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0C478-6B0F-FD65-D43A-5C4A8F4F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5F571-140F-11CB-2A41-EBF5D97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7C42E-C0CA-1D2D-D002-347D5DDF9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F9DBE-B306-04F9-E7F8-3E7573BB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5ECD-1A56-17F7-F4F3-D622A709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CD25-2F48-7ED9-21E3-AD89CA5B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9229C-DDAC-A5B7-B9EF-6D4D0841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8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DE093A-25A1-988C-11E5-BF2C1C95BB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25488-EC8A-2A51-BB8C-9BF2E6A97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E7C09-1E50-77F0-9896-4CBF2101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73715-C0DD-C20D-7F7B-BF9B677F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E7492-261E-E6BF-4B07-7FF6DF67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2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F1F4-16A3-96BD-CA46-EFB9D24A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C59C3-226F-C68E-FFEC-FE52D8125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DCB45-BBDA-668C-87B5-6A6A0B6D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729D2-BE04-FDA8-781C-8E58282B9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D3BE0-EE22-6BA1-3E53-F94ED53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2845A-CD92-6330-A2FA-4408751D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EA571-F880-65C0-0F72-D03A313A8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DF0D6-71DE-9942-366C-FB8DC480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42FCC-0314-CCC8-49F2-702CC382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CAB63-F814-2906-7AD4-17095726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D829D-1E90-C613-C3BB-18F63E05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6FA1B-02B9-8AB4-2453-C463F0E8B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F14C5-DE81-A349-6320-C7A55A007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A16F-3D75-CA7C-0389-BBAA8EC8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C95D-28F0-F4D3-0B9D-30486EDED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ED1E2-D1E8-0013-6064-698BCF84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1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C00C6-CF4E-3DFA-8FD8-BFAC4048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92C74-068A-CEE8-8F64-45786C30F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55141-1257-2577-01AC-51189CDBE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917DD2-86B8-0286-43EC-2B581EDD5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050A8-B11F-1065-5D2B-9AEF3A1E4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749346-865E-F594-0529-DAD03FE8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9BDC9-7516-5A09-11D1-4F3BD131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3E71D-7753-79DD-72EA-11ECF9DE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5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D869F-6AD8-DDDA-DBCF-5CED8B2B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30CC7-766F-4FC5-43D4-B6D457A5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BA968-03FA-598A-8E26-B6B9C03E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8AD6E0-745E-D186-1B2C-9EA1AECA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9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1C1023-AAEA-38AC-FFB8-21FB2EC0D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428F9-B7A0-CAE0-61EF-122912AB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E0B91-8C02-57F4-46CF-6B0E22D6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4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5486-EA6C-2401-0904-1F3D4DC9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235AE-6525-37E2-1B18-DC65151C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0C46D-5A53-9FB9-5BD6-0EEFD3454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B88B1-2BE3-0195-F098-2F6E788B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9F900-6758-FFAE-0C22-9C20D801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1C97E-6FD3-E0F6-F21F-952B688D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2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57250-8D5F-4A44-CD0A-337EF2E36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AB81B-0002-5018-4A7A-F15D5AFDD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CA014-F1B7-5BB8-357B-FF9C2416F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259B5-D54D-E354-6045-2D71C2DA6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71D1-8E4E-3EA5-DECA-A5D61B7D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5B24A-407B-B450-26C9-B0A8B0C2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3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01AC8-BF5B-BD7C-FF0C-6C37F1F6D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5AE0F-8970-2282-9B4E-333B32FAF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D934A-43C1-FBAD-2226-11E3C1125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8C34AC-FB4F-414A-A71E-A35117CDE0C5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74699-C0BF-6AD3-AF71-3AAD6CD9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1E9BA-AFF4-0D37-D0C3-6B474EBA5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FFBA58-B1E2-43E9-A4A3-E44D29326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52A9A81-B2AE-F6F2-6778-79CD5439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28" y="0"/>
            <a:ext cx="11209343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9C9845-13EF-6D4E-7860-8949699ECFC9}"/>
              </a:ext>
            </a:extLst>
          </p:cNvPr>
          <p:cNvSpPr txBox="1"/>
          <p:nvPr/>
        </p:nvSpPr>
        <p:spPr>
          <a:xfrm>
            <a:off x="8923020" y="4937760"/>
            <a:ext cx="246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Finite Volume Method</a:t>
            </a:r>
          </a:p>
        </p:txBody>
      </p:sp>
    </p:spTree>
    <p:extLst>
      <p:ext uri="{BB962C8B-B14F-4D97-AF65-F5344CB8AC3E}">
        <p14:creationId xmlns:p14="http://schemas.microsoft.com/office/powerpoint/2010/main" val="227732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72AB1E-2C9E-5460-BBBD-048FA0FD8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28" y="0"/>
            <a:ext cx="11209343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9C9845-13EF-6D4E-7860-8949699ECFC9}"/>
              </a:ext>
            </a:extLst>
          </p:cNvPr>
          <p:cNvSpPr txBox="1"/>
          <p:nvPr/>
        </p:nvSpPr>
        <p:spPr>
          <a:xfrm>
            <a:off x="7162800" y="4831080"/>
            <a:ext cx="4404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Finite Element Quasi Fermi level Method</a:t>
            </a:r>
          </a:p>
        </p:txBody>
      </p:sp>
    </p:spTree>
    <p:extLst>
      <p:ext uri="{BB962C8B-B14F-4D97-AF65-F5344CB8AC3E}">
        <p14:creationId xmlns:p14="http://schemas.microsoft.com/office/powerpoint/2010/main" val="114065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Park, Hyeonwoo</dc:creator>
  <cp:lastModifiedBy>Park, Hyeonwoo</cp:lastModifiedBy>
  <cp:revision>1</cp:revision>
  <dcterms:created xsi:type="dcterms:W3CDTF">2024-05-28T14:05:53Z</dcterms:created>
  <dcterms:modified xsi:type="dcterms:W3CDTF">2024-05-28T14:08:42Z</dcterms:modified>
</cp:coreProperties>
</file>