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
  </p:notesMasterIdLst>
  <p:sldIdLst>
    <p:sldId id="258" r:id="rId2"/>
  </p:sldIdLst>
  <p:sldSz cx="34718625"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4" userDrawn="1">
          <p15:clr>
            <a:srgbClr val="A4A3A4"/>
          </p15:clr>
        </p15:guide>
        <p15:guide id="2" pos="2923"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6DAF7"/>
    <a:srgbClr val="EAEAEA"/>
    <a:srgbClr val="93D2F5"/>
    <a:srgbClr val="E1EAF1"/>
    <a:srgbClr val="FFFFFF"/>
    <a:srgbClr val="E6F7FE"/>
    <a:srgbClr val="E5FFFD"/>
    <a:srgbClr val="1295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7" d="100"/>
          <a:sy n="17" d="100"/>
        </p:scale>
        <p:origin x="2970" y="144"/>
      </p:cViewPr>
      <p:guideLst>
        <p:guide orient="horz" pos="2194"/>
        <p:guide pos="2923"/>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AutoShape 1">
            <a:extLst>
              <a:ext uri="{FF2B5EF4-FFF2-40B4-BE49-F238E27FC236}">
                <a16:creationId xmlns:a16="http://schemas.microsoft.com/office/drawing/2014/main" id="{95A7EFB5-8119-BECD-50AF-7D67963E64BF}"/>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1" name="AutoShape 2">
            <a:extLst>
              <a:ext uri="{FF2B5EF4-FFF2-40B4-BE49-F238E27FC236}">
                <a16:creationId xmlns:a16="http://schemas.microsoft.com/office/drawing/2014/main" id="{0480EDEC-599C-E883-9D47-CE839EB1C14D}"/>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2" name="AutoShape 3">
            <a:extLst>
              <a:ext uri="{FF2B5EF4-FFF2-40B4-BE49-F238E27FC236}">
                <a16:creationId xmlns:a16="http://schemas.microsoft.com/office/drawing/2014/main" id="{74A23E5B-4F5F-0C71-C350-199305551E2C}"/>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3" name="AutoShape 4">
            <a:extLst>
              <a:ext uri="{FF2B5EF4-FFF2-40B4-BE49-F238E27FC236}">
                <a16:creationId xmlns:a16="http://schemas.microsoft.com/office/drawing/2014/main" id="{87AED0EE-8048-9B69-8879-63863F03E06C}"/>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4" name="AutoShape 5">
            <a:extLst>
              <a:ext uri="{FF2B5EF4-FFF2-40B4-BE49-F238E27FC236}">
                <a16:creationId xmlns:a16="http://schemas.microsoft.com/office/drawing/2014/main" id="{00A7F995-5008-74C6-537E-12631F8FF87C}"/>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5" name="AutoShape 6">
            <a:extLst>
              <a:ext uri="{FF2B5EF4-FFF2-40B4-BE49-F238E27FC236}">
                <a16:creationId xmlns:a16="http://schemas.microsoft.com/office/drawing/2014/main" id="{49E3C15E-64C6-FE19-7847-084902A142F0}"/>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6" name="AutoShape 7">
            <a:extLst>
              <a:ext uri="{FF2B5EF4-FFF2-40B4-BE49-F238E27FC236}">
                <a16:creationId xmlns:a16="http://schemas.microsoft.com/office/drawing/2014/main" id="{183E6FF5-D9BC-DF54-66CB-8BBEEE781123}"/>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7" name="AutoShape 8">
            <a:extLst>
              <a:ext uri="{FF2B5EF4-FFF2-40B4-BE49-F238E27FC236}">
                <a16:creationId xmlns:a16="http://schemas.microsoft.com/office/drawing/2014/main" id="{6666DF3C-3FE1-F676-F6E5-D5FDDC1ED91F}"/>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p>
        </p:txBody>
      </p:sp>
      <p:sp>
        <p:nvSpPr>
          <p:cNvPr id="2058" name="Rectangle 9">
            <a:extLst>
              <a:ext uri="{FF2B5EF4-FFF2-40B4-BE49-F238E27FC236}">
                <a16:creationId xmlns:a16="http://schemas.microsoft.com/office/drawing/2014/main" id="{582E15DC-FD00-826C-2BF4-F614F91DD236}"/>
              </a:ext>
            </a:extLst>
          </p:cNvPr>
          <p:cNvSpPr>
            <a:spLocks noGrp="1" noRot="1" noChangeAspect="1" noChangeArrowheads="1"/>
          </p:cNvSpPr>
          <p:nvPr>
            <p:ph type="sldImg"/>
          </p:nvPr>
        </p:nvSpPr>
        <p:spPr bwMode="auto">
          <a:xfrm>
            <a:off x="2392363" y="763588"/>
            <a:ext cx="2971800" cy="3757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10">
            <a:extLst>
              <a:ext uri="{FF2B5EF4-FFF2-40B4-BE49-F238E27FC236}">
                <a16:creationId xmlns:a16="http://schemas.microsoft.com/office/drawing/2014/main" id="{773E4E43-69FB-58ED-1295-653E1D579DA0}"/>
              </a:ext>
            </a:extLst>
          </p:cNvPr>
          <p:cNvSpPr>
            <a:spLocks noGrp="1" noChangeArrowheads="1"/>
          </p:cNvSpPr>
          <p:nvPr>
            <p:ph type="body"/>
          </p:nvPr>
        </p:nvSpPr>
        <p:spPr bwMode="auto">
          <a:xfrm>
            <a:off x="777875" y="4776788"/>
            <a:ext cx="6203950" cy="4511675"/>
          </a:xfrm>
          <a:prstGeom prst="rect">
            <a:avLst/>
          </a:prstGeom>
          <a:noFill/>
          <a:ln>
            <a:noFill/>
          </a:ln>
          <a:effectLst/>
        </p:spPr>
        <p:txBody>
          <a:bodyPr vert="horz" wrap="square" lIns="0" tIns="0" rIns="0" bIns="0" numCol="1" anchor="t" anchorCtr="0" compatLnSpc="1">
            <a:prstTxWarp prst="textNoShape">
              <a:avLst/>
            </a:prstTxWarp>
          </a:bodyPr>
          <a:lstStyle/>
          <a:p>
            <a:pPr lvl="0"/>
            <a:endParaRPr lang="zh-CN" altLang="zh-CN" noProof="0"/>
          </a:p>
        </p:txBody>
      </p:sp>
      <p:sp>
        <p:nvSpPr>
          <p:cNvPr id="2059" name="Rectangle 11">
            <a:extLst>
              <a:ext uri="{FF2B5EF4-FFF2-40B4-BE49-F238E27FC236}">
                <a16:creationId xmlns:a16="http://schemas.microsoft.com/office/drawing/2014/main" id="{28F614E7-0814-7E1B-B52B-89B3EBD028B4}"/>
              </a:ext>
            </a:extLst>
          </p:cNvPr>
          <p:cNvSpPr>
            <a:spLocks noGrp="1" noChangeArrowheads="1"/>
          </p:cNvSpPr>
          <p:nvPr>
            <p:ph type="hdr"/>
          </p:nvPr>
        </p:nvSpPr>
        <p:spPr bwMode="auto">
          <a:xfrm>
            <a:off x="0" y="0"/>
            <a:ext cx="3359150" cy="488950"/>
          </a:xfrm>
          <a:prstGeom prst="rect">
            <a:avLst/>
          </a:prstGeom>
          <a:noFill/>
          <a:ln>
            <a:noFill/>
          </a:ln>
          <a:effectLst/>
        </p:spPr>
        <p:txBody>
          <a:bodyPr vert="horz" wrap="square" lIns="0" tIns="0" rIns="0" bIns="0" numCol="1" anchor="t" anchorCtr="0" compatLnSpc="1">
            <a:prstTxWarp prst="textNoShape">
              <a:avLst/>
            </a:prstTxWarp>
          </a:bodyPr>
          <a:lstStyle>
            <a:lvl1pP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anose="02020603050405020304" pitchFamily="18" charset="0"/>
                <a:cs typeface="DejaVu Sans" charset="0"/>
              </a:defRPr>
            </a:lvl1pPr>
          </a:lstStyle>
          <a:p>
            <a:pPr>
              <a:defRPr/>
            </a:pPr>
            <a:endParaRPr lang="en-US" altLang="zh-CN"/>
          </a:p>
        </p:txBody>
      </p:sp>
      <p:sp>
        <p:nvSpPr>
          <p:cNvPr id="2060" name="Rectangle 12">
            <a:extLst>
              <a:ext uri="{FF2B5EF4-FFF2-40B4-BE49-F238E27FC236}">
                <a16:creationId xmlns:a16="http://schemas.microsoft.com/office/drawing/2014/main" id="{117F63DE-F98F-CA02-7FEB-D16BFA8D2E5C}"/>
              </a:ext>
            </a:extLst>
          </p:cNvPr>
          <p:cNvSpPr>
            <a:spLocks noGrp="1" noChangeArrowheads="1"/>
          </p:cNvSpPr>
          <p:nvPr>
            <p:ph type="dt"/>
          </p:nvPr>
        </p:nvSpPr>
        <p:spPr bwMode="auto">
          <a:xfrm>
            <a:off x="4398963" y="0"/>
            <a:ext cx="3359150" cy="488950"/>
          </a:xfrm>
          <a:prstGeom prst="rect">
            <a:avLst/>
          </a:prstGeom>
          <a:noFill/>
          <a:ln>
            <a:noFill/>
          </a:ln>
          <a:effectLst/>
        </p:spPr>
        <p:txBody>
          <a:bodyPr vert="horz" wrap="square" lIns="0" tIns="0" rIns="0" bIns="0" numCol="1" anchor="t" anchorCtr="0" compatLnSpc="1">
            <a:prstTxWarp prst="textNoShape">
              <a:avLst/>
            </a:prstTxWarp>
          </a:bodyPr>
          <a:lstStyle>
            <a:lvl1pPr algn="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anose="02020603050405020304" pitchFamily="18" charset="0"/>
                <a:cs typeface="DejaVu Sans" charset="0"/>
              </a:defRPr>
            </a:lvl1pPr>
          </a:lstStyle>
          <a:p>
            <a:pPr>
              <a:defRPr/>
            </a:pPr>
            <a:endParaRPr lang="en-US" altLang="zh-CN"/>
          </a:p>
        </p:txBody>
      </p:sp>
      <p:sp>
        <p:nvSpPr>
          <p:cNvPr id="2061" name="Rectangle 13">
            <a:extLst>
              <a:ext uri="{FF2B5EF4-FFF2-40B4-BE49-F238E27FC236}">
                <a16:creationId xmlns:a16="http://schemas.microsoft.com/office/drawing/2014/main" id="{E9C49A42-6D52-6197-B2A0-241DBF6991E1}"/>
              </a:ext>
            </a:extLst>
          </p:cNvPr>
          <p:cNvSpPr>
            <a:spLocks noGrp="1" noChangeArrowheads="1"/>
          </p:cNvSpPr>
          <p:nvPr>
            <p:ph type="ftr"/>
          </p:nvPr>
        </p:nvSpPr>
        <p:spPr bwMode="auto">
          <a:xfrm>
            <a:off x="0" y="9555163"/>
            <a:ext cx="3359150" cy="488950"/>
          </a:xfrm>
          <a:prstGeom prst="rect">
            <a:avLst/>
          </a:prstGeom>
          <a:noFill/>
          <a:ln>
            <a:noFill/>
          </a:ln>
          <a:effectLst/>
        </p:spPr>
        <p:txBody>
          <a:bodyPr vert="horz" wrap="square" lIns="0" tIns="0" rIns="0" bIns="0" numCol="1" anchor="b" anchorCtr="0" compatLnSpc="1">
            <a:prstTxWarp prst="textNoShape">
              <a:avLst/>
            </a:prstTxWarp>
          </a:bodyPr>
          <a:lstStyle>
            <a:lvl1pP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anose="02020603050405020304" pitchFamily="18" charset="0"/>
                <a:cs typeface="DejaVu Sans" charset="0"/>
              </a:defRPr>
            </a:lvl1pPr>
          </a:lstStyle>
          <a:p>
            <a:pPr>
              <a:defRPr/>
            </a:pPr>
            <a:endParaRPr lang="en-US" altLang="zh-CN"/>
          </a:p>
        </p:txBody>
      </p:sp>
      <p:sp>
        <p:nvSpPr>
          <p:cNvPr id="2062" name="Rectangle 14">
            <a:extLst>
              <a:ext uri="{FF2B5EF4-FFF2-40B4-BE49-F238E27FC236}">
                <a16:creationId xmlns:a16="http://schemas.microsoft.com/office/drawing/2014/main" id="{79E43281-2895-02B5-5854-36FBDB426475}"/>
              </a:ext>
            </a:extLst>
          </p:cNvPr>
          <p:cNvSpPr>
            <a:spLocks noGrp="1" noChangeArrowheads="1"/>
          </p:cNvSpPr>
          <p:nvPr>
            <p:ph type="sldNum"/>
          </p:nvPr>
        </p:nvSpPr>
        <p:spPr bwMode="auto">
          <a:xfrm>
            <a:off x="4398963" y="9555163"/>
            <a:ext cx="3359150" cy="488950"/>
          </a:xfrm>
          <a:prstGeom prst="rect">
            <a:avLst/>
          </a:prstGeom>
          <a:noFill/>
          <a:ln>
            <a:noFill/>
          </a:ln>
          <a:effectLst/>
        </p:spPr>
        <p:txBody>
          <a:bodyPr vert="horz" wrap="square" lIns="0" tIns="0" rIns="0" bIns="0" numCol="1" anchor="b" anchorCtr="0" compatLnSpc="1">
            <a:prstTxWarp prst="textNoShape">
              <a:avLst/>
            </a:prstTxWarp>
          </a:bodyPr>
          <a:lstStyle>
            <a:lvl1pPr algn="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anose="02020603050405020304" pitchFamily="18" charset="0"/>
                <a:cs typeface="DejaVu Sans" charset="0"/>
              </a:defRPr>
            </a:lvl1pPr>
          </a:lstStyle>
          <a:p>
            <a:pPr>
              <a:defRPr/>
            </a:pPr>
            <a:fld id="{0091319F-2581-41B7-9E07-14355E66A6D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defTabSz="464241" rtl="0" eaLnBrk="0" fontAlgn="base" hangingPunct="0">
      <a:spcBef>
        <a:spcPct val="30000"/>
      </a:spcBef>
      <a:spcAft>
        <a:spcPct val="0"/>
      </a:spcAft>
      <a:buClr>
        <a:srgbClr val="000000"/>
      </a:buClr>
      <a:buSzPct val="100000"/>
      <a:buFont typeface="Times New Roman" panose="02020603050405020304" pitchFamily="18" charset="0"/>
      <a:defRPr sz="1218" kern="1200">
        <a:solidFill>
          <a:srgbClr val="000000"/>
        </a:solidFill>
        <a:latin typeface="Times New Roman" panose="02020603050405020304" pitchFamily="18" charset="0"/>
        <a:ea typeface="+mn-ea"/>
        <a:cs typeface="+mn-cs"/>
      </a:defRPr>
    </a:lvl1pPr>
    <a:lvl2pPr marL="754391" indent="-290151" algn="l" defTabSz="464241" rtl="0" eaLnBrk="0" fontAlgn="base" hangingPunct="0">
      <a:spcBef>
        <a:spcPct val="30000"/>
      </a:spcBef>
      <a:spcAft>
        <a:spcPct val="0"/>
      </a:spcAft>
      <a:buClr>
        <a:srgbClr val="000000"/>
      </a:buClr>
      <a:buSzPct val="100000"/>
      <a:buFont typeface="Times New Roman" panose="02020603050405020304" pitchFamily="18" charset="0"/>
      <a:defRPr sz="1218" kern="1200">
        <a:solidFill>
          <a:srgbClr val="000000"/>
        </a:solidFill>
        <a:latin typeface="Times New Roman" panose="02020603050405020304" pitchFamily="18" charset="0"/>
        <a:ea typeface="+mn-ea"/>
        <a:cs typeface="+mn-cs"/>
      </a:defRPr>
    </a:lvl2pPr>
    <a:lvl3pPr marL="1160602" indent="-232120" algn="l" defTabSz="464241" rtl="0" eaLnBrk="0" fontAlgn="base" hangingPunct="0">
      <a:spcBef>
        <a:spcPct val="30000"/>
      </a:spcBef>
      <a:spcAft>
        <a:spcPct val="0"/>
      </a:spcAft>
      <a:buClr>
        <a:srgbClr val="000000"/>
      </a:buClr>
      <a:buSzPct val="100000"/>
      <a:buFont typeface="Times New Roman" panose="02020603050405020304" pitchFamily="18" charset="0"/>
      <a:defRPr sz="1218" kern="1200">
        <a:solidFill>
          <a:srgbClr val="000000"/>
        </a:solidFill>
        <a:latin typeface="Times New Roman" panose="02020603050405020304" pitchFamily="18" charset="0"/>
        <a:ea typeface="+mn-ea"/>
        <a:cs typeface="+mn-cs"/>
      </a:defRPr>
    </a:lvl3pPr>
    <a:lvl4pPr marL="1624843" indent="-232120" algn="l" defTabSz="464241" rtl="0" eaLnBrk="0" fontAlgn="base" hangingPunct="0">
      <a:spcBef>
        <a:spcPct val="30000"/>
      </a:spcBef>
      <a:spcAft>
        <a:spcPct val="0"/>
      </a:spcAft>
      <a:buClr>
        <a:srgbClr val="000000"/>
      </a:buClr>
      <a:buSzPct val="100000"/>
      <a:buFont typeface="Times New Roman" panose="02020603050405020304" pitchFamily="18" charset="0"/>
      <a:defRPr sz="1218" kern="1200">
        <a:solidFill>
          <a:srgbClr val="000000"/>
        </a:solidFill>
        <a:latin typeface="Times New Roman" panose="02020603050405020304" pitchFamily="18" charset="0"/>
        <a:ea typeface="+mn-ea"/>
        <a:cs typeface="+mn-cs"/>
      </a:defRPr>
    </a:lvl4pPr>
    <a:lvl5pPr marL="2089084" indent="-232120" algn="l" defTabSz="464241" rtl="0" eaLnBrk="0" fontAlgn="base" hangingPunct="0">
      <a:spcBef>
        <a:spcPct val="30000"/>
      </a:spcBef>
      <a:spcAft>
        <a:spcPct val="0"/>
      </a:spcAft>
      <a:buClr>
        <a:srgbClr val="000000"/>
      </a:buClr>
      <a:buSzPct val="100000"/>
      <a:buFont typeface="Times New Roman" panose="02020603050405020304" pitchFamily="18" charset="0"/>
      <a:defRPr sz="1218" kern="1200">
        <a:solidFill>
          <a:srgbClr val="000000"/>
        </a:solidFill>
        <a:latin typeface="Times New Roman" panose="02020603050405020304" pitchFamily="18" charset="0"/>
        <a:ea typeface="+mn-ea"/>
        <a:cs typeface="+mn-cs"/>
      </a:defRPr>
    </a:lvl5pPr>
    <a:lvl6pPr marL="2321204" algn="l" defTabSz="928482" rtl="0" eaLnBrk="1" latinLnBrk="0" hangingPunct="1">
      <a:defRPr sz="1218" kern="1200">
        <a:solidFill>
          <a:schemeClr val="tx1"/>
        </a:solidFill>
        <a:latin typeface="+mn-lt"/>
        <a:ea typeface="+mn-ea"/>
        <a:cs typeface="+mn-cs"/>
      </a:defRPr>
    </a:lvl6pPr>
    <a:lvl7pPr marL="2785445" algn="l" defTabSz="928482" rtl="0" eaLnBrk="1" latinLnBrk="0" hangingPunct="1">
      <a:defRPr sz="1218" kern="1200">
        <a:solidFill>
          <a:schemeClr val="tx1"/>
        </a:solidFill>
        <a:latin typeface="+mn-lt"/>
        <a:ea typeface="+mn-ea"/>
        <a:cs typeface="+mn-cs"/>
      </a:defRPr>
    </a:lvl7pPr>
    <a:lvl8pPr marL="3249686" algn="l" defTabSz="928482" rtl="0" eaLnBrk="1" latinLnBrk="0" hangingPunct="1">
      <a:defRPr sz="1218" kern="1200">
        <a:solidFill>
          <a:schemeClr val="tx1"/>
        </a:solidFill>
        <a:latin typeface="+mn-lt"/>
        <a:ea typeface="+mn-ea"/>
        <a:cs typeface="+mn-cs"/>
      </a:defRPr>
    </a:lvl8pPr>
    <a:lvl9pPr marL="3713927" algn="l" defTabSz="928482" rtl="0" eaLnBrk="1" latinLnBrk="0" hangingPunct="1">
      <a:defRPr sz="121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E2E263AF-E4B5-3195-8A1D-749AE5860FD2}"/>
            </a:ext>
          </a:extLst>
        </p:cNvPr>
        <p:cNvGrpSpPr/>
        <p:nvPr/>
      </p:nvGrpSpPr>
      <p:grpSpPr>
        <a:xfrm>
          <a:off x="0" y="0"/>
          <a:ext cx="0" cy="0"/>
          <a:chOff x="0" y="0"/>
          <a:chExt cx="0" cy="0"/>
        </a:xfrm>
      </p:grpSpPr>
      <p:sp>
        <p:nvSpPr>
          <p:cNvPr id="4098" name="Rectangle 14">
            <a:extLst>
              <a:ext uri="{FF2B5EF4-FFF2-40B4-BE49-F238E27FC236}">
                <a16:creationId xmlns:a16="http://schemas.microsoft.com/office/drawing/2014/main" id="{A09F51F2-678B-54C4-0008-0F6D75764E7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anose="02020603050405020304" pitchFamily="18" charset="0"/>
              </a:defRPr>
            </a:lvl9pPr>
          </a:lstStyle>
          <a:p>
            <a:pPr>
              <a:spcBef>
                <a:spcPct val="0"/>
              </a:spcBef>
              <a:buClrTx/>
              <a:buFontTx/>
              <a:buNone/>
            </a:pPr>
            <a:fld id="{06E7FF19-8338-4F37-8BE2-31CE11A1F70F}" type="slidenum">
              <a:rPr lang="en-US" altLang="zh-CN" sz="1400" smtClean="0"/>
              <a:pPr>
                <a:spcBef>
                  <a:spcPct val="0"/>
                </a:spcBef>
                <a:buClrTx/>
                <a:buFontTx/>
                <a:buNone/>
              </a:pPr>
              <a:t>1</a:t>
            </a:fld>
            <a:endParaRPr lang="en-US" altLang="zh-CN" sz="1400"/>
          </a:p>
        </p:txBody>
      </p:sp>
      <p:sp>
        <p:nvSpPr>
          <p:cNvPr id="4099" name="Rectangle 1">
            <a:extLst>
              <a:ext uri="{FF2B5EF4-FFF2-40B4-BE49-F238E27FC236}">
                <a16:creationId xmlns:a16="http://schemas.microsoft.com/office/drawing/2014/main" id="{046ABEF3-84FC-DFC8-5BD4-4AA744DB9505}"/>
              </a:ext>
            </a:extLst>
          </p:cNvPr>
          <p:cNvSpPr>
            <a:spLocks noGrp="1" noRot="1" noChangeAspect="1" noChangeArrowheads="1" noTextEdit="1"/>
          </p:cNvSpPr>
          <p:nvPr>
            <p:ph type="sldImg"/>
          </p:nvPr>
        </p:nvSpPr>
        <p:spPr>
          <a:xfrm>
            <a:off x="2073275" y="685800"/>
            <a:ext cx="271145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00" name="Rectangle 2">
            <a:extLst>
              <a:ext uri="{FF2B5EF4-FFF2-40B4-BE49-F238E27FC236}">
                <a16:creationId xmlns:a16="http://schemas.microsoft.com/office/drawing/2014/main" id="{A8613E42-C0DF-8B3B-968F-A05D13E6C329}"/>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zh-CN"/>
          </a:p>
        </p:txBody>
      </p:sp>
      <p:sp>
        <p:nvSpPr>
          <p:cNvPr id="2" name="Text Box 3">
            <a:extLst>
              <a:ext uri="{FF2B5EF4-FFF2-40B4-BE49-F238E27FC236}">
                <a16:creationId xmlns:a16="http://schemas.microsoft.com/office/drawing/2014/main" id="{40C24EB8-AAA1-2AF7-85E0-BA1419E5CED4}"/>
              </a:ext>
            </a:extLst>
          </p:cNvPr>
          <p:cNvSpPr txBox="1">
            <a:spLocks noChangeArrowheads="1"/>
          </p:cNvSpPr>
          <p:nvPr/>
        </p:nvSpPr>
        <p:spPr bwMode="auto">
          <a:xfrm>
            <a:off x="3884613" y="8685213"/>
            <a:ext cx="2971800" cy="457200"/>
          </a:xfrm>
          <a:prstGeom prst="rect">
            <a:avLst/>
          </a:prstGeom>
          <a:noFill/>
          <a:ln>
            <a:noFill/>
          </a:ln>
          <a:effectLst/>
        </p:spPr>
        <p:txBody>
          <a:bodyPr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cs typeface="AR PL SungtiL GB" charset="0"/>
              </a:defRPr>
            </a:lvl9pPr>
          </a:lstStyle>
          <a:p>
            <a:pPr algn="r" eaLnBrk="1" hangingPunct="1">
              <a:buSzPct val="100000"/>
              <a:defRPr/>
            </a:pPr>
            <a:fld id="{71FB1BCC-7823-49E3-8343-BE7BDF03AA3B}" type="slidenum">
              <a:rPr lang="en-US" altLang="zh-CN" sz="1200" smtClean="0">
                <a:latin typeface="+mn-lt" charset="0"/>
                <a:cs typeface="+mn-ea" charset="0"/>
              </a:rPr>
              <a:pPr algn="r" eaLnBrk="1" hangingPunct="1">
                <a:buSzPct val="100000"/>
                <a:defRPr/>
              </a:pPr>
              <a:t>1</a:t>
            </a:fld>
            <a:endParaRPr lang="en-US" altLang="zh-CN" sz="1200">
              <a:latin typeface="+mn-lt" charset="0"/>
              <a:cs typeface="+mn-ea" charset="0"/>
            </a:endParaRPr>
          </a:p>
        </p:txBody>
      </p:sp>
    </p:spTree>
    <p:extLst>
      <p:ext uri="{BB962C8B-B14F-4D97-AF65-F5344CB8AC3E}">
        <p14:creationId xmlns:p14="http://schemas.microsoft.com/office/powerpoint/2010/main" val="844258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603897" y="7183123"/>
            <a:ext cx="29510831" cy="15280640"/>
          </a:xfrm>
        </p:spPr>
        <p:txBody>
          <a:bodyPr anchor="b"/>
          <a:lstStyle>
            <a:lvl1pPr algn="ctr">
              <a:defRPr sz="22781"/>
            </a:lvl1pPr>
          </a:lstStyle>
          <a:p>
            <a:r>
              <a:rPr lang="zh-CN" altLang="en-US"/>
              <a:t>单击此处编辑母版标题样式</a:t>
            </a:r>
            <a:endParaRPr lang="en-US" dirty="0"/>
          </a:p>
        </p:txBody>
      </p:sp>
      <p:sp>
        <p:nvSpPr>
          <p:cNvPr id="3" name="Subtitle 2"/>
          <p:cNvSpPr>
            <a:spLocks noGrp="1"/>
          </p:cNvSpPr>
          <p:nvPr>
            <p:ph type="subTitle" idx="1"/>
          </p:nvPr>
        </p:nvSpPr>
        <p:spPr>
          <a:xfrm>
            <a:off x="4339828" y="23053043"/>
            <a:ext cx="26038969" cy="10596877"/>
          </a:xfrm>
        </p:spPr>
        <p:txBody>
          <a:bodyPr/>
          <a:lstStyle>
            <a:lvl1pPr marL="0" indent="0" algn="ctr">
              <a:buNone/>
              <a:defRPr sz="9113"/>
            </a:lvl1pPr>
            <a:lvl2pPr marL="1735943" indent="0" algn="ctr">
              <a:buNone/>
              <a:defRPr sz="7594"/>
            </a:lvl2pPr>
            <a:lvl3pPr marL="3471885" indent="0" algn="ctr">
              <a:buNone/>
              <a:defRPr sz="6834"/>
            </a:lvl3pPr>
            <a:lvl4pPr marL="5207828" indent="0" algn="ctr">
              <a:buNone/>
              <a:defRPr sz="6075"/>
            </a:lvl4pPr>
            <a:lvl5pPr marL="6943771" indent="0" algn="ctr">
              <a:buNone/>
              <a:defRPr sz="6075"/>
            </a:lvl5pPr>
            <a:lvl6pPr marL="8679713" indent="0" algn="ctr">
              <a:buNone/>
              <a:defRPr sz="6075"/>
            </a:lvl6pPr>
            <a:lvl7pPr marL="10415656" indent="0" algn="ctr">
              <a:buNone/>
              <a:defRPr sz="6075"/>
            </a:lvl7pPr>
            <a:lvl8pPr marL="12151599" indent="0" algn="ctr">
              <a:buNone/>
              <a:defRPr sz="6075"/>
            </a:lvl8pPr>
            <a:lvl9pPr marL="13887541" indent="0" algn="ctr">
              <a:buNone/>
              <a:defRPr sz="607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a:defRPr/>
            </a:pPr>
            <a:r>
              <a:rPr lang="en-US" altLang="zh-CN"/>
              <a:t>6/13/19</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11DEE70-E769-4B53-9C49-E6A11DA015DC}" type="slidenum">
              <a:rPr lang="en-US" altLang="zh-CN" smtClean="0"/>
              <a:pPr>
                <a:defRPr/>
              </a:pPr>
              <a:t>‹#›</a:t>
            </a:fld>
            <a:endParaRPr lang="en-US" altLang="zh-CN"/>
          </a:p>
        </p:txBody>
      </p:sp>
    </p:spTree>
    <p:extLst>
      <p:ext uri="{BB962C8B-B14F-4D97-AF65-F5344CB8AC3E}">
        <p14:creationId xmlns:p14="http://schemas.microsoft.com/office/powerpoint/2010/main" val="1748746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r>
              <a:rPr lang="en-US" altLang="zh-CN"/>
              <a:t>6/13/19</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1396756-A9E4-4358-916A-63721AE192D5}" type="slidenum">
              <a:rPr lang="en-US" altLang="zh-CN" smtClean="0"/>
              <a:pPr>
                <a:defRPr/>
              </a:pPr>
              <a:t>‹#›</a:t>
            </a:fld>
            <a:endParaRPr lang="en-US" altLang="zh-CN"/>
          </a:p>
        </p:txBody>
      </p:sp>
    </p:spTree>
    <p:extLst>
      <p:ext uri="{BB962C8B-B14F-4D97-AF65-F5344CB8AC3E}">
        <p14:creationId xmlns:p14="http://schemas.microsoft.com/office/powerpoint/2010/main" val="3385451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45518" y="2336800"/>
            <a:ext cx="7486204" cy="37195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386907" y="2336800"/>
            <a:ext cx="22024628" cy="371957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r>
              <a:rPr lang="en-US" altLang="zh-CN"/>
              <a:t>6/13/19</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2BB80805-E299-41FA-8834-1A211A475494}" type="slidenum">
              <a:rPr lang="en-US" altLang="zh-CN" smtClean="0"/>
              <a:pPr>
                <a:defRPr/>
              </a:pPr>
              <a:t>‹#›</a:t>
            </a:fld>
            <a:endParaRPr lang="en-US" altLang="zh-CN"/>
          </a:p>
        </p:txBody>
      </p:sp>
    </p:spTree>
    <p:extLst>
      <p:ext uri="{BB962C8B-B14F-4D97-AF65-F5344CB8AC3E}">
        <p14:creationId xmlns:p14="http://schemas.microsoft.com/office/powerpoint/2010/main" val="2008019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2603978" y="13634865"/>
            <a:ext cx="29496168" cy="9392010"/>
          </a:xfrm>
        </p:spPr>
        <p:txBody>
          <a:bodyPr/>
          <a:lstStyle/>
          <a:p>
            <a:r>
              <a:rPr lang="zh-CN" altLang="en-US"/>
              <a:t>单击此处编辑母版标题样式</a:t>
            </a:r>
          </a:p>
        </p:txBody>
      </p:sp>
      <p:sp>
        <p:nvSpPr>
          <p:cNvPr id="3" name="Rectangle 2">
            <a:extLst>
              <a:ext uri="{FF2B5EF4-FFF2-40B4-BE49-F238E27FC236}">
                <a16:creationId xmlns:a16="http://schemas.microsoft.com/office/drawing/2014/main" id="{5679271B-80F3-E710-92CF-735C70ED8F2B}"/>
              </a:ext>
            </a:extLst>
          </p:cNvPr>
          <p:cNvSpPr>
            <a:spLocks noGrp="1" noChangeArrowheads="1"/>
          </p:cNvSpPr>
          <p:nvPr>
            <p:ph type="dt" idx="10"/>
          </p:nvPr>
        </p:nvSpPr>
        <p:spPr>
          <a:ln/>
        </p:spPr>
        <p:txBody>
          <a:bodyPr/>
          <a:lstStyle>
            <a:lvl1pPr>
              <a:defRPr/>
            </a:lvl1pPr>
          </a:lstStyle>
          <a:p>
            <a:pPr>
              <a:defRPr/>
            </a:pPr>
            <a:r>
              <a:rPr lang="en-US" altLang="zh-CN"/>
              <a:t>6/13/19</a:t>
            </a:r>
          </a:p>
        </p:txBody>
      </p:sp>
      <p:sp>
        <p:nvSpPr>
          <p:cNvPr id="4" name="Rectangle 4">
            <a:extLst>
              <a:ext uri="{FF2B5EF4-FFF2-40B4-BE49-F238E27FC236}">
                <a16:creationId xmlns:a16="http://schemas.microsoft.com/office/drawing/2014/main" id="{2579E0C5-7EAE-C807-3E19-730A427DF19E}"/>
              </a:ext>
            </a:extLst>
          </p:cNvPr>
          <p:cNvSpPr>
            <a:spLocks noGrp="1" noChangeArrowheads="1"/>
          </p:cNvSpPr>
          <p:nvPr>
            <p:ph type="sldNum" idx="11"/>
          </p:nvPr>
        </p:nvSpPr>
        <p:spPr>
          <a:ln/>
        </p:spPr>
        <p:txBody>
          <a:bodyPr/>
          <a:lstStyle>
            <a:lvl1pPr>
              <a:defRPr/>
            </a:lvl1pPr>
          </a:lstStyle>
          <a:p>
            <a:pPr>
              <a:defRPr/>
            </a:pPr>
            <a:fld id="{7B279D60-514E-4179-848D-1829B7EACA32}" type="slidenum">
              <a:rPr lang="en-US" altLang="zh-CN"/>
              <a:pPr>
                <a:defRPr/>
              </a:pPr>
              <a:t>‹#›</a:t>
            </a:fld>
            <a:endParaRPr lang="en-US" altLang="zh-CN"/>
          </a:p>
        </p:txBody>
      </p:sp>
    </p:spTree>
    <p:extLst>
      <p:ext uri="{BB962C8B-B14F-4D97-AF65-F5344CB8AC3E}">
        <p14:creationId xmlns:p14="http://schemas.microsoft.com/office/powerpoint/2010/main" val="2678379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r>
              <a:rPr lang="en-US" altLang="zh-CN"/>
              <a:t>6/13/19</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4035AFD4-385C-4CD6-9312-751A3B8F6BB6}" type="slidenum">
              <a:rPr lang="en-US" altLang="zh-CN" smtClean="0"/>
              <a:pPr>
                <a:defRPr/>
              </a:pPr>
              <a:t>‹#›</a:t>
            </a:fld>
            <a:endParaRPr lang="en-US" altLang="zh-CN"/>
          </a:p>
        </p:txBody>
      </p:sp>
    </p:spTree>
    <p:extLst>
      <p:ext uri="{BB962C8B-B14F-4D97-AF65-F5344CB8AC3E}">
        <p14:creationId xmlns:p14="http://schemas.microsoft.com/office/powerpoint/2010/main" val="3630325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368825" y="10942333"/>
            <a:ext cx="29944814" cy="18257517"/>
          </a:xfrm>
        </p:spPr>
        <p:txBody>
          <a:bodyPr anchor="b"/>
          <a:lstStyle>
            <a:lvl1pPr>
              <a:defRPr sz="22781"/>
            </a:lvl1pPr>
          </a:lstStyle>
          <a:p>
            <a:r>
              <a:rPr lang="zh-CN" altLang="en-US"/>
              <a:t>单击此处编辑母版标题样式</a:t>
            </a:r>
            <a:endParaRPr lang="en-US" dirty="0"/>
          </a:p>
        </p:txBody>
      </p:sp>
      <p:sp>
        <p:nvSpPr>
          <p:cNvPr id="3" name="Text Placeholder 2"/>
          <p:cNvSpPr>
            <a:spLocks noGrp="1"/>
          </p:cNvSpPr>
          <p:nvPr>
            <p:ph type="body" idx="1"/>
          </p:nvPr>
        </p:nvSpPr>
        <p:spPr>
          <a:xfrm>
            <a:off x="2368825" y="29372573"/>
            <a:ext cx="29944814" cy="9601197"/>
          </a:xfrm>
        </p:spPr>
        <p:txBody>
          <a:bodyPr/>
          <a:lstStyle>
            <a:lvl1pPr marL="0" indent="0">
              <a:buNone/>
              <a:defRPr sz="9113">
                <a:solidFill>
                  <a:schemeClr val="tx1"/>
                </a:solidFill>
              </a:defRPr>
            </a:lvl1pPr>
            <a:lvl2pPr marL="1735943" indent="0">
              <a:buNone/>
              <a:defRPr sz="7594">
                <a:solidFill>
                  <a:schemeClr val="tx1">
                    <a:tint val="75000"/>
                  </a:schemeClr>
                </a:solidFill>
              </a:defRPr>
            </a:lvl2pPr>
            <a:lvl3pPr marL="3471885" indent="0">
              <a:buNone/>
              <a:defRPr sz="6834">
                <a:solidFill>
                  <a:schemeClr val="tx1">
                    <a:tint val="75000"/>
                  </a:schemeClr>
                </a:solidFill>
              </a:defRPr>
            </a:lvl3pPr>
            <a:lvl4pPr marL="5207828" indent="0">
              <a:buNone/>
              <a:defRPr sz="6075">
                <a:solidFill>
                  <a:schemeClr val="tx1">
                    <a:tint val="75000"/>
                  </a:schemeClr>
                </a:solidFill>
              </a:defRPr>
            </a:lvl4pPr>
            <a:lvl5pPr marL="6943771" indent="0">
              <a:buNone/>
              <a:defRPr sz="6075">
                <a:solidFill>
                  <a:schemeClr val="tx1">
                    <a:tint val="75000"/>
                  </a:schemeClr>
                </a:solidFill>
              </a:defRPr>
            </a:lvl5pPr>
            <a:lvl6pPr marL="8679713" indent="0">
              <a:buNone/>
              <a:defRPr sz="6075">
                <a:solidFill>
                  <a:schemeClr val="tx1">
                    <a:tint val="75000"/>
                  </a:schemeClr>
                </a:solidFill>
              </a:defRPr>
            </a:lvl6pPr>
            <a:lvl7pPr marL="10415656" indent="0">
              <a:buNone/>
              <a:defRPr sz="6075">
                <a:solidFill>
                  <a:schemeClr val="tx1">
                    <a:tint val="75000"/>
                  </a:schemeClr>
                </a:solidFill>
              </a:defRPr>
            </a:lvl7pPr>
            <a:lvl8pPr marL="12151599" indent="0">
              <a:buNone/>
              <a:defRPr sz="6075">
                <a:solidFill>
                  <a:schemeClr val="tx1">
                    <a:tint val="75000"/>
                  </a:schemeClr>
                </a:solidFill>
              </a:defRPr>
            </a:lvl8pPr>
            <a:lvl9pPr marL="13887541" indent="0">
              <a:buNone/>
              <a:defRPr sz="60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r>
              <a:rPr lang="en-US" altLang="zh-CN"/>
              <a:t>6/13/19</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0DAE49A8-82B4-43A4-8B5B-09E2B4B1D2A6}" type="slidenum">
              <a:rPr lang="en-US" altLang="zh-CN" smtClean="0"/>
              <a:pPr>
                <a:defRPr/>
              </a:pPr>
              <a:t>‹#›</a:t>
            </a:fld>
            <a:endParaRPr lang="en-US" altLang="zh-CN"/>
          </a:p>
        </p:txBody>
      </p:sp>
    </p:spTree>
    <p:extLst>
      <p:ext uri="{BB962C8B-B14F-4D97-AF65-F5344CB8AC3E}">
        <p14:creationId xmlns:p14="http://schemas.microsoft.com/office/powerpoint/2010/main" val="878161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386905" y="11684000"/>
            <a:ext cx="14755416"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7576304" y="11684000"/>
            <a:ext cx="14755416"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pPr>
              <a:defRPr/>
            </a:pPr>
            <a:r>
              <a:rPr lang="en-US" altLang="zh-CN"/>
              <a:t>6/13/19</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AE87232B-4817-4724-BAE7-CDA7C705030D}" type="slidenum">
              <a:rPr lang="en-US" altLang="zh-CN" smtClean="0"/>
              <a:pPr>
                <a:defRPr/>
              </a:pPr>
              <a:t>‹#›</a:t>
            </a:fld>
            <a:endParaRPr lang="en-US" altLang="zh-CN"/>
          </a:p>
        </p:txBody>
      </p:sp>
    </p:spTree>
    <p:extLst>
      <p:ext uri="{BB962C8B-B14F-4D97-AF65-F5344CB8AC3E}">
        <p14:creationId xmlns:p14="http://schemas.microsoft.com/office/powerpoint/2010/main" val="652285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391428" y="2336810"/>
            <a:ext cx="29944814" cy="848360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391432" y="10759443"/>
            <a:ext cx="14687603" cy="5273037"/>
          </a:xfrm>
        </p:spPr>
        <p:txBody>
          <a:bodyPr anchor="b"/>
          <a:lstStyle>
            <a:lvl1pPr marL="0" indent="0">
              <a:buNone/>
              <a:defRPr sz="9113" b="1"/>
            </a:lvl1pPr>
            <a:lvl2pPr marL="1735943" indent="0">
              <a:buNone/>
              <a:defRPr sz="7594" b="1"/>
            </a:lvl2pPr>
            <a:lvl3pPr marL="3471885" indent="0">
              <a:buNone/>
              <a:defRPr sz="6834" b="1"/>
            </a:lvl3pPr>
            <a:lvl4pPr marL="5207828" indent="0">
              <a:buNone/>
              <a:defRPr sz="6075" b="1"/>
            </a:lvl4pPr>
            <a:lvl5pPr marL="6943771" indent="0">
              <a:buNone/>
              <a:defRPr sz="6075" b="1"/>
            </a:lvl5pPr>
            <a:lvl6pPr marL="8679713" indent="0">
              <a:buNone/>
              <a:defRPr sz="6075" b="1"/>
            </a:lvl6pPr>
            <a:lvl7pPr marL="10415656" indent="0">
              <a:buNone/>
              <a:defRPr sz="6075" b="1"/>
            </a:lvl7pPr>
            <a:lvl8pPr marL="12151599" indent="0">
              <a:buNone/>
              <a:defRPr sz="6075" b="1"/>
            </a:lvl8pPr>
            <a:lvl9pPr marL="13887541" indent="0">
              <a:buNone/>
              <a:defRPr sz="6075" b="1"/>
            </a:lvl9pPr>
          </a:lstStyle>
          <a:p>
            <a:pPr lvl="0"/>
            <a:r>
              <a:rPr lang="zh-CN" altLang="en-US"/>
              <a:t>单击此处编辑母版文本样式</a:t>
            </a:r>
          </a:p>
        </p:txBody>
      </p:sp>
      <p:sp>
        <p:nvSpPr>
          <p:cNvPr id="4" name="Content Placeholder 3"/>
          <p:cNvSpPr>
            <a:spLocks noGrp="1"/>
          </p:cNvSpPr>
          <p:nvPr>
            <p:ph sz="half" idx="2"/>
          </p:nvPr>
        </p:nvSpPr>
        <p:spPr>
          <a:xfrm>
            <a:off x="2391432" y="16032480"/>
            <a:ext cx="14687603"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7576306" y="10759443"/>
            <a:ext cx="14759938" cy="5273037"/>
          </a:xfrm>
        </p:spPr>
        <p:txBody>
          <a:bodyPr anchor="b"/>
          <a:lstStyle>
            <a:lvl1pPr marL="0" indent="0">
              <a:buNone/>
              <a:defRPr sz="9113" b="1"/>
            </a:lvl1pPr>
            <a:lvl2pPr marL="1735943" indent="0">
              <a:buNone/>
              <a:defRPr sz="7594" b="1"/>
            </a:lvl2pPr>
            <a:lvl3pPr marL="3471885" indent="0">
              <a:buNone/>
              <a:defRPr sz="6834" b="1"/>
            </a:lvl3pPr>
            <a:lvl4pPr marL="5207828" indent="0">
              <a:buNone/>
              <a:defRPr sz="6075" b="1"/>
            </a:lvl4pPr>
            <a:lvl5pPr marL="6943771" indent="0">
              <a:buNone/>
              <a:defRPr sz="6075" b="1"/>
            </a:lvl5pPr>
            <a:lvl6pPr marL="8679713" indent="0">
              <a:buNone/>
              <a:defRPr sz="6075" b="1"/>
            </a:lvl6pPr>
            <a:lvl7pPr marL="10415656" indent="0">
              <a:buNone/>
              <a:defRPr sz="6075" b="1"/>
            </a:lvl7pPr>
            <a:lvl8pPr marL="12151599" indent="0">
              <a:buNone/>
              <a:defRPr sz="6075" b="1"/>
            </a:lvl8pPr>
            <a:lvl9pPr marL="13887541" indent="0">
              <a:buNone/>
              <a:defRPr sz="6075" b="1"/>
            </a:lvl9pPr>
          </a:lstStyle>
          <a:p>
            <a:pPr lvl="0"/>
            <a:r>
              <a:rPr lang="zh-CN" altLang="en-US"/>
              <a:t>单击此处编辑母版文本样式</a:t>
            </a:r>
          </a:p>
        </p:txBody>
      </p:sp>
      <p:sp>
        <p:nvSpPr>
          <p:cNvPr id="6" name="Content Placeholder 5"/>
          <p:cNvSpPr>
            <a:spLocks noGrp="1"/>
          </p:cNvSpPr>
          <p:nvPr>
            <p:ph sz="quarter" idx="4"/>
          </p:nvPr>
        </p:nvSpPr>
        <p:spPr>
          <a:xfrm>
            <a:off x="17576306" y="16032480"/>
            <a:ext cx="14759938"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pPr>
              <a:defRPr/>
            </a:pPr>
            <a:r>
              <a:rPr lang="en-US" altLang="zh-CN"/>
              <a:t>6/13/19</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3ABD5F32-84D6-4310-9BD5-B02A6592AE92}" type="slidenum">
              <a:rPr lang="en-US" altLang="zh-CN" smtClean="0"/>
              <a:pPr>
                <a:defRPr/>
              </a:pPr>
              <a:t>‹#›</a:t>
            </a:fld>
            <a:endParaRPr lang="en-US" altLang="zh-CN"/>
          </a:p>
        </p:txBody>
      </p:sp>
    </p:spTree>
    <p:extLst>
      <p:ext uri="{BB962C8B-B14F-4D97-AF65-F5344CB8AC3E}">
        <p14:creationId xmlns:p14="http://schemas.microsoft.com/office/powerpoint/2010/main" val="3468250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a:defRPr/>
            </a:pPr>
            <a:r>
              <a:rPr lang="en-US" altLang="zh-CN"/>
              <a:t>6/13/19</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DE1CBD3C-6177-4B95-8B1A-BAD25728B03F}" type="slidenum">
              <a:rPr lang="en-US" altLang="zh-CN" smtClean="0"/>
              <a:pPr>
                <a:defRPr/>
              </a:pPr>
              <a:t>‹#›</a:t>
            </a:fld>
            <a:endParaRPr lang="en-US" altLang="zh-CN"/>
          </a:p>
        </p:txBody>
      </p:sp>
    </p:spTree>
    <p:extLst>
      <p:ext uri="{BB962C8B-B14F-4D97-AF65-F5344CB8AC3E}">
        <p14:creationId xmlns:p14="http://schemas.microsoft.com/office/powerpoint/2010/main" val="1879545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ltLang="zh-CN"/>
              <a:t>6/13/19</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2C894C1A-EECD-4563-B4E5-18BBB99D02DA}" type="slidenum">
              <a:rPr lang="en-US" altLang="zh-CN" smtClean="0"/>
              <a:pPr>
                <a:defRPr/>
              </a:pPr>
              <a:t>‹#›</a:t>
            </a:fld>
            <a:endParaRPr lang="en-US" altLang="zh-CN"/>
          </a:p>
        </p:txBody>
      </p:sp>
    </p:spTree>
    <p:extLst>
      <p:ext uri="{BB962C8B-B14F-4D97-AF65-F5344CB8AC3E}">
        <p14:creationId xmlns:p14="http://schemas.microsoft.com/office/powerpoint/2010/main" val="302920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391428" y="2926080"/>
            <a:ext cx="11197660" cy="10241280"/>
          </a:xfrm>
        </p:spPr>
        <p:txBody>
          <a:bodyPr anchor="b"/>
          <a:lstStyle>
            <a:lvl1pPr>
              <a:defRPr sz="12150"/>
            </a:lvl1pPr>
          </a:lstStyle>
          <a:p>
            <a:r>
              <a:rPr lang="zh-CN" altLang="en-US"/>
              <a:t>单击此处编辑母版标题样式</a:t>
            </a:r>
            <a:endParaRPr lang="en-US" dirty="0"/>
          </a:p>
        </p:txBody>
      </p:sp>
      <p:sp>
        <p:nvSpPr>
          <p:cNvPr id="3" name="Content Placeholder 2"/>
          <p:cNvSpPr>
            <a:spLocks noGrp="1"/>
          </p:cNvSpPr>
          <p:nvPr>
            <p:ph idx="1"/>
          </p:nvPr>
        </p:nvSpPr>
        <p:spPr>
          <a:xfrm>
            <a:off x="14759938" y="6319530"/>
            <a:ext cx="17576304" cy="31191200"/>
          </a:xfrm>
        </p:spPr>
        <p:txBody>
          <a:bodyPr/>
          <a:lstStyle>
            <a:lvl1pPr>
              <a:defRPr sz="12150"/>
            </a:lvl1pPr>
            <a:lvl2pPr>
              <a:defRPr sz="10631"/>
            </a:lvl2pPr>
            <a:lvl3pPr>
              <a:defRPr sz="9113"/>
            </a:lvl3pPr>
            <a:lvl4pPr>
              <a:defRPr sz="7594"/>
            </a:lvl4pPr>
            <a:lvl5pPr>
              <a:defRPr sz="7594"/>
            </a:lvl5pPr>
            <a:lvl6pPr>
              <a:defRPr sz="7594"/>
            </a:lvl6pPr>
            <a:lvl7pPr>
              <a:defRPr sz="7594"/>
            </a:lvl7pPr>
            <a:lvl8pPr>
              <a:defRPr sz="7594"/>
            </a:lvl8pPr>
            <a:lvl9pPr>
              <a:defRPr sz="7594"/>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391428" y="13167360"/>
            <a:ext cx="11197660" cy="24394163"/>
          </a:xfrm>
        </p:spPr>
        <p:txBody>
          <a:bodyPr/>
          <a:lstStyle>
            <a:lvl1pPr marL="0" indent="0">
              <a:buNone/>
              <a:defRPr sz="6075"/>
            </a:lvl1pPr>
            <a:lvl2pPr marL="1735943" indent="0">
              <a:buNone/>
              <a:defRPr sz="5316"/>
            </a:lvl2pPr>
            <a:lvl3pPr marL="3471885" indent="0">
              <a:buNone/>
              <a:defRPr sz="4556"/>
            </a:lvl3pPr>
            <a:lvl4pPr marL="5207828" indent="0">
              <a:buNone/>
              <a:defRPr sz="3797"/>
            </a:lvl4pPr>
            <a:lvl5pPr marL="6943771" indent="0">
              <a:buNone/>
              <a:defRPr sz="3797"/>
            </a:lvl5pPr>
            <a:lvl6pPr marL="8679713" indent="0">
              <a:buNone/>
              <a:defRPr sz="3797"/>
            </a:lvl6pPr>
            <a:lvl7pPr marL="10415656" indent="0">
              <a:buNone/>
              <a:defRPr sz="3797"/>
            </a:lvl7pPr>
            <a:lvl8pPr marL="12151599" indent="0">
              <a:buNone/>
              <a:defRPr sz="3797"/>
            </a:lvl8pPr>
            <a:lvl9pPr marL="13887541" indent="0">
              <a:buNone/>
              <a:defRPr sz="3797"/>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r>
              <a:rPr lang="en-US" altLang="zh-CN"/>
              <a:t>6/13/19</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72332C40-BD17-4C0D-BC5C-D4F8181F7C5E}" type="slidenum">
              <a:rPr lang="en-US" altLang="zh-CN" smtClean="0"/>
              <a:pPr>
                <a:defRPr/>
              </a:pPr>
              <a:t>‹#›</a:t>
            </a:fld>
            <a:endParaRPr lang="en-US" altLang="zh-CN"/>
          </a:p>
        </p:txBody>
      </p:sp>
    </p:spTree>
    <p:extLst>
      <p:ext uri="{BB962C8B-B14F-4D97-AF65-F5344CB8AC3E}">
        <p14:creationId xmlns:p14="http://schemas.microsoft.com/office/powerpoint/2010/main" val="2934316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391428" y="2926080"/>
            <a:ext cx="11197660" cy="10241280"/>
          </a:xfrm>
        </p:spPr>
        <p:txBody>
          <a:bodyPr anchor="b"/>
          <a:lstStyle>
            <a:lvl1pPr>
              <a:defRPr sz="1215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4759938" y="6319530"/>
            <a:ext cx="17576304" cy="31191200"/>
          </a:xfrm>
        </p:spPr>
        <p:txBody>
          <a:bodyPr anchor="t"/>
          <a:lstStyle>
            <a:lvl1pPr marL="0" indent="0">
              <a:buNone/>
              <a:defRPr sz="12150"/>
            </a:lvl1pPr>
            <a:lvl2pPr marL="1735943" indent="0">
              <a:buNone/>
              <a:defRPr sz="10631"/>
            </a:lvl2pPr>
            <a:lvl3pPr marL="3471885" indent="0">
              <a:buNone/>
              <a:defRPr sz="9113"/>
            </a:lvl3pPr>
            <a:lvl4pPr marL="5207828" indent="0">
              <a:buNone/>
              <a:defRPr sz="7594"/>
            </a:lvl4pPr>
            <a:lvl5pPr marL="6943771" indent="0">
              <a:buNone/>
              <a:defRPr sz="7594"/>
            </a:lvl5pPr>
            <a:lvl6pPr marL="8679713" indent="0">
              <a:buNone/>
              <a:defRPr sz="7594"/>
            </a:lvl6pPr>
            <a:lvl7pPr marL="10415656" indent="0">
              <a:buNone/>
              <a:defRPr sz="7594"/>
            </a:lvl7pPr>
            <a:lvl8pPr marL="12151599" indent="0">
              <a:buNone/>
              <a:defRPr sz="7594"/>
            </a:lvl8pPr>
            <a:lvl9pPr marL="13887541" indent="0">
              <a:buNone/>
              <a:defRPr sz="7594"/>
            </a:lvl9pPr>
          </a:lstStyle>
          <a:p>
            <a:r>
              <a:rPr lang="zh-CN" altLang="en-US"/>
              <a:t>单击图标添加图片</a:t>
            </a:r>
            <a:endParaRPr lang="en-US" dirty="0"/>
          </a:p>
        </p:txBody>
      </p:sp>
      <p:sp>
        <p:nvSpPr>
          <p:cNvPr id="4" name="Text Placeholder 3"/>
          <p:cNvSpPr>
            <a:spLocks noGrp="1"/>
          </p:cNvSpPr>
          <p:nvPr>
            <p:ph type="body" sz="half" idx="2"/>
          </p:nvPr>
        </p:nvSpPr>
        <p:spPr>
          <a:xfrm>
            <a:off x="2391428" y="13167360"/>
            <a:ext cx="11197660" cy="24394163"/>
          </a:xfrm>
        </p:spPr>
        <p:txBody>
          <a:bodyPr/>
          <a:lstStyle>
            <a:lvl1pPr marL="0" indent="0">
              <a:buNone/>
              <a:defRPr sz="6075"/>
            </a:lvl1pPr>
            <a:lvl2pPr marL="1735943" indent="0">
              <a:buNone/>
              <a:defRPr sz="5316"/>
            </a:lvl2pPr>
            <a:lvl3pPr marL="3471885" indent="0">
              <a:buNone/>
              <a:defRPr sz="4556"/>
            </a:lvl3pPr>
            <a:lvl4pPr marL="5207828" indent="0">
              <a:buNone/>
              <a:defRPr sz="3797"/>
            </a:lvl4pPr>
            <a:lvl5pPr marL="6943771" indent="0">
              <a:buNone/>
              <a:defRPr sz="3797"/>
            </a:lvl5pPr>
            <a:lvl6pPr marL="8679713" indent="0">
              <a:buNone/>
              <a:defRPr sz="3797"/>
            </a:lvl6pPr>
            <a:lvl7pPr marL="10415656" indent="0">
              <a:buNone/>
              <a:defRPr sz="3797"/>
            </a:lvl7pPr>
            <a:lvl8pPr marL="12151599" indent="0">
              <a:buNone/>
              <a:defRPr sz="3797"/>
            </a:lvl8pPr>
            <a:lvl9pPr marL="13887541" indent="0">
              <a:buNone/>
              <a:defRPr sz="3797"/>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r>
              <a:rPr lang="en-US" altLang="zh-CN"/>
              <a:t>6/13/19</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F5EBFCD4-B588-402A-94F8-826E7C538FCE}" type="slidenum">
              <a:rPr lang="en-US" altLang="zh-CN" smtClean="0"/>
              <a:pPr>
                <a:defRPr/>
              </a:pPr>
              <a:t>‹#›</a:t>
            </a:fld>
            <a:endParaRPr lang="en-US" altLang="zh-CN"/>
          </a:p>
        </p:txBody>
      </p:sp>
    </p:spTree>
    <p:extLst>
      <p:ext uri="{BB962C8B-B14F-4D97-AF65-F5344CB8AC3E}">
        <p14:creationId xmlns:p14="http://schemas.microsoft.com/office/powerpoint/2010/main" val="2893219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6906" y="2336810"/>
            <a:ext cx="29944814" cy="848360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386906" y="11684000"/>
            <a:ext cx="29944814" cy="278485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386905" y="40680650"/>
            <a:ext cx="7811691" cy="2336800"/>
          </a:xfrm>
          <a:prstGeom prst="rect">
            <a:avLst/>
          </a:prstGeom>
        </p:spPr>
        <p:txBody>
          <a:bodyPr vert="horz" lIns="91440" tIns="45720" rIns="91440" bIns="45720" rtlCol="0" anchor="ctr"/>
          <a:lstStyle>
            <a:lvl1pPr algn="l">
              <a:defRPr sz="4556">
                <a:solidFill>
                  <a:schemeClr val="tx1">
                    <a:tint val="75000"/>
                  </a:schemeClr>
                </a:solidFill>
              </a:defRPr>
            </a:lvl1pPr>
          </a:lstStyle>
          <a:p>
            <a:pPr>
              <a:defRPr/>
            </a:pPr>
            <a:r>
              <a:rPr lang="en-US" altLang="zh-CN"/>
              <a:t>6/13/19</a:t>
            </a:r>
          </a:p>
        </p:txBody>
      </p:sp>
      <p:sp>
        <p:nvSpPr>
          <p:cNvPr id="5" name="Footer Placeholder 4"/>
          <p:cNvSpPr>
            <a:spLocks noGrp="1"/>
          </p:cNvSpPr>
          <p:nvPr>
            <p:ph type="ftr" sz="quarter" idx="3"/>
          </p:nvPr>
        </p:nvSpPr>
        <p:spPr>
          <a:xfrm>
            <a:off x="11500545" y="40680650"/>
            <a:ext cx="11717536" cy="2336800"/>
          </a:xfrm>
          <a:prstGeom prst="rect">
            <a:avLst/>
          </a:prstGeom>
        </p:spPr>
        <p:txBody>
          <a:bodyPr vert="horz" lIns="91440" tIns="45720" rIns="91440" bIns="45720" rtlCol="0" anchor="ctr"/>
          <a:lstStyle>
            <a:lvl1pPr algn="ctr">
              <a:defRPr sz="4556">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4520029" y="40680650"/>
            <a:ext cx="7811691" cy="2336800"/>
          </a:xfrm>
          <a:prstGeom prst="rect">
            <a:avLst/>
          </a:prstGeom>
        </p:spPr>
        <p:txBody>
          <a:bodyPr vert="horz" lIns="91440" tIns="45720" rIns="91440" bIns="45720" rtlCol="0" anchor="ctr"/>
          <a:lstStyle>
            <a:lvl1pPr algn="r">
              <a:defRPr sz="4556">
                <a:solidFill>
                  <a:schemeClr val="tx1">
                    <a:tint val="75000"/>
                  </a:schemeClr>
                </a:solidFill>
              </a:defRPr>
            </a:lvl1pPr>
          </a:lstStyle>
          <a:p>
            <a:pPr>
              <a:defRPr/>
            </a:pPr>
            <a:fld id="{CC5DABA5-DD57-4275-8CD6-C85ABCAA5F41}" type="slidenum">
              <a:rPr lang="en-US" altLang="zh-CN" smtClean="0"/>
              <a:pPr>
                <a:defRPr/>
              </a:pPr>
              <a:t>‹#›</a:t>
            </a:fld>
            <a:endParaRPr lang="en-US" altLang="zh-CN"/>
          </a:p>
        </p:txBody>
      </p:sp>
    </p:spTree>
    <p:extLst>
      <p:ext uri="{BB962C8B-B14F-4D97-AF65-F5344CB8AC3E}">
        <p14:creationId xmlns:p14="http://schemas.microsoft.com/office/powerpoint/2010/main" val="25351037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p:txStyles>
    <p:titleStyle>
      <a:lvl1pPr algn="l" defTabSz="3471885" rtl="0" eaLnBrk="1" latinLnBrk="0" hangingPunct="1">
        <a:lnSpc>
          <a:spcPct val="90000"/>
        </a:lnSpc>
        <a:spcBef>
          <a:spcPct val="0"/>
        </a:spcBef>
        <a:buNone/>
        <a:defRPr sz="16706" kern="1200">
          <a:solidFill>
            <a:schemeClr val="tx1"/>
          </a:solidFill>
          <a:latin typeface="+mj-lt"/>
          <a:ea typeface="+mj-ea"/>
          <a:cs typeface="+mj-cs"/>
        </a:defRPr>
      </a:lvl1pPr>
    </p:titleStyle>
    <p:bodyStyle>
      <a:lvl1pPr marL="867971" indent="-867971" algn="l" defTabSz="3471885" rtl="0" eaLnBrk="1" latinLnBrk="0" hangingPunct="1">
        <a:lnSpc>
          <a:spcPct val="90000"/>
        </a:lnSpc>
        <a:spcBef>
          <a:spcPts val="3797"/>
        </a:spcBef>
        <a:buFont typeface="Arial" panose="020B0604020202020204" pitchFamily="34" charset="0"/>
        <a:buChar char="•"/>
        <a:defRPr sz="10631" kern="1200">
          <a:solidFill>
            <a:schemeClr val="tx1"/>
          </a:solidFill>
          <a:latin typeface="+mn-lt"/>
          <a:ea typeface="+mn-ea"/>
          <a:cs typeface="+mn-cs"/>
        </a:defRPr>
      </a:lvl1pPr>
      <a:lvl2pPr marL="2603914" indent="-867971" algn="l" defTabSz="3471885" rtl="0" eaLnBrk="1" latinLnBrk="0" hangingPunct="1">
        <a:lnSpc>
          <a:spcPct val="90000"/>
        </a:lnSpc>
        <a:spcBef>
          <a:spcPts val="1898"/>
        </a:spcBef>
        <a:buFont typeface="Arial" panose="020B0604020202020204" pitchFamily="34" charset="0"/>
        <a:buChar char="•"/>
        <a:defRPr sz="9113" kern="1200">
          <a:solidFill>
            <a:schemeClr val="tx1"/>
          </a:solidFill>
          <a:latin typeface="+mn-lt"/>
          <a:ea typeface="+mn-ea"/>
          <a:cs typeface="+mn-cs"/>
        </a:defRPr>
      </a:lvl2pPr>
      <a:lvl3pPr marL="4339857" indent="-867971" algn="l" defTabSz="3471885" rtl="0" eaLnBrk="1" latinLnBrk="0" hangingPunct="1">
        <a:lnSpc>
          <a:spcPct val="90000"/>
        </a:lnSpc>
        <a:spcBef>
          <a:spcPts val="1898"/>
        </a:spcBef>
        <a:buFont typeface="Arial" panose="020B0604020202020204" pitchFamily="34" charset="0"/>
        <a:buChar char="•"/>
        <a:defRPr sz="7594" kern="1200">
          <a:solidFill>
            <a:schemeClr val="tx1"/>
          </a:solidFill>
          <a:latin typeface="+mn-lt"/>
          <a:ea typeface="+mn-ea"/>
          <a:cs typeface="+mn-cs"/>
        </a:defRPr>
      </a:lvl3pPr>
      <a:lvl4pPr marL="6075799" indent="-867971" algn="l" defTabSz="3471885" rtl="0" eaLnBrk="1" latinLnBrk="0" hangingPunct="1">
        <a:lnSpc>
          <a:spcPct val="90000"/>
        </a:lnSpc>
        <a:spcBef>
          <a:spcPts val="1898"/>
        </a:spcBef>
        <a:buFont typeface="Arial" panose="020B0604020202020204" pitchFamily="34" charset="0"/>
        <a:buChar char="•"/>
        <a:defRPr sz="6834" kern="1200">
          <a:solidFill>
            <a:schemeClr val="tx1"/>
          </a:solidFill>
          <a:latin typeface="+mn-lt"/>
          <a:ea typeface="+mn-ea"/>
          <a:cs typeface="+mn-cs"/>
        </a:defRPr>
      </a:lvl4pPr>
      <a:lvl5pPr marL="7811742" indent="-867971" algn="l" defTabSz="3471885" rtl="0" eaLnBrk="1" latinLnBrk="0" hangingPunct="1">
        <a:lnSpc>
          <a:spcPct val="90000"/>
        </a:lnSpc>
        <a:spcBef>
          <a:spcPts val="1898"/>
        </a:spcBef>
        <a:buFont typeface="Arial" panose="020B0604020202020204" pitchFamily="34" charset="0"/>
        <a:buChar char="•"/>
        <a:defRPr sz="6834" kern="1200">
          <a:solidFill>
            <a:schemeClr val="tx1"/>
          </a:solidFill>
          <a:latin typeface="+mn-lt"/>
          <a:ea typeface="+mn-ea"/>
          <a:cs typeface="+mn-cs"/>
        </a:defRPr>
      </a:lvl5pPr>
      <a:lvl6pPr marL="9547685" indent="-867971" algn="l" defTabSz="3471885" rtl="0" eaLnBrk="1" latinLnBrk="0" hangingPunct="1">
        <a:lnSpc>
          <a:spcPct val="90000"/>
        </a:lnSpc>
        <a:spcBef>
          <a:spcPts val="1898"/>
        </a:spcBef>
        <a:buFont typeface="Arial" panose="020B0604020202020204" pitchFamily="34" charset="0"/>
        <a:buChar char="•"/>
        <a:defRPr sz="6834" kern="1200">
          <a:solidFill>
            <a:schemeClr val="tx1"/>
          </a:solidFill>
          <a:latin typeface="+mn-lt"/>
          <a:ea typeface="+mn-ea"/>
          <a:cs typeface="+mn-cs"/>
        </a:defRPr>
      </a:lvl6pPr>
      <a:lvl7pPr marL="11283627" indent="-867971" algn="l" defTabSz="3471885" rtl="0" eaLnBrk="1" latinLnBrk="0" hangingPunct="1">
        <a:lnSpc>
          <a:spcPct val="90000"/>
        </a:lnSpc>
        <a:spcBef>
          <a:spcPts val="1898"/>
        </a:spcBef>
        <a:buFont typeface="Arial" panose="020B0604020202020204" pitchFamily="34" charset="0"/>
        <a:buChar char="•"/>
        <a:defRPr sz="6834" kern="1200">
          <a:solidFill>
            <a:schemeClr val="tx1"/>
          </a:solidFill>
          <a:latin typeface="+mn-lt"/>
          <a:ea typeface="+mn-ea"/>
          <a:cs typeface="+mn-cs"/>
        </a:defRPr>
      </a:lvl7pPr>
      <a:lvl8pPr marL="13019570" indent="-867971" algn="l" defTabSz="3471885" rtl="0" eaLnBrk="1" latinLnBrk="0" hangingPunct="1">
        <a:lnSpc>
          <a:spcPct val="90000"/>
        </a:lnSpc>
        <a:spcBef>
          <a:spcPts val="1898"/>
        </a:spcBef>
        <a:buFont typeface="Arial" panose="020B0604020202020204" pitchFamily="34" charset="0"/>
        <a:buChar char="•"/>
        <a:defRPr sz="6834" kern="1200">
          <a:solidFill>
            <a:schemeClr val="tx1"/>
          </a:solidFill>
          <a:latin typeface="+mn-lt"/>
          <a:ea typeface="+mn-ea"/>
          <a:cs typeface="+mn-cs"/>
        </a:defRPr>
      </a:lvl8pPr>
      <a:lvl9pPr marL="14755513" indent="-867971" algn="l" defTabSz="3471885" rtl="0" eaLnBrk="1" latinLnBrk="0" hangingPunct="1">
        <a:lnSpc>
          <a:spcPct val="90000"/>
        </a:lnSpc>
        <a:spcBef>
          <a:spcPts val="1898"/>
        </a:spcBef>
        <a:buFont typeface="Arial" panose="020B0604020202020204" pitchFamily="34" charset="0"/>
        <a:buChar char="•"/>
        <a:defRPr sz="6834" kern="1200">
          <a:solidFill>
            <a:schemeClr val="tx1"/>
          </a:solidFill>
          <a:latin typeface="+mn-lt"/>
          <a:ea typeface="+mn-ea"/>
          <a:cs typeface="+mn-cs"/>
        </a:defRPr>
      </a:lvl9pPr>
    </p:bodyStyle>
    <p:otherStyle>
      <a:defPPr>
        <a:defRPr lang="en-US"/>
      </a:defPPr>
      <a:lvl1pPr marL="0" algn="l" defTabSz="3471885" rtl="0" eaLnBrk="1" latinLnBrk="0" hangingPunct="1">
        <a:defRPr sz="6834" kern="1200">
          <a:solidFill>
            <a:schemeClr val="tx1"/>
          </a:solidFill>
          <a:latin typeface="+mn-lt"/>
          <a:ea typeface="+mn-ea"/>
          <a:cs typeface="+mn-cs"/>
        </a:defRPr>
      </a:lvl1pPr>
      <a:lvl2pPr marL="1735943" algn="l" defTabSz="3471885" rtl="0" eaLnBrk="1" latinLnBrk="0" hangingPunct="1">
        <a:defRPr sz="6834" kern="1200">
          <a:solidFill>
            <a:schemeClr val="tx1"/>
          </a:solidFill>
          <a:latin typeface="+mn-lt"/>
          <a:ea typeface="+mn-ea"/>
          <a:cs typeface="+mn-cs"/>
        </a:defRPr>
      </a:lvl2pPr>
      <a:lvl3pPr marL="3471885" algn="l" defTabSz="3471885" rtl="0" eaLnBrk="1" latinLnBrk="0" hangingPunct="1">
        <a:defRPr sz="6834" kern="1200">
          <a:solidFill>
            <a:schemeClr val="tx1"/>
          </a:solidFill>
          <a:latin typeface="+mn-lt"/>
          <a:ea typeface="+mn-ea"/>
          <a:cs typeface="+mn-cs"/>
        </a:defRPr>
      </a:lvl3pPr>
      <a:lvl4pPr marL="5207828" algn="l" defTabSz="3471885" rtl="0" eaLnBrk="1" latinLnBrk="0" hangingPunct="1">
        <a:defRPr sz="6834" kern="1200">
          <a:solidFill>
            <a:schemeClr val="tx1"/>
          </a:solidFill>
          <a:latin typeface="+mn-lt"/>
          <a:ea typeface="+mn-ea"/>
          <a:cs typeface="+mn-cs"/>
        </a:defRPr>
      </a:lvl4pPr>
      <a:lvl5pPr marL="6943771" algn="l" defTabSz="3471885" rtl="0" eaLnBrk="1" latinLnBrk="0" hangingPunct="1">
        <a:defRPr sz="6834" kern="1200">
          <a:solidFill>
            <a:schemeClr val="tx1"/>
          </a:solidFill>
          <a:latin typeface="+mn-lt"/>
          <a:ea typeface="+mn-ea"/>
          <a:cs typeface="+mn-cs"/>
        </a:defRPr>
      </a:lvl5pPr>
      <a:lvl6pPr marL="8679713" algn="l" defTabSz="3471885" rtl="0" eaLnBrk="1" latinLnBrk="0" hangingPunct="1">
        <a:defRPr sz="6834" kern="1200">
          <a:solidFill>
            <a:schemeClr val="tx1"/>
          </a:solidFill>
          <a:latin typeface="+mn-lt"/>
          <a:ea typeface="+mn-ea"/>
          <a:cs typeface="+mn-cs"/>
        </a:defRPr>
      </a:lvl6pPr>
      <a:lvl7pPr marL="10415656" algn="l" defTabSz="3471885" rtl="0" eaLnBrk="1" latinLnBrk="0" hangingPunct="1">
        <a:defRPr sz="6834" kern="1200">
          <a:solidFill>
            <a:schemeClr val="tx1"/>
          </a:solidFill>
          <a:latin typeface="+mn-lt"/>
          <a:ea typeface="+mn-ea"/>
          <a:cs typeface="+mn-cs"/>
        </a:defRPr>
      </a:lvl7pPr>
      <a:lvl8pPr marL="12151599" algn="l" defTabSz="3471885" rtl="0" eaLnBrk="1" latinLnBrk="0" hangingPunct="1">
        <a:defRPr sz="6834" kern="1200">
          <a:solidFill>
            <a:schemeClr val="tx1"/>
          </a:solidFill>
          <a:latin typeface="+mn-lt"/>
          <a:ea typeface="+mn-ea"/>
          <a:cs typeface="+mn-cs"/>
        </a:defRPr>
      </a:lvl8pPr>
      <a:lvl9pPr marL="13887541" algn="l" defTabSz="3471885" rtl="0" eaLnBrk="1" latinLnBrk="0" hangingPunct="1">
        <a:defRPr sz="683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mailto:zhangqz@shnu.edu.cn" TargetMode="External"/><Relationship Id="rId18" Type="http://schemas.openxmlformats.org/officeDocument/2006/relationships/image" Target="../media/image14.jp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3.jpg"/><Relationship Id="rId2" Type="http://schemas.openxmlformats.org/officeDocument/2006/relationships/notesSlide" Target="../notesSlides/notesSlide1.xml"/><Relationship Id="rId16"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1.jpg"/><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hyperlink" Target="mailto:xyzhao@shnu.edu.c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92FAB-6CEC-DD5A-16BD-613983795510}"/>
            </a:ext>
          </a:extLst>
        </p:cNvPr>
        <p:cNvGrpSpPr/>
        <p:nvPr/>
      </p:nvGrpSpPr>
      <p:grpSpPr>
        <a:xfrm>
          <a:off x="0" y="0"/>
          <a:ext cx="0" cy="0"/>
          <a:chOff x="0" y="0"/>
          <a:chExt cx="0" cy="0"/>
        </a:xfrm>
      </p:grpSpPr>
      <p:sp>
        <p:nvSpPr>
          <p:cNvPr id="3074" name="Rectangle 1">
            <a:extLst>
              <a:ext uri="{FF2B5EF4-FFF2-40B4-BE49-F238E27FC236}">
                <a16:creationId xmlns:a16="http://schemas.microsoft.com/office/drawing/2014/main" id="{7D3E7008-DB6E-19DE-0F09-96ABF1917905}"/>
              </a:ext>
            </a:extLst>
          </p:cNvPr>
          <p:cNvSpPr>
            <a:spLocks noChangeArrowheads="1"/>
          </p:cNvSpPr>
          <p:nvPr/>
        </p:nvSpPr>
        <p:spPr bwMode="auto">
          <a:xfrm>
            <a:off x="0" y="7452520"/>
            <a:ext cx="34718625" cy="36438680"/>
          </a:xfrm>
          <a:prstGeom prst="rect">
            <a:avLst/>
          </a:prstGeom>
          <a:solidFill>
            <a:srgbClr val="EAEAEA">
              <a:alpha val="70195"/>
            </a:srgbClr>
          </a:solidFill>
          <a:ln w="15840">
            <a:solidFill>
              <a:srgbClr val="000000"/>
            </a:solidFill>
            <a:round/>
            <a:headEnd/>
            <a:tailEnd/>
          </a:ln>
        </p:spPr>
        <p:txBody>
          <a:bodyPr wrap="none" lIns="914400" anchor="ctr"/>
          <a:lstStyle/>
          <a:p>
            <a:pPr eaLnBrk="1">
              <a:lnSpc>
                <a:spcPct val="93000"/>
              </a:lnSpc>
              <a:buClr>
                <a:srgbClr val="000000"/>
              </a:buClr>
              <a:buSzPct val="100000"/>
              <a:buFont typeface="Times New Roman" panose="02020603050405020304" pitchFamily="18" charset="0"/>
              <a:buNone/>
            </a:pPr>
            <a:endParaRPr lang="zh-CN" altLang="en-US">
              <a:ea typeface="宋体" panose="02010600030101010101" pitchFamily="2" charset="-122"/>
            </a:endParaRPr>
          </a:p>
        </p:txBody>
      </p:sp>
      <p:sp>
        <p:nvSpPr>
          <p:cNvPr id="3075" name="Rectangle 2">
            <a:extLst>
              <a:ext uri="{FF2B5EF4-FFF2-40B4-BE49-F238E27FC236}">
                <a16:creationId xmlns:a16="http://schemas.microsoft.com/office/drawing/2014/main" id="{5A336670-6846-A757-69A0-AC3174EED92E}"/>
              </a:ext>
            </a:extLst>
          </p:cNvPr>
          <p:cNvSpPr>
            <a:spLocks noChangeArrowheads="1"/>
          </p:cNvSpPr>
          <p:nvPr/>
        </p:nvSpPr>
        <p:spPr bwMode="auto">
          <a:xfrm>
            <a:off x="0" y="-60450"/>
            <a:ext cx="34718625" cy="7519321"/>
          </a:xfrm>
          <a:prstGeom prst="rect">
            <a:avLst/>
          </a:prstGeom>
          <a:solidFill>
            <a:srgbClr val="D6DAF7">
              <a:alpha val="63136"/>
            </a:srgbClr>
          </a:solidFill>
          <a:ln w="15840">
            <a:solidFill>
              <a:srgbClr val="000000"/>
            </a:solidFill>
            <a:round/>
            <a:headEnd/>
            <a:tailEnd/>
          </a:ln>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ea typeface="宋体" panose="02010600030101010101" pitchFamily="2" charset="-122"/>
            </a:endParaRPr>
          </a:p>
        </p:txBody>
      </p:sp>
      <p:sp>
        <p:nvSpPr>
          <p:cNvPr id="4" name="Rectangle 3">
            <a:extLst>
              <a:ext uri="{FF2B5EF4-FFF2-40B4-BE49-F238E27FC236}">
                <a16:creationId xmlns:a16="http://schemas.microsoft.com/office/drawing/2014/main" id="{8FA6B9C6-1E36-491D-4B34-17B6CA5193C3}"/>
              </a:ext>
            </a:extLst>
          </p:cNvPr>
          <p:cNvSpPr>
            <a:spLocks noChangeArrowheads="1"/>
          </p:cNvSpPr>
          <p:nvPr/>
        </p:nvSpPr>
        <p:spPr bwMode="auto">
          <a:xfrm>
            <a:off x="11672889" y="603191"/>
            <a:ext cx="22183725" cy="2860675"/>
          </a:xfrm>
          <a:prstGeom prst="rect">
            <a:avLst/>
          </a:prstGeom>
          <a:noFill/>
          <a:ln>
            <a:noFill/>
          </a:ln>
          <a:effectLst/>
        </p:spPr>
        <p:txBody>
          <a:bodyPr lIns="90000" tIns="45000" rIns="90000" bIns="450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9pPr>
          </a:lstStyle>
          <a:p>
            <a:pPr eaLnBrk="1" hangingPunct="1">
              <a:buSzPct val="100000"/>
              <a:defRPr/>
            </a:pPr>
            <a:r>
              <a:rPr lang="en-US" altLang="zh-CN" sz="9000" b="1" dirty="0">
                <a:solidFill>
                  <a:schemeClr val="tx1"/>
                </a:solidFill>
                <a:latin typeface="+mn-lt"/>
                <a:cs typeface="Lohit Devanagari" charset="0"/>
              </a:rPr>
              <a:t>Development of Ultrasonic Transducers Based on PZT Piezoelectric Thin Films</a:t>
            </a:r>
          </a:p>
        </p:txBody>
      </p:sp>
      <p:sp>
        <p:nvSpPr>
          <p:cNvPr id="3077" name="Rectangle 5">
            <a:extLst>
              <a:ext uri="{FF2B5EF4-FFF2-40B4-BE49-F238E27FC236}">
                <a16:creationId xmlns:a16="http://schemas.microsoft.com/office/drawing/2014/main" id="{80793602-AB6C-47D1-D830-093320E29EEB}"/>
              </a:ext>
            </a:extLst>
          </p:cNvPr>
          <p:cNvSpPr>
            <a:spLocks noChangeArrowheads="1"/>
          </p:cNvSpPr>
          <p:nvPr/>
        </p:nvSpPr>
        <p:spPr bwMode="auto">
          <a:xfrm>
            <a:off x="1481139" y="4704557"/>
            <a:ext cx="31899225" cy="1336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Bef>
                <a:spcPts val="142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15500">
                <a:solidFill>
                  <a:srgbClr val="000000"/>
                </a:solidFill>
                <a:latin typeface="Calibri" panose="020F0502020204030204" pitchFamily="34" charset="0"/>
                <a:cs typeface="AR PL SungtiL GB" charset="0"/>
              </a:defRPr>
            </a:lvl1pPr>
            <a:lvl2pPr>
              <a:lnSpc>
                <a:spcPct val="83000"/>
              </a:lnSpc>
              <a:spcBef>
                <a:spcPts val="1138"/>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11600">
                <a:solidFill>
                  <a:srgbClr val="000000"/>
                </a:solidFill>
                <a:latin typeface="Calibri" panose="020F0502020204030204" pitchFamily="34" charset="0"/>
                <a:cs typeface="AR PL SungtiL GB" charset="0"/>
              </a:defRPr>
            </a:lvl2pPr>
            <a:lvl3pPr>
              <a:lnSpc>
                <a:spcPct val="83000"/>
              </a:lnSpc>
              <a:spcBef>
                <a:spcPts val="8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9700">
                <a:solidFill>
                  <a:srgbClr val="000000"/>
                </a:solidFill>
                <a:latin typeface="Calibri" panose="020F0502020204030204" pitchFamily="34" charset="0"/>
                <a:cs typeface="AR PL SungtiL GB" charset="0"/>
              </a:defRPr>
            </a:lvl3pPr>
            <a:lvl4pPr>
              <a:lnSpc>
                <a:spcPct val="83000"/>
              </a:lnSpc>
              <a:spcBef>
                <a:spcPts val="57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9700">
                <a:solidFill>
                  <a:srgbClr val="000000"/>
                </a:solidFill>
                <a:latin typeface="Calibri" panose="020F0502020204030204" pitchFamily="34" charset="0"/>
                <a:cs typeface="AR PL SungtiL GB" charset="0"/>
              </a:defRPr>
            </a:lvl4pPr>
            <a:lvl5pPr>
              <a:lnSpc>
                <a:spcPct val="83000"/>
              </a:lnSpc>
              <a:spcBef>
                <a:spcPts val="288"/>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2000">
                <a:solidFill>
                  <a:srgbClr val="000000"/>
                </a:solidFill>
                <a:latin typeface="Calibri" panose="020F0502020204030204" pitchFamily="34" charset="0"/>
                <a:cs typeface="AR PL SungtiL GB" charset="0"/>
              </a:defRPr>
            </a:lvl5pPr>
            <a:lvl6pPr marL="25146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2000">
                <a:solidFill>
                  <a:srgbClr val="000000"/>
                </a:solidFill>
                <a:latin typeface="Calibri" panose="020F0502020204030204" pitchFamily="34" charset="0"/>
                <a:cs typeface="AR PL SungtiL GB" charset="0"/>
              </a:defRPr>
            </a:lvl6pPr>
            <a:lvl7pPr marL="29718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2000">
                <a:solidFill>
                  <a:srgbClr val="000000"/>
                </a:solidFill>
                <a:latin typeface="Calibri" panose="020F0502020204030204" pitchFamily="34" charset="0"/>
                <a:cs typeface="AR PL SungtiL GB" charset="0"/>
              </a:defRPr>
            </a:lvl7pPr>
            <a:lvl8pPr marL="34290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2000">
                <a:solidFill>
                  <a:srgbClr val="000000"/>
                </a:solidFill>
                <a:latin typeface="Calibri" panose="020F0502020204030204" pitchFamily="34" charset="0"/>
                <a:cs typeface="AR PL SungtiL GB" charset="0"/>
              </a:defRPr>
            </a:lvl8pPr>
            <a:lvl9pPr marL="38862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sz="2000">
                <a:solidFill>
                  <a:srgbClr val="000000"/>
                </a:solidFill>
                <a:latin typeface="Calibri" panose="020F0502020204030204" pitchFamily="34" charset="0"/>
                <a:cs typeface="AR PL SungtiL GB" charset="0"/>
              </a:defRPr>
            </a:lvl9pPr>
          </a:lstStyle>
          <a:p>
            <a:pPr algn="ctr" eaLnBrk="1" hangingPunct="1">
              <a:lnSpc>
                <a:spcPct val="100000"/>
              </a:lnSpc>
              <a:spcBef>
                <a:spcPct val="0"/>
              </a:spcBef>
              <a:buClrTx/>
              <a:buFontTx/>
              <a:buNone/>
            </a:pPr>
            <a:r>
              <a:rPr lang="sv-SE" altLang="zh-CN" sz="8100">
                <a:solidFill>
                  <a:srgbClr val="FFFFFF"/>
                </a:solidFill>
                <a:latin typeface="+mn-lt"/>
                <a:ea typeface="宋体" panose="02010600030101010101" pitchFamily="2" charset="-122"/>
              </a:rPr>
              <a:t> </a:t>
            </a:r>
            <a:endParaRPr lang="es-ES" altLang="zh-CN" sz="4000" b="1">
              <a:solidFill>
                <a:srgbClr val="FFFFFF"/>
              </a:solidFill>
              <a:latin typeface="+mn-lt"/>
              <a:ea typeface="宋体" panose="02010600030101010101" pitchFamily="2" charset="-122"/>
            </a:endParaRPr>
          </a:p>
        </p:txBody>
      </p:sp>
      <p:sp>
        <p:nvSpPr>
          <p:cNvPr id="3078" name="Rectangle 6">
            <a:extLst>
              <a:ext uri="{FF2B5EF4-FFF2-40B4-BE49-F238E27FC236}">
                <a16:creationId xmlns:a16="http://schemas.microsoft.com/office/drawing/2014/main" id="{118A5B29-A568-FC9D-DADF-BEF1BD688D1D}"/>
              </a:ext>
            </a:extLst>
          </p:cNvPr>
          <p:cNvSpPr>
            <a:spLocks noChangeArrowheads="1"/>
          </p:cNvSpPr>
          <p:nvPr/>
        </p:nvSpPr>
        <p:spPr bwMode="auto">
          <a:xfrm>
            <a:off x="784961" y="7602068"/>
            <a:ext cx="33071654" cy="4130351"/>
          </a:xfrm>
          <a:prstGeom prst="rect">
            <a:avLst/>
          </a:prstGeom>
          <a:solidFill>
            <a:srgbClr val="FFFFFF"/>
          </a:solidFill>
          <a:ln w="1584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ea typeface="宋体" panose="02010600030101010101" pitchFamily="2" charset="-122"/>
            </a:endParaRPr>
          </a:p>
        </p:txBody>
      </p:sp>
      <p:sp>
        <p:nvSpPr>
          <p:cNvPr id="3079" name="Rectangle 7">
            <a:extLst>
              <a:ext uri="{FF2B5EF4-FFF2-40B4-BE49-F238E27FC236}">
                <a16:creationId xmlns:a16="http://schemas.microsoft.com/office/drawing/2014/main" id="{7CFBBE71-2890-F3C0-68CE-5E53492784F0}"/>
              </a:ext>
            </a:extLst>
          </p:cNvPr>
          <p:cNvSpPr>
            <a:spLocks noChangeArrowheads="1"/>
          </p:cNvSpPr>
          <p:nvPr/>
        </p:nvSpPr>
        <p:spPr bwMode="auto">
          <a:xfrm>
            <a:off x="1147232" y="7794188"/>
            <a:ext cx="32512000" cy="3784198"/>
          </a:xfrm>
          <a:prstGeom prst="rect">
            <a:avLst/>
          </a:prstGeom>
          <a:noFill/>
          <a:ln>
            <a:noFill/>
          </a:ln>
          <a:effectLst/>
        </p:spPr>
        <p:txBody>
          <a:bodyPr lIns="90000" tIns="45000" rIns="90000" bIns="450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defRPr>
                <a:solidFill>
                  <a:srgbClr val="000000"/>
                </a:solidFill>
                <a:latin typeface="Arial" panose="020B0604020202020204" pitchFamily="34" charset="0"/>
                <a:cs typeface="AR PL SungtiL GB" charset="0"/>
              </a:defRPr>
            </a:lvl9pPr>
          </a:lstStyle>
          <a:p>
            <a:pPr algn="just" eaLnBrk="1" hangingPunct="1">
              <a:buSzPct val="100000"/>
              <a:defRPr/>
            </a:pPr>
            <a:r>
              <a:rPr lang="en-US" altLang="zh-CN" sz="4000" b="0" i="0" dirty="0">
                <a:solidFill>
                  <a:srgbClr val="05073B"/>
                </a:solidFill>
                <a:effectLst/>
                <a:latin typeface="+mn-lt"/>
              </a:rPr>
              <a:t>As the ultrasonic sensor industry evolves towards lower costs, miniaturization, higher integration, and superior performance, Microelectromechanical Systems (MEMS)-based ultrasonic transducers have emerged as a prominent trend. This article introduces a Piezoelectric Micromachined Ultrasonic Transducer (PMUT) device utilizing a PZT (Lead Zirconate Titanate) piezoelectric thin film. Through the establishment of a three-dimensional model via finite element simulation, the study delves into structural optimization, transmission characteristic analysis, and the acoustic field behavior of PMUT devices in an aqueous environment. This exploration offers novel insights and potential applications for PMUT devices in medical fields, fingerprint recognition and object detection, medical imaging, and various other sectors.</a:t>
            </a:r>
            <a:endParaRPr lang="en-US" altLang="zh-CN" sz="4000" b="1" dirty="0">
              <a:latin typeface="+mn-lt"/>
            </a:endParaRPr>
          </a:p>
        </p:txBody>
      </p:sp>
      <p:sp>
        <p:nvSpPr>
          <p:cNvPr id="3080" name="Rectangle 8">
            <a:extLst>
              <a:ext uri="{FF2B5EF4-FFF2-40B4-BE49-F238E27FC236}">
                <a16:creationId xmlns:a16="http://schemas.microsoft.com/office/drawing/2014/main" id="{FA7D7102-B024-75C0-D5FB-88044264BFF3}"/>
              </a:ext>
            </a:extLst>
          </p:cNvPr>
          <p:cNvSpPr>
            <a:spLocks noChangeArrowheads="1"/>
          </p:cNvSpPr>
          <p:nvPr/>
        </p:nvSpPr>
        <p:spPr bwMode="auto">
          <a:xfrm>
            <a:off x="763589" y="12075320"/>
            <a:ext cx="33093025" cy="11526844"/>
          </a:xfrm>
          <a:prstGeom prst="rect">
            <a:avLst/>
          </a:prstGeom>
          <a:solidFill>
            <a:srgbClr val="FFFFFF"/>
          </a:solidFill>
          <a:ln w="1584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400" rIns="914400" anchor="ctr"/>
          <a:lstStyle/>
          <a:p>
            <a:pPr eaLnBrk="1">
              <a:lnSpc>
                <a:spcPct val="93000"/>
              </a:lnSpc>
              <a:buClr>
                <a:srgbClr val="000000"/>
              </a:buClr>
              <a:buSzPct val="100000"/>
              <a:buFont typeface="Times New Roman" panose="02020603050405020304" pitchFamily="18" charset="0"/>
              <a:buNone/>
            </a:pPr>
            <a:endParaRPr lang="zh-CN" altLang="en-US">
              <a:ea typeface="宋体" panose="02010600030101010101" pitchFamily="2" charset="-122"/>
            </a:endParaRPr>
          </a:p>
        </p:txBody>
      </p:sp>
      <p:sp>
        <p:nvSpPr>
          <p:cNvPr id="15370" name="Rectangle 10">
            <a:extLst>
              <a:ext uri="{FF2B5EF4-FFF2-40B4-BE49-F238E27FC236}">
                <a16:creationId xmlns:a16="http://schemas.microsoft.com/office/drawing/2014/main" id="{6424423C-31ED-0038-458D-C86C979653B3}"/>
              </a:ext>
            </a:extLst>
          </p:cNvPr>
          <p:cNvSpPr>
            <a:spLocks noChangeArrowheads="1"/>
          </p:cNvSpPr>
          <p:nvPr/>
        </p:nvSpPr>
        <p:spPr bwMode="auto">
          <a:xfrm>
            <a:off x="784961" y="12144339"/>
            <a:ext cx="5177549" cy="1041472"/>
          </a:xfrm>
          <a:prstGeom prst="rect">
            <a:avLst/>
          </a:prstGeom>
          <a:noFill/>
          <a:ln>
            <a:noFill/>
          </a:ln>
          <a:effectLst/>
        </p:spPr>
        <p:txBody>
          <a:bodyPr wrap="none" lIns="90000" tIns="72000" rIns="90000" bIns="45000">
            <a:spAutoFit/>
          </a:bodyPr>
          <a:lstStyle>
            <a:lvl1pPr marL="1028700" indent="-557213">
              <a:lnSpc>
                <a:spcPct val="93000"/>
              </a:lnSpc>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1pPr>
            <a:lvl2pPr>
              <a:lnSpc>
                <a:spcPct val="93000"/>
              </a:lnSpc>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2pPr>
            <a:lvl3pPr>
              <a:lnSpc>
                <a:spcPct val="93000"/>
              </a:lnSpc>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3pPr>
            <a:lvl4pPr>
              <a:lnSpc>
                <a:spcPct val="93000"/>
              </a:lnSpc>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4pPr>
            <a:lvl5pPr>
              <a:lnSpc>
                <a:spcPct val="93000"/>
              </a:lnSpc>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5pPr>
            <a:lvl6pPr marL="25146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6pPr>
            <a:lvl7pPr marL="29718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7pPr>
            <a:lvl8pPr marL="34290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8pPr>
            <a:lvl9pPr marL="3886200" indent="-228600" defTabSz="457200" eaLnBrk="0" fontAlgn="base" hangingPunct="0">
              <a:lnSpc>
                <a:spcPct val="93000"/>
              </a:lnSpc>
              <a:spcBef>
                <a:spcPct val="0"/>
              </a:spcBef>
              <a:spcAft>
                <a:spcPct val="0"/>
              </a:spcAft>
              <a:buClr>
                <a:srgbClr val="000000"/>
              </a:buClr>
              <a:buSzPct val="100000"/>
              <a:buFont typeface="Times New Roman" panose="02020603050405020304" pitchFamily="18" charset="0"/>
              <a:tabLst>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 pos="9715500" algn="l"/>
                <a:tab pos="10172700" algn="l"/>
              </a:tabLst>
              <a:defRPr>
                <a:solidFill>
                  <a:schemeClr val="bg1"/>
                </a:solidFill>
                <a:latin typeface="Arial" panose="020B0604020202020204" pitchFamily="34" charset="0"/>
                <a:cs typeface="AR PL SungtiL GB" charset="0"/>
              </a:defRPr>
            </a:lvl9pPr>
          </a:lstStyle>
          <a:p>
            <a:pPr eaLnBrk="1" hangingPunct="1">
              <a:lnSpc>
                <a:spcPct val="100000"/>
              </a:lnSpc>
              <a:buClrTx/>
              <a:buFontTx/>
              <a:buNone/>
              <a:defRPr/>
            </a:pPr>
            <a:r>
              <a:rPr lang="en-US" altLang="zh-CN" sz="6000" b="1" dirty="0">
                <a:solidFill>
                  <a:srgbClr val="000000"/>
                </a:solidFill>
                <a:latin typeface="+mn-lt"/>
                <a:ea typeface="宋体" panose="02010600030101010101" pitchFamily="2" charset="-122"/>
              </a:rPr>
              <a:t>Methodology:</a:t>
            </a:r>
          </a:p>
        </p:txBody>
      </p:sp>
      <p:sp>
        <p:nvSpPr>
          <p:cNvPr id="3082" name="Rectangle 11">
            <a:extLst>
              <a:ext uri="{FF2B5EF4-FFF2-40B4-BE49-F238E27FC236}">
                <a16:creationId xmlns:a16="http://schemas.microsoft.com/office/drawing/2014/main" id="{C7953EA5-E8A9-28CE-7432-423E54E455F3}"/>
              </a:ext>
            </a:extLst>
          </p:cNvPr>
          <p:cNvSpPr>
            <a:spLocks noChangeArrowheads="1"/>
          </p:cNvSpPr>
          <p:nvPr/>
        </p:nvSpPr>
        <p:spPr bwMode="auto">
          <a:xfrm>
            <a:off x="784960" y="23908512"/>
            <a:ext cx="18700845" cy="17852041"/>
          </a:xfrm>
          <a:prstGeom prst="rect">
            <a:avLst/>
          </a:prstGeom>
          <a:solidFill>
            <a:srgbClr val="FFFFFF"/>
          </a:solidFill>
          <a:ln w="1584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rIns="914400" anchor="ctr"/>
          <a:lstStyle/>
          <a:p>
            <a:pPr eaLnBrk="1">
              <a:lnSpc>
                <a:spcPct val="93000"/>
              </a:lnSpc>
              <a:buClr>
                <a:srgbClr val="000000"/>
              </a:buClr>
              <a:buSzPct val="100000"/>
              <a:buFont typeface="Times New Roman" panose="02020603050405020304" pitchFamily="18" charset="0"/>
              <a:buNone/>
            </a:pPr>
            <a:endParaRPr lang="zh-CN" altLang="en-US" dirty="0">
              <a:ea typeface="宋体" panose="02010600030101010101" pitchFamily="2" charset="-122"/>
            </a:endParaRPr>
          </a:p>
        </p:txBody>
      </p:sp>
      <p:sp>
        <p:nvSpPr>
          <p:cNvPr id="3084" name="Rectangle 13">
            <a:extLst>
              <a:ext uri="{FF2B5EF4-FFF2-40B4-BE49-F238E27FC236}">
                <a16:creationId xmlns:a16="http://schemas.microsoft.com/office/drawing/2014/main" id="{7B69D674-C2C1-7536-BDAF-40197835F7D6}"/>
              </a:ext>
            </a:extLst>
          </p:cNvPr>
          <p:cNvSpPr>
            <a:spLocks noChangeArrowheads="1"/>
          </p:cNvSpPr>
          <p:nvPr/>
        </p:nvSpPr>
        <p:spPr bwMode="auto">
          <a:xfrm>
            <a:off x="20834352" y="23908512"/>
            <a:ext cx="13022262" cy="17852042"/>
          </a:xfrm>
          <a:prstGeom prst="rect">
            <a:avLst/>
          </a:prstGeom>
          <a:solidFill>
            <a:srgbClr val="FFFFFF"/>
          </a:solidFill>
          <a:ln w="1584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rIns="914400" anchor="ctr"/>
          <a:lstStyle/>
          <a:p>
            <a:pPr eaLnBrk="1">
              <a:lnSpc>
                <a:spcPct val="93000"/>
              </a:lnSpc>
              <a:buClr>
                <a:srgbClr val="000000"/>
              </a:buClr>
              <a:buSzPct val="100000"/>
              <a:buFont typeface="Times New Roman" panose="02020603050405020304" pitchFamily="18" charset="0"/>
              <a:buNone/>
            </a:pPr>
            <a:endParaRPr lang="zh-CN" altLang="en-US">
              <a:ea typeface="宋体" panose="02010600030101010101" pitchFamily="2" charset="-122"/>
            </a:endParaRPr>
          </a:p>
        </p:txBody>
      </p:sp>
      <p:sp>
        <p:nvSpPr>
          <p:cNvPr id="3085" name="Rectangle 14">
            <a:extLst>
              <a:ext uri="{FF2B5EF4-FFF2-40B4-BE49-F238E27FC236}">
                <a16:creationId xmlns:a16="http://schemas.microsoft.com/office/drawing/2014/main" id="{DABBB57A-67BD-6E04-01A0-FB9633228AA9}"/>
              </a:ext>
            </a:extLst>
          </p:cNvPr>
          <p:cNvSpPr>
            <a:spLocks noChangeArrowheads="1"/>
          </p:cNvSpPr>
          <p:nvPr/>
        </p:nvSpPr>
        <p:spPr bwMode="auto">
          <a:xfrm>
            <a:off x="21430393" y="24605276"/>
            <a:ext cx="8546227" cy="860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lnSpc>
                <a:spcPct val="83000"/>
              </a:lnSpc>
              <a:spcBef>
                <a:spcPts val="142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5500">
                <a:solidFill>
                  <a:srgbClr val="000000"/>
                </a:solidFill>
                <a:latin typeface="Calibri" panose="020F0502020204030204" pitchFamily="34" charset="0"/>
                <a:cs typeface="AR PL SungtiL GB" charset="0"/>
              </a:defRPr>
            </a:lvl1pPr>
            <a:lvl2pPr>
              <a:lnSpc>
                <a:spcPct val="83000"/>
              </a:lnSpc>
              <a:spcBef>
                <a:spcPts val="1138"/>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1600">
                <a:solidFill>
                  <a:srgbClr val="000000"/>
                </a:solidFill>
                <a:latin typeface="Calibri" panose="020F0502020204030204" pitchFamily="34" charset="0"/>
                <a:cs typeface="AR PL SungtiL GB" charset="0"/>
              </a:defRPr>
            </a:lvl2pPr>
            <a:lvl3pPr>
              <a:lnSpc>
                <a:spcPct val="83000"/>
              </a:lnSpc>
              <a:spcBef>
                <a:spcPts val="8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700">
                <a:solidFill>
                  <a:srgbClr val="000000"/>
                </a:solidFill>
                <a:latin typeface="Calibri" panose="020F0502020204030204" pitchFamily="34" charset="0"/>
                <a:cs typeface="AR PL SungtiL GB" charset="0"/>
              </a:defRPr>
            </a:lvl3pPr>
            <a:lvl4pPr>
              <a:lnSpc>
                <a:spcPct val="83000"/>
              </a:lnSpc>
              <a:spcBef>
                <a:spcPts val="57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9700">
                <a:solidFill>
                  <a:srgbClr val="000000"/>
                </a:solidFill>
                <a:latin typeface="Calibri" panose="020F0502020204030204" pitchFamily="34" charset="0"/>
                <a:cs typeface="AR PL SungtiL GB" charset="0"/>
              </a:defRPr>
            </a:lvl4pPr>
            <a:lvl5pPr>
              <a:lnSpc>
                <a:spcPct val="83000"/>
              </a:lnSpc>
              <a:spcBef>
                <a:spcPts val="288"/>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 PL SungtiL GB" charset="0"/>
              </a:defRPr>
            </a:lvl5pPr>
            <a:lvl6pPr marL="25146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 PL SungtiL GB" charset="0"/>
              </a:defRPr>
            </a:lvl6pPr>
            <a:lvl7pPr marL="29718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 PL SungtiL GB" charset="0"/>
              </a:defRPr>
            </a:lvl7pPr>
            <a:lvl8pPr marL="34290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 PL SungtiL GB" charset="0"/>
              </a:defRPr>
            </a:lvl8pPr>
            <a:lvl9pPr marL="38862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anose="020F0502020204030204" pitchFamily="34" charset="0"/>
                <a:cs typeface="AR PL SungtiL GB" charset="0"/>
              </a:defRPr>
            </a:lvl9pPr>
          </a:lstStyle>
          <a:p>
            <a:pPr eaLnBrk="1" hangingPunct="1">
              <a:lnSpc>
                <a:spcPct val="100000"/>
              </a:lnSpc>
              <a:spcBef>
                <a:spcPct val="0"/>
              </a:spcBef>
              <a:buClrTx/>
              <a:buFontTx/>
              <a:buNone/>
            </a:pPr>
            <a:r>
              <a:rPr lang="en-US" altLang="zh-CN" sz="5000" b="1" dirty="0">
                <a:latin typeface="+mn-lt"/>
                <a:ea typeface="宋体" panose="02010600030101010101" pitchFamily="2" charset="-122"/>
              </a:rPr>
              <a:t>Acoustic performance analysis </a:t>
            </a:r>
            <a:r>
              <a:rPr lang="en-US" altLang="zh-CN" sz="4500" b="1" dirty="0">
                <a:latin typeface="+mn-lt"/>
                <a:ea typeface="宋体" panose="02010600030101010101" pitchFamily="2" charset="-122"/>
              </a:rPr>
              <a:t>:</a:t>
            </a:r>
          </a:p>
        </p:txBody>
      </p:sp>
      <p:sp>
        <p:nvSpPr>
          <p:cNvPr id="3086" name="Rectangle 16">
            <a:extLst>
              <a:ext uri="{FF2B5EF4-FFF2-40B4-BE49-F238E27FC236}">
                <a16:creationId xmlns:a16="http://schemas.microsoft.com/office/drawing/2014/main" id="{8630F6A5-1F0C-A78C-B0E1-E1E4DBE613C2}"/>
              </a:ext>
            </a:extLst>
          </p:cNvPr>
          <p:cNvSpPr>
            <a:spLocks noChangeArrowheads="1"/>
          </p:cNvSpPr>
          <p:nvPr/>
        </p:nvSpPr>
        <p:spPr bwMode="auto">
          <a:xfrm>
            <a:off x="946654" y="24452765"/>
            <a:ext cx="8224280" cy="10142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spAutoFit/>
          </a:bodyPr>
          <a:lstStyle>
            <a:lvl1pPr>
              <a:lnSpc>
                <a:spcPct val="83000"/>
              </a:lnSpc>
              <a:spcBef>
                <a:spcPts val="142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15500">
                <a:solidFill>
                  <a:srgbClr val="000000"/>
                </a:solidFill>
                <a:latin typeface="Calibri" panose="020F0502020204030204" pitchFamily="34" charset="0"/>
                <a:cs typeface="AR PL SungtiL GB" charset="0"/>
              </a:defRPr>
            </a:lvl1pPr>
            <a:lvl2pPr>
              <a:lnSpc>
                <a:spcPct val="83000"/>
              </a:lnSpc>
              <a:spcBef>
                <a:spcPts val="1138"/>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11600">
                <a:solidFill>
                  <a:srgbClr val="000000"/>
                </a:solidFill>
                <a:latin typeface="Calibri" panose="020F0502020204030204" pitchFamily="34" charset="0"/>
                <a:cs typeface="AR PL SungtiL GB" charset="0"/>
              </a:defRPr>
            </a:lvl2pPr>
            <a:lvl3pPr>
              <a:lnSpc>
                <a:spcPct val="83000"/>
              </a:lnSpc>
              <a:spcBef>
                <a:spcPts val="8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9700">
                <a:solidFill>
                  <a:srgbClr val="000000"/>
                </a:solidFill>
                <a:latin typeface="Calibri" panose="020F0502020204030204" pitchFamily="34" charset="0"/>
                <a:cs typeface="AR PL SungtiL GB" charset="0"/>
              </a:defRPr>
            </a:lvl3pPr>
            <a:lvl4pPr>
              <a:lnSpc>
                <a:spcPct val="83000"/>
              </a:lnSpc>
              <a:spcBef>
                <a:spcPts val="57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9700">
                <a:solidFill>
                  <a:srgbClr val="000000"/>
                </a:solidFill>
                <a:latin typeface="Calibri" panose="020F0502020204030204" pitchFamily="34" charset="0"/>
                <a:cs typeface="AR PL SungtiL GB" charset="0"/>
              </a:defRPr>
            </a:lvl4pPr>
            <a:lvl5pPr>
              <a:lnSpc>
                <a:spcPct val="83000"/>
              </a:lnSpc>
              <a:spcBef>
                <a:spcPts val="288"/>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anose="020F0502020204030204" pitchFamily="34" charset="0"/>
                <a:cs typeface="AR PL SungtiL GB" charset="0"/>
              </a:defRPr>
            </a:lvl5pPr>
            <a:lvl6pPr marL="25146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anose="020F0502020204030204" pitchFamily="34" charset="0"/>
                <a:cs typeface="AR PL SungtiL GB" charset="0"/>
              </a:defRPr>
            </a:lvl6pPr>
            <a:lvl7pPr marL="29718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anose="020F0502020204030204" pitchFamily="34" charset="0"/>
                <a:cs typeface="AR PL SungtiL GB" charset="0"/>
              </a:defRPr>
            </a:lvl7pPr>
            <a:lvl8pPr marL="34290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anose="020F0502020204030204" pitchFamily="34" charset="0"/>
                <a:cs typeface="AR PL SungtiL GB" charset="0"/>
              </a:defRPr>
            </a:lvl8pPr>
            <a:lvl9pPr marL="3886200" indent="-228600" defTabSz="457200" eaLnBrk="0" fontAlgn="base" hangingPunct="0">
              <a:lnSpc>
                <a:spcPct val="83000"/>
              </a:lnSpc>
              <a:spcBef>
                <a:spcPts val="288"/>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anose="020F0502020204030204" pitchFamily="34" charset="0"/>
                <a:cs typeface="AR PL SungtiL GB" charset="0"/>
              </a:defRPr>
            </a:lvl9pPr>
          </a:lstStyle>
          <a:p>
            <a:pPr eaLnBrk="1" hangingPunct="1">
              <a:lnSpc>
                <a:spcPct val="100000"/>
              </a:lnSpc>
              <a:spcBef>
                <a:spcPct val="0"/>
              </a:spcBef>
              <a:buClrTx/>
              <a:buFontTx/>
              <a:buNone/>
            </a:pPr>
            <a:r>
              <a:rPr lang="en-US" altLang="zh-CN" sz="6000" b="1" dirty="0">
                <a:latin typeface="+mn-lt"/>
                <a:ea typeface="宋体" panose="02010600030101010101" pitchFamily="2" charset="-122"/>
              </a:rPr>
              <a:t>Performance evaluation :</a:t>
            </a:r>
          </a:p>
        </p:txBody>
      </p:sp>
      <p:sp>
        <p:nvSpPr>
          <p:cNvPr id="3087" name="Rectangle 21">
            <a:extLst>
              <a:ext uri="{FF2B5EF4-FFF2-40B4-BE49-F238E27FC236}">
                <a16:creationId xmlns:a16="http://schemas.microsoft.com/office/drawing/2014/main" id="{3DFEEB8A-6F66-1E24-E652-8E912FB7B372}"/>
              </a:ext>
            </a:extLst>
          </p:cNvPr>
          <p:cNvSpPr>
            <a:spLocks noChangeArrowheads="1"/>
          </p:cNvSpPr>
          <p:nvPr/>
        </p:nvSpPr>
        <p:spPr bwMode="auto">
          <a:xfrm>
            <a:off x="1114426" y="35809464"/>
            <a:ext cx="18849975"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zh-CN" altLang="en-US">
              <a:ea typeface="宋体" panose="02010600030101010101" pitchFamily="2" charset="-122"/>
            </a:endParaRPr>
          </a:p>
        </p:txBody>
      </p:sp>
      <p:pic>
        <p:nvPicPr>
          <p:cNvPr id="3093" name="Picture 33">
            <a:extLst>
              <a:ext uri="{FF2B5EF4-FFF2-40B4-BE49-F238E27FC236}">
                <a16:creationId xmlns:a16="http://schemas.microsoft.com/office/drawing/2014/main" id="{E3E7986E-CB8B-5D9E-0626-FE7BB4A125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8300" y="24743001"/>
            <a:ext cx="503238" cy="2987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59" name="文本框 3">
            <a:extLst>
              <a:ext uri="{FF2B5EF4-FFF2-40B4-BE49-F238E27FC236}">
                <a16:creationId xmlns:a16="http://schemas.microsoft.com/office/drawing/2014/main" id="{ED2F9458-A34A-B414-3A73-18A7FF76FEB7}"/>
              </a:ext>
            </a:extLst>
          </p:cNvPr>
          <p:cNvSpPr txBox="1">
            <a:spLocks noChangeArrowheads="1"/>
          </p:cNvSpPr>
          <p:nvPr/>
        </p:nvSpPr>
        <p:spPr bwMode="auto">
          <a:xfrm>
            <a:off x="12364742" y="3470439"/>
            <a:ext cx="213899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lnSpc>
                <a:spcPct val="93000"/>
              </a:lnSpc>
              <a:buClr>
                <a:srgbClr val="000000"/>
              </a:buClr>
              <a:buSzPct val="100000"/>
              <a:buFont typeface="Times New Roman" panose="02020603050405020304" pitchFamily="18" charset="0"/>
              <a:buNone/>
            </a:pPr>
            <a:r>
              <a:rPr lang="en-US" altLang="zh-CN" sz="5000" i="1" dirty="0">
                <a:solidFill>
                  <a:schemeClr val="tx1"/>
                </a:solidFill>
                <a:ea typeface="宋体" panose="02010600030101010101" pitchFamily="2" charset="-122"/>
              </a:rPr>
              <a:t>Ultrasonic transducers applied underwater, including structural optimization and analysis of transmission and reception performance</a:t>
            </a:r>
            <a:endParaRPr lang="zh-CN" altLang="en-US" sz="5000" i="1" dirty="0">
              <a:solidFill>
                <a:schemeClr val="tx1"/>
              </a:solidFill>
              <a:ea typeface="宋体" panose="02010600030101010101" pitchFamily="2" charset="-122"/>
            </a:endParaRPr>
          </a:p>
        </p:txBody>
      </p:sp>
      <p:pic>
        <p:nvPicPr>
          <p:cNvPr id="3161" name="图片 5">
            <a:extLst>
              <a:ext uri="{FF2B5EF4-FFF2-40B4-BE49-F238E27FC236}">
                <a16:creationId xmlns:a16="http://schemas.microsoft.com/office/drawing/2014/main" id="{D40BC850-96CF-FF59-5E15-9046604D1A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11608" y="14843683"/>
            <a:ext cx="6181725" cy="451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a:extLst>
              <a:ext uri="{FF2B5EF4-FFF2-40B4-BE49-F238E27FC236}">
                <a16:creationId xmlns:a16="http://schemas.microsoft.com/office/drawing/2014/main" id="{A9C13AED-CC8D-5C1B-9F15-5186D70BAA14}"/>
              </a:ext>
            </a:extLst>
          </p:cNvPr>
          <p:cNvSpPr txBox="1"/>
          <p:nvPr/>
        </p:nvSpPr>
        <p:spPr>
          <a:xfrm>
            <a:off x="20395105" y="19569759"/>
            <a:ext cx="6181725" cy="1138773"/>
          </a:xfrm>
          <a:prstGeom prst="rect">
            <a:avLst/>
          </a:prstGeom>
          <a:noFill/>
        </p:spPr>
        <p:txBody>
          <a:bodyPr wrap="square">
            <a:spAutoFit/>
          </a:bodyPr>
          <a:lstStyle/>
          <a:p>
            <a:r>
              <a:rPr lang="en-US" altLang="zh-CN" sz="3600" dirty="0">
                <a:solidFill>
                  <a:schemeClr val="tx1"/>
                </a:solidFill>
              </a:rPr>
              <a:t>  </a:t>
            </a:r>
            <a:r>
              <a:rPr lang="en-US" altLang="zh-CN" sz="3200" dirty="0">
                <a:solidFill>
                  <a:schemeClr val="tx1"/>
                </a:solidFill>
              </a:rPr>
              <a:t>Figure 1. Cross-sectional  schematic of PZT-based PMUT.</a:t>
            </a:r>
            <a:endParaRPr lang="zh-CN" altLang="en-US" sz="3200" dirty="0">
              <a:solidFill>
                <a:schemeClr val="tx1"/>
              </a:solidFill>
            </a:endParaRPr>
          </a:p>
        </p:txBody>
      </p:sp>
      <p:sp>
        <p:nvSpPr>
          <p:cNvPr id="6" name="文本框 5">
            <a:extLst>
              <a:ext uri="{FF2B5EF4-FFF2-40B4-BE49-F238E27FC236}">
                <a16:creationId xmlns:a16="http://schemas.microsoft.com/office/drawing/2014/main" id="{5BE6EA58-4BC8-1483-B9CE-D48C517BB62F}"/>
              </a:ext>
            </a:extLst>
          </p:cNvPr>
          <p:cNvSpPr txBox="1"/>
          <p:nvPr/>
        </p:nvSpPr>
        <p:spPr>
          <a:xfrm>
            <a:off x="830263" y="13370719"/>
            <a:ext cx="19710400" cy="369332"/>
          </a:xfrm>
          <a:prstGeom prst="rect">
            <a:avLst/>
          </a:prstGeom>
          <a:noFill/>
        </p:spPr>
        <p:txBody>
          <a:bodyPr wrap="square" rtlCol="0">
            <a:spAutoFit/>
          </a:bodyPr>
          <a:lstStyle/>
          <a:p>
            <a:endParaRPr lang="zh-CN" altLang="en-US" dirty="0">
              <a:solidFill>
                <a:schemeClr val="tx1"/>
              </a:solidFill>
            </a:endParaRPr>
          </a:p>
        </p:txBody>
      </p:sp>
      <p:sp>
        <p:nvSpPr>
          <p:cNvPr id="8" name="文本框 7">
            <a:extLst>
              <a:ext uri="{FF2B5EF4-FFF2-40B4-BE49-F238E27FC236}">
                <a16:creationId xmlns:a16="http://schemas.microsoft.com/office/drawing/2014/main" id="{3ED8F719-1B67-2645-FAA5-2915254D6D75}"/>
              </a:ext>
            </a:extLst>
          </p:cNvPr>
          <p:cNvSpPr txBox="1"/>
          <p:nvPr/>
        </p:nvSpPr>
        <p:spPr>
          <a:xfrm>
            <a:off x="773113" y="13370719"/>
            <a:ext cx="19513550" cy="369332"/>
          </a:xfrm>
          <a:prstGeom prst="rect">
            <a:avLst/>
          </a:prstGeom>
          <a:noFill/>
        </p:spPr>
        <p:txBody>
          <a:bodyPr wrap="square" rtlCol="0">
            <a:spAutoFit/>
          </a:bodyPr>
          <a:lstStyle/>
          <a:p>
            <a:endParaRPr lang="zh-CN" altLang="en-US" dirty="0"/>
          </a:p>
        </p:txBody>
      </p:sp>
      <mc:AlternateContent xmlns:mc="http://schemas.openxmlformats.org/markup-compatibility/2006">
        <mc:Choice xmlns:a14="http://schemas.microsoft.com/office/drawing/2010/main" Requires="a14">
          <p:sp>
            <p:nvSpPr>
              <p:cNvPr id="9" name="文本框 8">
                <a:extLst>
                  <a:ext uri="{FF2B5EF4-FFF2-40B4-BE49-F238E27FC236}">
                    <a16:creationId xmlns:a16="http://schemas.microsoft.com/office/drawing/2014/main" id="{42804BC6-60B9-1881-E885-4757683D4A4C}"/>
                  </a:ext>
                </a:extLst>
              </p:cNvPr>
              <p:cNvSpPr txBox="1"/>
              <p:nvPr/>
            </p:nvSpPr>
            <p:spPr>
              <a:xfrm>
                <a:off x="1034018" y="13192388"/>
                <a:ext cx="18146257" cy="10087890"/>
              </a:xfrm>
              <a:prstGeom prst="rect">
                <a:avLst/>
              </a:prstGeom>
              <a:noFill/>
            </p:spPr>
            <p:txBody>
              <a:bodyPr wrap="square" lIns="90000" rtlCol="0">
                <a:spAutoFit/>
              </a:bodyPr>
              <a:lstStyle/>
              <a:p>
                <a:r>
                  <a:rPr lang="en-US" altLang="zh-CN" sz="4000" dirty="0">
                    <a:effectLst/>
                  </a:rPr>
                  <a:t>A PMUT comprises a suspended membrane and its supporting framework. The floating membrane is constructed by layering a top electrode, a piezoelectric film, and a bottom electrode, which are adhered to a silicon-on-insulator (SOI) chip via an adhesive layer. The SOI chip utilizes a SiO2 insulation layer to isolate the elastic silicon membrane from the supporting silicon substrate, thereby minimizing parasitic capacitance and reducing power consumption. When an alternating current (AC) bias is applied across the top and bottom electrodes, the membrane vibrates and generates sound waves as a result of the inverse piezoelectric effect. Conversely, when the PMUT is subjected to external sound waves, the piezoelectric effect induces charges on the membrane's surface. The resonant frequency of the PMUT can be calculated using the following formula:</a:t>
                </a:r>
              </a:p>
              <a:p>
                <a:r>
                  <a:rPr lang="en-US" altLang="zh-CN" sz="4400" dirty="0">
                    <a:solidFill>
                      <a:schemeClr val="tx1"/>
                    </a:solidFill>
                  </a:rPr>
                  <a:t>                       </a:t>
                </a:r>
                <a14:m>
                  <m:oMath xmlns:m="http://schemas.openxmlformats.org/officeDocument/2006/math">
                    <m:r>
                      <a:rPr lang="en-US" altLang="zh-CN" sz="4400" i="1">
                        <a:solidFill>
                          <a:schemeClr val="tx1"/>
                        </a:solidFill>
                      </a:rPr>
                      <m:t>    </m:t>
                    </m:r>
                    <m:r>
                      <a:rPr lang="en-US" altLang="zh-CN" sz="4400" i="1">
                        <a:solidFill>
                          <a:schemeClr val="tx1"/>
                        </a:solidFill>
                      </a:rPr>
                      <m:t>𝑓</m:t>
                    </m:r>
                    <m:r>
                      <a:rPr lang="en-US" altLang="zh-CN" sz="4400" i="1">
                        <a:solidFill>
                          <a:schemeClr val="tx1"/>
                        </a:solidFill>
                      </a:rPr>
                      <m:t>= </m:t>
                    </m:r>
                    <m:f>
                      <m:fPr>
                        <m:ctrlPr>
                          <a:rPr lang="en-US" altLang="zh-CN" sz="4400" i="1">
                            <a:solidFill>
                              <a:schemeClr val="tx1"/>
                            </a:solidFill>
                          </a:rPr>
                        </m:ctrlPr>
                      </m:fPr>
                      <m:num>
                        <m:r>
                          <a:rPr lang="zh-CN" altLang="en-US" sz="4400" i="1">
                            <a:solidFill>
                              <a:schemeClr val="tx1"/>
                            </a:solidFill>
                          </a:rPr>
                          <m:t>𝛼</m:t>
                        </m:r>
                      </m:num>
                      <m:den>
                        <m:r>
                          <a:rPr lang="en-US" altLang="zh-CN" sz="4400" i="1">
                            <a:solidFill>
                              <a:schemeClr val="tx1"/>
                            </a:solidFill>
                          </a:rPr>
                          <m:t>2</m:t>
                        </m:r>
                        <m:r>
                          <a:rPr lang="zh-CN" altLang="en-US" sz="4400" i="1">
                            <a:solidFill>
                              <a:schemeClr val="tx1"/>
                            </a:solidFill>
                          </a:rPr>
                          <m:t>𝜋</m:t>
                        </m:r>
                        <m:sSup>
                          <m:sSupPr>
                            <m:ctrlPr>
                              <a:rPr lang="en-US" altLang="zh-CN" sz="4400" i="1">
                                <a:solidFill>
                                  <a:schemeClr val="tx1"/>
                                </a:solidFill>
                              </a:rPr>
                            </m:ctrlPr>
                          </m:sSupPr>
                          <m:e>
                            <m:r>
                              <a:rPr lang="en-US" altLang="zh-CN" sz="4400" i="1">
                                <a:solidFill>
                                  <a:schemeClr val="tx1"/>
                                </a:solidFill>
                              </a:rPr>
                              <m:t>𝑟</m:t>
                            </m:r>
                          </m:e>
                          <m:sup>
                            <m:r>
                              <a:rPr lang="en-US" altLang="zh-CN" sz="4400" i="1">
                                <a:solidFill>
                                  <a:schemeClr val="tx1"/>
                                </a:solidFill>
                              </a:rPr>
                              <m:t>2</m:t>
                            </m:r>
                          </m:sup>
                        </m:sSup>
                      </m:den>
                    </m:f>
                    <m:rad>
                      <m:radPr>
                        <m:degHide m:val="on"/>
                        <m:ctrlPr>
                          <a:rPr lang="en-US" altLang="zh-CN" sz="4400" i="1">
                            <a:solidFill>
                              <a:schemeClr val="tx1"/>
                            </a:solidFill>
                          </a:rPr>
                        </m:ctrlPr>
                      </m:radPr>
                      <m:deg/>
                      <m:e>
                        <m:f>
                          <m:fPr>
                            <m:ctrlPr>
                              <a:rPr lang="en-US" altLang="zh-CN" sz="4400" i="1">
                                <a:solidFill>
                                  <a:schemeClr val="tx1"/>
                                </a:solidFill>
                              </a:rPr>
                            </m:ctrlPr>
                          </m:fPr>
                          <m:num>
                            <m:sSub>
                              <m:sSubPr>
                                <m:ctrlPr>
                                  <a:rPr lang="en-US" altLang="zh-CN" sz="4400" i="1">
                                    <a:solidFill>
                                      <a:schemeClr val="tx1"/>
                                    </a:solidFill>
                                  </a:rPr>
                                </m:ctrlPr>
                              </m:sSubPr>
                              <m:e>
                                <m:r>
                                  <a:rPr lang="en-US" altLang="zh-CN" sz="4400" i="1">
                                    <a:solidFill>
                                      <a:schemeClr val="tx1"/>
                                    </a:solidFill>
                                  </a:rPr>
                                  <m:t>𝐷</m:t>
                                </m:r>
                              </m:e>
                              <m:sub>
                                <m:r>
                                  <a:rPr lang="en-US" altLang="zh-CN" sz="4400" i="1">
                                    <a:solidFill>
                                      <a:schemeClr val="tx1"/>
                                    </a:solidFill>
                                  </a:rPr>
                                  <m:t>𝐸</m:t>
                                </m:r>
                              </m:sub>
                            </m:sSub>
                          </m:num>
                          <m:den>
                            <m:r>
                              <a:rPr lang="zh-CN" altLang="en-US" sz="4400" i="1">
                                <a:solidFill>
                                  <a:schemeClr val="tx1"/>
                                </a:solidFill>
                              </a:rPr>
                              <m:t>𝜌</m:t>
                            </m:r>
                            <m:r>
                              <a:rPr lang="en-US" altLang="zh-CN" sz="4400" i="1">
                                <a:solidFill>
                                  <a:schemeClr val="tx1"/>
                                </a:solidFill>
                              </a:rPr>
                              <m:t>h</m:t>
                            </m:r>
                          </m:den>
                        </m:f>
                      </m:e>
                    </m:rad>
                  </m:oMath>
                </a14:m>
                <a:r>
                  <a:rPr lang="zh-CN" altLang="en-US" sz="4400" dirty="0">
                    <a:solidFill>
                      <a:schemeClr val="tx1"/>
                    </a:solidFill>
                  </a:rPr>
                  <a:t>             </a:t>
                </a:r>
                <a14:m>
                  <m:oMath xmlns:m="http://schemas.openxmlformats.org/officeDocument/2006/math">
                    <m:sSub>
                      <m:sSubPr>
                        <m:ctrlPr>
                          <a:rPr lang="en-US" altLang="zh-CN" sz="4400" i="1" dirty="0">
                            <a:solidFill>
                              <a:schemeClr val="tx1"/>
                            </a:solidFill>
                          </a:rPr>
                        </m:ctrlPr>
                      </m:sSubPr>
                      <m:e>
                        <m:r>
                          <a:rPr lang="en-US" altLang="zh-CN" sz="4400" i="1" dirty="0">
                            <a:solidFill>
                              <a:schemeClr val="tx1"/>
                            </a:solidFill>
                          </a:rPr>
                          <m:t>𝐷</m:t>
                        </m:r>
                      </m:e>
                      <m:sub>
                        <m:r>
                          <a:rPr lang="en-US" altLang="zh-CN" sz="4400" i="1" dirty="0">
                            <a:solidFill>
                              <a:schemeClr val="tx1"/>
                            </a:solidFill>
                          </a:rPr>
                          <m:t>𝐸</m:t>
                        </m:r>
                      </m:sub>
                    </m:sSub>
                    <m:r>
                      <a:rPr lang="en-US" altLang="zh-CN" sz="4400" i="1" dirty="0">
                        <a:solidFill>
                          <a:schemeClr val="tx1"/>
                        </a:solidFill>
                      </a:rPr>
                      <m:t>= </m:t>
                    </m:r>
                    <m:f>
                      <m:fPr>
                        <m:ctrlPr>
                          <a:rPr lang="en-US" altLang="zh-CN" sz="4400" i="1" dirty="0">
                            <a:solidFill>
                              <a:schemeClr val="tx1"/>
                            </a:solidFill>
                          </a:rPr>
                        </m:ctrlPr>
                      </m:fPr>
                      <m:num>
                        <m:r>
                          <a:rPr lang="en-US" altLang="zh-CN" sz="4400" i="1" dirty="0">
                            <a:solidFill>
                              <a:schemeClr val="tx1"/>
                            </a:solidFill>
                          </a:rPr>
                          <m:t>𝐸</m:t>
                        </m:r>
                        <m:sSup>
                          <m:sSupPr>
                            <m:ctrlPr>
                              <a:rPr lang="en-US" altLang="zh-CN" sz="4400" i="1" dirty="0">
                                <a:solidFill>
                                  <a:schemeClr val="tx1"/>
                                </a:solidFill>
                              </a:rPr>
                            </m:ctrlPr>
                          </m:sSupPr>
                          <m:e>
                            <m:r>
                              <a:rPr lang="en-US" altLang="zh-CN" sz="4400" i="1" dirty="0">
                                <a:solidFill>
                                  <a:schemeClr val="tx1"/>
                                </a:solidFill>
                              </a:rPr>
                              <m:t>h</m:t>
                            </m:r>
                          </m:e>
                          <m:sup>
                            <m:r>
                              <a:rPr lang="en-US" altLang="zh-CN" sz="4400" i="1" dirty="0">
                                <a:solidFill>
                                  <a:schemeClr val="tx1"/>
                                </a:solidFill>
                              </a:rPr>
                              <m:t>3</m:t>
                            </m:r>
                          </m:sup>
                        </m:sSup>
                      </m:num>
                      <m:den>
                        <m:r>
                          <a:rPr lang="en-US" altLang="zh-CN" sz="4400" i="1" dirty="0">
                            <a:solidFill>
                              <a:schemeClr val="tx1"/>
                            </a:solidFill>
                          </a:rPr>
                          <m:t>12(1−</m:t>
                        </m:r>
                        <m:sSup>
                          <m:sSupPr>
                            <m:ctrlPr>
                              <a:rPr lang="en-US" altLang="zh-CN" sz="4400" i="1" dirty="0">
                                <a:solidFill>
                                  <a:schemeClr val="tx1"/>
                                </a:solidFill>
                              </a:rPr>
                            </m:ctrlPr>
                          </m:sSupPr>
                          <m:e>
                            <m:r>
                              <a:rPr lang="en-US" altLang="zh-CN" sz="4400" i="1" dirty="0">
                                <a:solidFill>
                                  <a:schemeClr val="tx1"/>
                                </a:solidFill>
                              </a:rPr>
                              <m:t>𝑣</m:t>
                            </m:r>
                          </m:e>
                          <m:sup>
                            <m:r>
                              <a:rPr lang="en-US" altLang="zh-CN" sz="4400" i="1" dirty="0">
                                <a:solidFill>
                                  <a:schemeClr val="tx1"/>
                                </a:solidFill>
                              </a:rPr>
                              <m:t>2</m:t>
                            </m:r>
                          </m:sup>
                        </m:sSup>
                        <m:r>
                          <a:rPr lang="en-US" altLang="zh-CN" sz="4400" i="1" dirty="0">
                            <a:solidFill>
                              <a:schemeClr val="tx1"/>
                            </a:solidFill>
                          </a:rPr>
                          <m:t>)</m:t>
                        </m:r>
                      </m:den>
                    </m:f>
                  </m:oMath>
                </a14:m>
                <a:endParaRPr lang="en-US" altLang="zh-CN" sz="4400" dirty="0">
                  <a:solidFill>
                    <a:schemeClr val="tx1"/>
                  </a:solidFill>
                </a:endParaRPr>
              </a:p>
              <a:p>
                <a:r>
                  <a:rPr lang="en-US" altLang="zh-CN" sz="4000" dirty="0">
                    <a:solidFill>
                      <a:schemeClr val="tx1"/>
                    </a:solidFill>
                  </a:rPr>
                  <a:t>α is the resonant mode constant, r is the radius of the membrane, D</a:t>
                </a:r>
                <a:r>
                  <a:rPr lang="en-US" altLang="zh-CN" sz="4000" baseline="-25000" dirty="0">
                    <a:solidFill>
                      <a:schemeClr val="tx1"/>
                    </a:solidFill>
                  </a:rPr>
                  <a:t>E</a:t>
                </a:r>
                <a:r>
                  <a:rPr lang="en-US" altLang="zh-CN" sz="4000" dirty="0">
                    <a:solidFill>
                      <a:schemeClr val="tx1"/>
                    </a:solidFill>
                  </a:rPr>
                  <a:t> is the bending stiffness, h is the thickness of the membrane, and ρ is effective density, E is the effective Young's modulus, and v is Poisson ratio.</a:t>
                </a:r>
                <a:endParaRPr lang="zh-CN" altLang="en-US" sz="4000" dirty="0">
                  <a:solidFill>
                    <a:schemeClr val="tx1"/>
                  </a:solidFill>
                </a:endParaRPr>
              </a:p>
            </p:txBody>
          </p:sp>
        </mc:Choice>
        <mc:Fallback>
          <p:sp>
            <p:nvSpPr>
              <p:cNvPr id="9" name="文本框 8">
                <a:extLst>
                  <a:ext uri="{FF2B5EF4-FFF2-40B4-BE49-F238E27FC236}">
                    <a16:creationId xmlns:a16="http://schemas.microsoft.com/office/drawing/2014/main" id="{42804BC6-60B9-1881-E885-4757683D4A4C}"/>
                  </a:ext>
                </a:extLst>
              </p:cNvPr>
              <p:cNvSpPr txBox="1">
                <a:spLocks noRot="1" noChangeAspect="1" noMove="1" noResize="1" noEditPoints="1" noAdjustHandles="1" noChangeArrowheads="1" noChangeShapeType="1" noTextEdit="1"/>
              </p:cNvSpPr>
              <p:nvPr/>
            </p:nvSpPr>
            <p:spPr>
              <a:xfrm>
                <a:off x="1034018" y="13192388"/>
                <a:ext cx="18146257" cy="10087890"/>
              </a:xfrm>
              <a:prstGeom prst="rect">
                <a:avLst/>
              </a:prstGeom>
              <a:blipFill>
                <a:blip r:embed="rId5"/>
                <a:stretch>
                  <a:fillRect l="-1210" t="-1088" r="-1647" b="-1631"/>
                </a:stretch>
              </a:blipFill>
            </p:spPr>
            <p:txBody>
              <a:bodyPr/>
              <a:lstStyle/>
              <a:p>
                <a:r>
                  <a:rPr lang="en-US">
                    <a:noFill/>
                  </a:rPr>
                  <a:t> </a:t>
                </a:r>
              </a:p>
            </p:txBody>
          </p:sp>
        </mc:Fallback>
      </mc:AlternateContent>
      <p:sp>
        <p:nvSpPr>
          <p:cNvPr id="5" name="文本框 4">
            <a:extLst>
              <a:ext uri="{FF2B5EF4-FFF2-40B4-BE49-F238E27FC236}">
                <a16:creationId xmlns:a16="http://schemas.microsoft.com/office/drawing/2014/main" id="{DA70997B-A4F0-D3CA-5F31-555480F4091B}"/>
              </a:ext>
            </a:extLst>
          </p:cNvPr>
          <p:cNvSpPr txBox="1"/>
          <p:nvPr/>
        </p:nvSpPr>
        <p:spPr>
          <a:xfrm>
            <a:off x="26959712" y="19674470"/>
            <a:ext cx="6666820" cy="1077218"/>
          </a:xfrm>
          <a:prstGeom prst="rect">
            <a:avLst/>
          </a:prstGeom>
          <a:noFill/>
        </p:spPr>
        <p:txBody>
          <a:bodyPr wrap="square" rtlCol="0">
            <a:spAutoFit/>
          </a:bodyPr>
          <a:lstStyle/>
          <a:p>
            <a:r>
              <a:rPr lang="en-US" altLang="zh-CN" sz="3200" dirty="0"/>
              <a:t>Figure 2. Analysis of the eigen mode resonant frequency.</a:t>
            </a:r>
            <a:endParaRPr lang="zh-CN" altLang="en-US" sz="3200" dirty="0"/>
          </a:p>
        </p:txBody>
      </p:sp>
      <p:pic>
        <p:nvPicPr>
          <p:cNvPr id="11" name="图片 10">
            <a:extLst>
              <a:ext uri="{FF2B5EF4-FFF2-40B4-BE49-F238E27FC236}">
                <a16:creationId xmlns:a16="http://schemas.microsoft.com/office/drawing/2014/main" id="{68BA2A2E-8F63-FE45-F3C9-CF1A976E9E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582140" y="14426141"/>
            <a:ext cx="6992326" cy="5068007"/>
          </a:xfrm>
          <a:prstGeom prst="rect">
            <a:avLst/>
          </a:prstGeom>
        </p:spPr>
      </p:pic>
      <p:sp>
        <p:nvSpPr>
          <p:cNvPr id="12" name="文本框 11">
            <a:extLst>
              <a:ext uri="{FF2B5EF4-FFF2-40B4-BE49-F238E27FC236}">
                <a16:creationId xmlns:a16="http://schemas.microsoft.com/office/drawing/2014/main" id="{6DEAEF22-6DD3-FE03-382E-449FA5FC24DE}"/>
              </a:ext>
            </a:extLst>
          </p:cNvPr>
          <p:cNvSpPr txBox="1"/>
          <p:nvPr/>
        </p:nvSpPr>
        <p:spPr>
          <a:xfrm>
            <a:off x="1034018" y="25700293"/>
            <a:ext cx="18486969" cy="3170099"/>
          </a:xfrm>
          <a:prstGeom prst="rect">
            <a:avLst/>
          </a:prstGeom>
          <a:noFill/>
        </p:spPr>
        <p:txBody>
          <a:bodyPr wrap="square" rtlCol="0">
            <a:spAutoFit/>
          </a:bodyPr>
          <a:lstStyle/>
          <a:p>
            <a:pPr marL="571500" indent="-571500">
              <a:buFont typeface="Arial" panose="020B0604020202020204" pitchFamily="34" charset="0"/>
              <a:buChar char="•"/>
            </a:pPr>
            <a:r>
              <a:rPr lang="en-US" altLang="zh-CN" sz="4000" dirty="0"/>
              <a:t>Studied the influence of piezoelectric layer thickness on the emission and reception performance of PMUT.</a:t>
            </a:r>
          </a:p>
          <a:p>
            <a:pPr marL="571500" indent="-571500">
              <a:buFont typeface="Arial" panose="020B0604020202020204" pitchFamily="34" charset="0"/>
              <a:buChar char="•"/>
            </a:pPr>
            <a:r>
              <a:rPr lang="en-US" altLang="zh-CN" sz="4000" dirty="0">
                <a:effectLst/>
              </a:rPr>
              <a:t>A comparative analysis was performed to assess the performance characteristics of PMUT equipped with circular electrodes and bottom cavities versus those featuring square electrodes and bottom cavities.</a:t>
            </a:r>
            <a:endParaRPr lang="zh-CN" altLang="en-US" sz="4000" dirty="0"/>
          </a:p>
        </p:txBody>
      </p:sp>
      <p:sp>
        <p:nvSpPr>
          <p:cNvPr id="15" name="文本框 14">
            <a:extLst>
              <a:ext uri="{FF2B5EF4-FFF2-40B4-BE49-F238E27FC236}">
                <a16:creationId xmlns:a16="http://schemas.microsoft.com/office/drawing/2014/main" id="{51D780F9-0B51-808D-5612-E8ABA7C3E8F5}"/>
              </a:ext>
            </a:extLst>
          </p:cNvPr>
          <p:cNvSpPr txBox="1"/>
          <p:nvPr/>
        </p:nvSpPr>
        <p:spPr>
          <a:xfrm>
            <a:off x="1963136" y="33620676"/>
            <a:ext cx="7300566" cy="1077218"/>
          </a:xfrm>
          <a:prstGeom prst="rect">
            <a:avLst/>
          </a:prstGeom>
          <a:noFill/>
        </p:spPr>
        <p:txBody>
          <a:bodyPr wrap="square" rtlCol="0">
            <a:spAutoFit/>
          </a:bodyPr>
          <a:lstStyle/>
          <a:p>
            <a:r>
              <a:rPr lang="en-US" altLang="zh-CN" sz="3200" dirty="0"/>
              <a:t>Figure 3. Static transmitting sensitivity d</a:t>
            </a:r>
            <a:r>
              <a:rPr lang="en-US" altLang="zh-CN" sz="3200" baseline="-25000" dirty="0"/>
              <a:t>s</a:t>
            </a:r>
            <a:r>
              <a:rPr lang="en-US" altLang="zh-CN" sz="3200" dirty="0"/>
              <a:t> shift with thickness of PZT layer.</a:t>
            </a:r>
            <a:endParaRPr lang="zh-CN" altLang="en-US" sz="3200" dirty="0"/>
          </a:p>
        </p:txBody>
      </p:sp>
      <p:sp>
        <p:nvSpPr>
          <p:cNvPr id="18" name="文本框 17">
            <a:extLst>
              <a:ext uri="{FF2B5EF4-FFF2-40B4-BE49-F238E27FC236}">
                <a16:creationId xmlns:a16="http://schemas.microsoft.com/office/drawing/2014/main" id="{1E9A4902-8600-B318-9D41-CA64D39521E8}"/>
              </a:ext>
            </a:extLst>
          </p:cNvPr>
          <p:cNvSpPr txBox="1"/>
          <p:nvPr/>
        </p:nvSpPr>
        <p:spPr>
          <a:xfrm>
            <a:off x="10690687" y="33620675"/>
            <a:ext cx="7683774" cy="1077218"/>
          </a:xfrm>
          <a:prstGeom prst="rect">
            <a:avLst/>
          </a:prstGeom>
          <a:noFill/>
        </p:spPr>
        <p:txBody>
          <a:bodyPr wrap="square" rtlCol="0">
            <a:spAutoFit/>
          </a:bodyPr>
          <a:lstStyle/>
          <a:p>
            <a:r>
              <a:rPr lang="en-US" altLang="zh-CN" sz="3200" dirty="0"/>
              <a:t>Figure 4. Static receiving sensitivity </a:t>
            </a:r>
            <a:r>
              <a:rPr lang="en-US" altLang="zh-CN" sz="3200" dirty="0" err="1"/>
              <a:t>s</a:t>
            </a:r>
            <a:r>
              <a:rPr lang="en-US" altLang="zh-CN" sz="3200" baseline="-25000" dirty="0" err="1"/>
              <a:t>r</a:t>
            </a:r>
            <a:r>
              <a:rPr lang="en-US" altLang="zh-CN" sz="3200" dirty="0"/>
              <a:t> shift with thickness of PZT layer.</a:t>
            </a:r>
            <a:endParaRPr lang="zh-CN" altLang="en-US" sz="3200" dirty="0"/>
          </a:p>
        </p:txBody>
      </p:sp>
      <p:pic>
        <p:nvPicPr>
          <p:cNvPr id="22" name="图片 21">
            <a:extLst>
              <a:ext uri="{FF2B5EF4-FFF2-40B4-BE49-F238E27FC236}">
                <a16:creationId xmlns:a16="http://schemas.microsoft.com/office/drawing/2014/main" id="{BEB7E951-1E28-C283-AE8E-2FEF7B46F799}"/>
              </a:ext>
            </a:extLst>
          </p:cNvPr>
          <p:cNvPicPr>
            <a:picLocks noChangeAspect="1"/>
          </p:cNvPicPr>
          <p:nvPr/>
        </p:nvPicPr>
        <p:blipFill>
          <a:blip r:embed="rId7">
            <a:extLst>
              <a:ext uri="{28A0092B-C50C-407E-A947-70E740481C1C}">
                <a14:useLocalDpi xmlns:a14="http://schemas.microsoft.com/office/drawing/2010/main" val="0"/>
              </a:ext>
            </a:extLst>
          </a:blip>
          <a:srcRect l="5897" t="10031" r="10875" b="5147"/>
          <a:stretch/>
        </p:blipFill>
        <p:spPr>
          <a:xfrm>
            <a:off x="1721812" y="28956559"/>
            <a:ext cx="6840760" cy="4617742"/>
          </a:xfrm>
          <a:prstGeom prst="rect">
            <a:avLst/>
          </a:prstGeom>
        </p:spPr>
      </p:pic>
      <p:pic>
        <p:nvPicPr>
          <p:cNvPr id="24" name="图片 23">
            <a:extLst>
              <a:ext uri="{FF2B5EF4-FFF2-40B4-BE49-F238E27FC236}">
                <a16:creationId xmlns:a16="http://schemas.microsoft.com/office/drawing/2014/main" id="{9E0187CE-259E-6CB9-57D2-0BEF4173A26A}"/>
              </a:ext>
            </a:extLst>
          </p:cNvPr>
          <p:cNvPicPr>
            <a:picLocks noChangeAspect="1"/>
          </p:cNvPicPr>
          <p:nvPr/>
        </p:nvPicPr>
        <p:blipFill>
          <a:blip r:embed="rId8">
            <a:extLst>
              <a:ext uri="{28A0092B-C50C-407E-A947-70E740481C1C}">
                <a14:useLocalDpi xmlns:a14="http://schemas.microsoft.com/office/drawing/2010/main" val="0"/>
              </a:ext>
            </a:extLst>
          </a:blip>
          <a:srcRect l="5384" t="8945" r="11388" b="4530"/>
          <a:stretch/>
        </p:blipFill>
        <p:spPr>
          <a:xfrm>
            <a:off x="10450608" y="28863809"/>
            <a:ext cx="6840760" cy="4710492"/>
          </a:xfrm>
          <a:prstGeom prst="rect">
            <a:avLst/>
          </a:prstGeom>
        </p:spPr>
      </p:pic>
      <mc:AlternateContent xmlns:mc="http://schemas.openxmlformats.org/markup-compatibility/2006">
        <mc:Choice xmlns:a14="http://schemas.microsoft.com/office/drawing/2010/main" Requires="a14">
          <p:graphicFrame>
            <p:nvGraphicFramePr>
              <p:cNvPr id="26" name="表格 25">
                <a:extLst>
                  <a:ext uri="{FF2B5EF4-FFF2-40B4-BE49-F238E27FC236}">
                    <a16:creationId xmlns:a16="http://schemas.microsoft.com/office/drawing/2014/main" id="{8AE9F6C9-7FC1-457D-115C-F5C4664220A2}"/>
                  </a:ext>
                </a:extLst>
              </p:cNvPr>
              <p:cNvGraphicFramePr>
                <a:graphicFrameLocks noGrp="1"/>
              </p:cNvGraphicFramePr>
              <p:nvPr>
                <p:extLst>
                  <p:ext uri="{D42A27DB-BD31-4B8C-83A1-F6EECF244321}">
                    <p14:modId xmlns:p14="http://schemas.microsoft.com/office/powerpoint/2010/main" val="1438780359"/>
                  </p:ext>
                </p:extLst>
              </p:nvPr>
            </p:nvGraphicFramePr>
            <p:xfrm>
              <a:off x="1805584" y="35767876"/>
              <a:ext cx="16489833" cy="5791178"/>
            </p:xfrm>
            <a:graphic>
              <a:graphicData uri="http://schemas.openxmlformats.org/drawingml/2006/table">
                <a:tbl>
                  <a:tblPr firstRow="1" bandRow="1">
                    <a:tableStyleId>{5C22544A-7EE6-4342-B048-85BDC9FD1C3A}</a:tableStyleId>
                  </a:tblPr>
                  <a:tblGrid>
                    <a:gridCol w="5496611">
                      <a:extLst>
                        <a:ext uri="{9D8B030D-6E8A-4147-A177-3AD203B41FA5}">
                          <a16:colId xmlns:a16="http://schemas.microsoft.com/office/drawing/2014/main" val="147008700"/>
                        </a:ext>
                      </a:extLst>
                    </a:gridCol>
                    <a:gridCol w="5496611">
                      <a:extLst>
                        <a:ext uri="{9D8B030D-6E8A-4147-A177-3AD203B41FA5}">
                          <a16:colId xmlns:a16="http://schemas.microsoft.com/office/drawing/2014/main" val="9607972"/>
                        </a:ext>
                      </a:extLst>
                    </a:gridCol>
                    <a:gridCol w="5496611">
                      <a:extLst>
                        <a:ext uri="{9D8B030D-6E8A-4147-A177-3AD203B41FA5}">
                          <a16:colId xmlns:a16="http://schemas.microsoft.com/office/drawing/2014/main" val="2311815397"/>
                        </a:ext>
                      </a:extLst>
                    </a:gridCol>
                  </a:tblGrid>
                  <a:tr h="1444793">
                    <a:tc>
                      <a:txBody>
                        <a:bodyPr/>
                        <a:lstStyle/>
                        <a:p>
                          <a:pPr>
                            <a:lnSpc>
                              <a:spcPct val="150000"/>
                            </a:lnSpc>
                          </a:pPr>
                          <a:r>
                            <a:rPr lang="en-US" altLang="zh-CN" sz="4400" dirty="0"/>
                            <a:t>      Mode (top view)</a:t>
                          </a:r>
                          <a:endParaRPr lang="zh-CN" altLang="en-US" sz="4400" dirty="0"/>
                        </a:p>
                      </a:txBody>
                      <a:tcPr/>
                    </a:tc>
                    <a:tc>
                      <a:txBody>
                        <a:bodyPr/>
                        <a:lstStyle/>
                        <a:p>
                          <a:r>
                            <a:rPr lang="en-US" altLang="zh-CN" dirty="0"/>
                            <a:t>        </a:t>
                          </a:r>
                          <a:r>
                            <a:rPr lang="en-US" altLang="zh-CN" sz="4000" dirty="0"/>
                            <a:t>Circular</a:t>
                          </a:r>
                          <a:endParaRPr lang="zh-CN" altLang="en-US" sz="4000" dirty="0"/>
                        </a:p>
                      </a:txBody>
                      <a:tcPr/>
                    </a:tc>
                    <a:tc>
                      <a:txBody>
                        <a:bodyPr/>
                        <a:lstStyle/>
                        <a:p>
                          <a:r>
                            <a:rPr lang="en-US" altLang="zh-CN" dirty="0"/>
                            <a:t>          </a:t>
                          </a:r>
                          <a:r>
                            <a:rPr lang="en-US" altLang="zh-CN" sz="4000" dirty="0"/>
                            <a:t>Square</a:t>
                          </a:r>
                          <a:endParaRPr lang="zh-CN" altLang="en-US" sz="4000" dirty="0"/>
                        </a:p>
                      </a:txBody>
                      <a:tcPr/>
                    </a:tc>
                    <a:extLst>
                      <a:ext uri="{0D108BD9-81ED-4DB2-BD59-A6C34878D82A}">
                        <a16:rowId xmlns:a16="http://schemas.microsoft.com/office/drawing/2014/main" val="2420036053"/>
                      </a:ext>
                    </a:extLst>
                  </a:tr>
                  <a:tr h="370840">
                    <a:tc>
                      <a:txBody>
                        <a:bodyPr/>
                        <a:lstStyle/>
                        <a:p>
                          <a:r>
                            <a:rPr lang="en-US" altLang="zh-CN" sz="3200" dirty="0"/>
                            <a:t>Resonant frequency</a:t>
                          </a:r>
                        </a:p>
                        <a:p>
                          <a:r>
                            <a:rPr lang="en-US" altLang="zh-CN" sz="3200" dirty="0"/>
                            <a:t>f (MHz)</a:t>
                          </a:r>
                          <a:endParaRPr lang="zh-CN" altLang="en-US" sz="3200" dirty="0"/>
                        </a:p>
                      </a:txBody>
                      <a:tcPr/>
                    </a:tc>
                    <a:tc>
                      <a:txBody>
                        <a:bodyPr/>
                        <a:lstStyle/>
                        <a:p>
                          <a:pPr algn="ctr"/>
                          <a:r>
                            <a:rPr lang="en-US" altLang="zh-CN" sz="3200" dirty="0"/>
                            <a:t>15.671</a:t>
                          </a:r>
                          <a:endParaRPr lang="zh-CN" altLang="en-US" sz="3200" dirty="0"/>
                        </a:p>
                      </a:txBody>
                      <a:tcPr/>
                    </a:tc>
                    <a:tc>
                      <a:txBody>
                        <a:bodyPr/>
                        <a:lstStyle/>
                        <a:p>
                          <a:pPr algn="ctr"/>
                          <a:r>
                            <a:rPr lang="en-US" altLang="zh-CN" sz="3200" dirty="0"/>
                            <a:t>16.452</a:t>
                          </a:r>
                          <a:endParaRPr lang="zh-CN" altLang="en-US" sz="3200" dirty="0"/>
                        </a:p>
                      </a:txBody>
                      <a:tcPr/>
                    </a:tc>
                    <a:extLst>
                      <a:ext uri="{0D108BD9-81ED-4DB2-BD59-A6C34878D82A}">
                        <a16:rowId xmlns:a16="http://schemas.microsoft.com/office/drawing/2014/main" val="3859766581"/>
                      </a:ext>
                    </a:extLst>
                  </a:tr>
                  <a:tr h="370840">
                    <a:tc>
                      <a:txBody>
                        <a:bodyPr/>
                        <a:lstStyle/>
                        <a:p>
                          <a:r>
                            <a:rPr lang="en-US" altLang="zh-CN" sz="3200" dirty="0">
                              <a:latin typeface="+mn-lt"/>
                            </a:rPr>
                            <a:t>Electromechanical</a:t>
                          </a:r>
                        </a:p>
                        <a:p>
                          <a:r>
                            <a:rPr lang="en-US" altLang="zh-CN" sz="3200" dirty="0">
                              <a:latin typeface="+mn-lt"/>
                            </a:rPr>
                            <a:t>coupling </a:t>
                          </a:r>
                          <a14:m>
                            <m:oMath xmlns:m="http://schemas.openxmlformats.org/officeDocument/2006/math">
                              <m:sSubSup>
                                <m:sSubSupPr>
                                  <m:ctrlPr>
                                    <a:rPr lang="en-US" altLang="zh-CN" sz="3200" i="1" smtClean="0">
                                      <a:latin typeface="Cambria Math" panose="02040503050406030204" pitchFamily="18" charset="0"/>
                                    </a:rPr>
                                  </m:ctrlPr>
                                </m:sSubSupPr>
                                <m:e>
                                  <m:r>
                                    <a:rPr lang="en-US" altLang="zh-CN" sz="3200" b="0" i="1" smtClean="0">
                                      <a:latin typeface="Cambria Math" panose="02040503050406030204" pitchFamily="18" charset="0"/>
                                    </a:rPr>
                                    <m:t>𝑘</m:t>
                                  </m:r>
                                </m:e>
                                <m:sub>
                                  <m:r>
                                    <a:rPr lang="en-US" altLang="zh-CN" sz="3200" b="0" i="1" smtClean="0">
                                      <a:latin typeface="Cambria Math" panose="02040503050406030204" pitchFamily="18" charset="0"/>
                                    </a:rPr>
                                    <m:t>𝑒𝑓𝑓</m:t>
                                  </m:r>
                                </m:sub>
                                <m:sup>
                                  <m:r>
                                    <a:rPr lang="en-US" altLang="zh-CN" sz="3200" b="0" i="1" smtClean="0">
                                      <a:latin typeface="Cambria Math" panose="02040503050406030204" pitchFamily="18" charset="0"/>
                                    </a:rPr>
                                    <m:t>2</m:t>
                                  </m:r>
                                </m:sup>
                              </m:sSubSup>
                            </m:oMath>
                          </a14:m>
                          <a:r>
                            <a:rPr lang="en-US" altLang="zh-CN" sz="3200" dirty="0">
                              <a:latin typeface="+mn-lt"/>
                            </a:rPr>
                            <a:t>(%)</a:t>
                          </a:r>
                          <a:endParaRPr lang="zh-CN" altLang="en-US" sz="3200" dirty="0">
                            <a:latin typeface="+mn-lt"/>
                          </a:endParaRPr>
                        </a:p>
                      </a:txBody>
                      <a:tcPr/>
                    </a:tc>
                    <a:tc>
                      <a:txBody>
                        <a:bodyPr/>
                        <a:lstStyle/>
                        <a:p>
                          <a:pPr algn="ctr"/>
                          <a:r>
                            <a:rPr lang="en-US" altLang="zh-CN" sz="3200" dirty="0"/>
                            <a:t>4.29</a:t>
                          </a:r>
                          <a:endParaRPr lang="zh-CN" altLang="en-US" sz="3200" dirty="0"/>
                        </a:p>
                      </a:txBody>
                      <a:tcPr/>
                    </a:tc>
                    <a:tc>
                      <a:txBody>
                        <a:bodyPr/>
                        <a:lstStyle/>
                        <a:p>
                          <a:pPr algn="ctr"/>
                          <a:r>
                            <a:rPr lang="en-US" altLang="zh-CN" sz="3200" dirty="0"/>
                            <a:t>3.54</a:t>
                          </a:r>
                          <a:endParaRPr lang="zh-CN" altLang="en-US" sz="3200" dirty="0"/>
                        </a:p>
                      </a:txBody>
                      <a:tcPr/>
                    </a:tc>
                    <a:extLst>
                      <a:ext uri="{0D108BD9-81ED-4DB2-BD59-A6C34878D82A}">
                        <a16:rowId xmlns:a16="http://schemas.microsoft.com/office/drawing/2014/main" val="1889159365"/>
                      </a:ext>
                    </a:extLst>
                  </a:tr>
                  <a:tr h="370840">
                    <a:tc>
                      <a:txBody>
                        <a:bodyPr/>
                        <a:lstStyle/>
                        <a:p>
                          <a:r>
                            <a:rPr lang="en-US" altLang="zh-CN" sz="3200" dirty="0">
                              <a:latin typeface="+mn-lt"/>
                            </a:rPr>
                            <a:t>Static transmitting</a:t>
                          </a:r>
                        </a:p>
                        <a:p>
                          <a:r>
                            <a:rPr lang="en-US" altLang="zh-CN" sz="3200" dirty="0">
                              <a:latin typeface="+mn-lt"/>
                            </a:rPr>
                            <a:t>sensitivity d</a:t>
                          </a:r>
                          <a:r>
                            <a:rPr lang="en-US" altLang="zh-CN" sz="3200" baseline="-25000" dirty="0">
                              <a:latin typeface="+mn-lt"/>
                            </a:rPr>
                            <a:t>s</a:t>
                          </a:r>
                          <a:r>
                            <a:rPr lang="en-US" altLang="zh-CN" sz="3200" dirty="0">
                              <a:latin typeface="+mn-lt"/>
                            </a:rPr>
                            <a:t> (pm/V)</a:t>
                          </a:r>
                        </a:p>
                      </a:txBody>
                      <a:tcPr/>
                    </a:tc>
                    <a:tc>
                      <a:txBody>
                        <a:bodyPr/>
                        <a:lstStyle/>
                        <a:p>
                          <a:pPr algn="ctr"/>
                          <a:r>
                            <a:rPr lang="en-US" altLang="zh-CN" sz="3200" dirty="0"/>
                            <a:t>1704.6</a:t>
                          </a:r>
                          <a:endParaRPr lang="zh-CN" altLang="en-US" sz="3200" dirty="0"/>
                        </a:p>
                      </a:txBody>
                      <a:tcPr/>
                    </a:tc>
                    <a:tc>
                      <a:txBody>
                        <a:bodyPr/>
                        <a:lstStyle/>
                        <a:p>
                          <a:pPr algn="ctr"/>
                          <a:r>
                            <a:rPr lang="en-US" altLang="zh-CN" sz="3200" dirty="0"/>
                            <a:t>1492.9</a:t>
                          </a:r>
                          <a:endParaRPr lang="zh-CN" altLang="en-US" sz="3200" dirty="0"/>
                        </a:p>
                      </a:txBody>
                      <a:tcPr/>
                    </a:tc>
                    <a:extLst>
                      <a:ext uri="{0D108BD9-81ED-4DB2-BD59-A6C34878D82A}">
                        <a16:rowId xmlns:a16="http://schemas.microsoft.com/office/drawing/2014/main" val="147577108"/>
                      </a:ext>
                    </a:extLst>
                  </a:tr>
                  <a:tr h="370840">
                    <a:tc>
                      <a:txBody>
                        <a:bodyPr/>
                        <a:lstStyle/>
                        <a:p>
                          <a:r>
                            <a:rPr lang="en-US" altLang="zh-CN" sz="3200" dirty="0">
                              <a:latin typeface="+mn-lt"/>
                            </a:rPr>
                            <a:t>Static receiving</a:t>
                          </a:r>
                        </a:p>
                        <a:p>
                          <a:r>
                            <a:rPr lang="en-US" altLang="zh-CN" sz="3200" dirty="0">
                              <a:latin typeface="+mn-lt"/>
                            </a:rPr>
                            <a:t>sensitivity </a:t>
                          </a:r>
                          <a:r>
                            <a:rPr lang="en-US" altLang="zh-CN" sz="3200" dirty="0" err="1">
                              <a:latin typeface="+mn-lt"/>
                            </a:rPr>
                            <a:t>s</a:t>
                          </a:r>
                          <a:r>
                            <a:rPr lang="en-US" altLang="zh-CN" sz="3200" baseline="-25000" dirty="0" err="1">
                              <a:latin typeface="+mn-lt"/>
                            </a:rPr>
                            <a:t>r</a:t>
                          </a:r>
                          <a:r>
                            <a:rPr lang="en-US" altLang="zh-CN" sz="3200" dirty="0">
                              <a:latin typeface="+mn-lt"/>
                            </a:rPr>
                            <a:t> (mV/kPa)</a:t>
                          </a:r>
                        </a:p>
                      </a:txBody>
                      <a:tcPr/>
                    </a:tc>
                    <a:tc>
                      <a:txBody>
                        <a:bodyPr/>
                        <a:lstStyle/>
                        <a:p>
                          <a:pPr algn="ctr"/>
                          <a:r>
                            <a:rPr lang="en-US" altLang="zh-CN" sz="3200" dirty="0"/>
                            <a:t>3.25</a:t>
                          </a:r>
                          <a:endParaRPr lang="zh-CN" altLang="en-US" sz="3200" dirty="0"/>
                        </a:p>
                      </a:txBody>
                      <a:tcPr/>
                    </a:tc>
                    <a:tc>
                      <a:txBody>
                        <a:bodyPr/>
                        <a:lstStyle/>
                        <a:p>
                          <a:pPr algn="ctr"/>
                          <a:r>
                            <a:rPr lang="en-US" altLang="zh-CN" sz="3200" dirty="0"/>
                            <a:t>3.26</a:t>
                          </a:r>
                          <a:endParaRPr lang="zh-CN" altLang="en-US" sz="3200" dirty="0"/>
                        </a:p>
                      </a:txBody>
                      <a:tcPr/>
                    </a:tc>
                    <a:extLst>
                      <a:ext uri="{0D108BD9-81ED-4DB2-BD59-A6C34878D82A}">
                        <a16:rowId xmlns:a16="http://schemas.microsoft.com/office/drawing/2014/main" val="4063439672"/>
                      </a:ext>
                    </a:extLst>
                  </a:tr>
                </a:tbl>
              </a:graphicData>
            </a:graphic>
          </p:graphicFrame>
        </mc:Choice>
        <mc:Fallback>
          <p:graphicFrame>
            <p:nvGraphicFramePr>
              <p:cNvPr id="26" name="表格 25">
                <a:extLst>
                  <a:ext uri="{FF2B5EF4-FFF2-40B4-BE49-F238E27FC236}">
                    <a16:creationId xmlns:a16="http://schemas.microsoft.com/office/drawing/2014/main" id="{8AE9F6C9-7FC1-457D-115C-F5C4664220A2}"/>
                  </a:ext>
                </a:extLst>
              </p:cNvPr>
              <p:cNvGraphicFramePr>
                <a:graphicFrameLocks noGrp="1"/>
              </p:cNvGraphicFramePr>
              <p:nvPr>
                <p:extLst>
                  <p:ext uri="{D42A27DB-BD31-4B8C-83A1-F6EECF244321}">
                    <p14:modId xmlns:p14="http://schemas.microsoft.com/office/powerpoint/2010/main" val="1438780359"/>
                  </p:ext>
                </p:extLst>
              </p:nvPr>
            </p:nvGraphicFramePr>
            <p:xfrm>
              <a:off x="1805584" y="35767876"/>
              <a:ext cx="16489833" cy="5791178"/>
            </p:xfrm>
            <a:graphic>
              <a:graphicData uri="http://schemas.openxmlformats.org/drawingml/2006/table">
                <a:tbl>
                  <a:tblPr firstRow="1" bandRow="1">
                    <a:tableStyleId>{5C22544A-7EE6-4342-B048-85BDC9FD1C3A}</a:tableStyleId>
                  </a:tblPr>
                  <a:tblGrid>
                    <a:gridCol w="5496611">
                      <a:extLst>
                        <a:ext uri="{9D8B030D-6E8A-4147-A177-3AD203B41FA5}">
                          <a16:colId xmlns:a16="http://schemas.microsoft.com/office/drawing/2014/main" val="147008700"/>
                        </a:ext>
                      </a:extLst>
                    </a:gridCol>
                    <a:gridCol w="5496611">
                      <a:extLst>
                        <a:ext uri="{9D8B030D-6E8A-4147-A177-3AD203B41FA5}">
                          <a16:colId xmlns:a16="http://schemas.microsoft.com/office/drawing/2014/main" val="9607972"/>
                        </a:ext>
                      </a:extLst>
                    </a:gridCol>
                    <a:gridCol w="5496611">
                      <a:extLst>
                        <a:ext uri="{9D8B030D-6E8A-4147-A177-3AD203B41FA5}">
                          <a16:colId xmlns:a16="http://schemas.microsoft.com/office/drawing/2014/main" val="2311815397"/>
                        </a:ext>
                      </a:extLst>
                    </a:gridCol>
                  </a:tblGrid>
                  <a:tr h="1444793">
                    <a:tc>
                      <a:txBody>
                        <a:bodyPr/>
                        <a:lstStyle/>
                        <a:p>
                          <a:pPr>
                            <a:lnSpc>
                              <a:spcPct val="150000"/>
                            </a:lnSpc>
                          </a:pPr>
                          <a:r>
                            <a:rPr lang="en-US" altLang="zh-CN" sz="4400" dirty="0"/>
                            <a:t>      Mode (top view)</a:t>
                          </a:r>
                          <a:endParaRPr lang="zh-CN" altLang="en-US" sz="4400" dirty="0"/>
                        </a:p>
                      </a:txBody>
                      <a:tcPr/>
                    </a:tc>
                    <a:tc>
                      <a:txBody>
                        <a:bodyPr/>
                        <a:lstStyle/>
                        <a:p>
                          <a:r>
                            <a:rPr lang="en-US" altLang="zh-CN" dirty="0"/>
                            <a:t>        </a:t>
                          </a:r>
                          <a:r>
                            <a:rPr lang="en-US" altLang="zh-CN" sz="4000" dirty="0"/>
                            <a:t>Circular</a:t>
                          </a:r>
                          <a:endParaRPr lang="zh-CN" altLang="en-US" sz="4000" dirty="0"/>
                        </a:p>
                      </a:txBody>
                      <a:tcPr/>
                    </a:tc>
                    <a:tc>
                      <a:txBody>
                        <a:bodyPr/>
                        <a:lstStyle/>
                        <a:p>
                          <a:r>
                            <a:rPr lang="en-US" altLang="zh-CN" dirty="0"/>
                            <a:t>          </a:t>
                          </a:r>
                          <a:r>
                            <a:rPr lang="en-US" altLang="zh-CN" sz="4000" dirty="0"/>
                            <a:t>Square</a:t>
                          </a:r>
                          <a:endParaRPr lang="zh-CN" altLang="en-US" sz="4000" dirty="0"/>
                        </a:p>
                      </a:txBody>
                      <a:tcPr/>
                    </a:tc>
                    <a:extLst>
                      <a:ext uri="{0D108BD9-81ED-4DB2-BD59-A6C34878D82A}">
                        <a16:rowId xmlns:a16="http://schemas.microsoft.com/office/drawing/2014/main" val="2420036053"/>
                      </a:ext>
                    </a:extLst>
                  </a:tr>
                  <a:tr h="1066800">
                    <a:tc>
                      <a:txBody>
                        <a:bodyPr/>
                        <a:lstStyle/>
                        <a:p>
                          <a:r>
                            <a:rPr lang="en-US" altLang="zh-CN" sz="3200" dirty="0"/>
                            <a:t>Resonant frequency</a:t>
                          </a:r>
                        </a:p>
                        <a:p>
                          <a:r>
                            <a:rPr lang="en-US" altLang="zh-CN" sz="3200" dirty="0"/>
                            <a:t>f (MHz)</a:t>
                          </a:r>
                          <a:endParaRPr lang="zh-CN" altLang="en-US" sz="3200" dirty="0"/>
                        </a:p>
                      </a:txBody>
                      <a:tcPr/>
                    </a:tc>
                    <a:tc>
                      <a:txBody>
                        <a:bodyPr/>
                        <a:lstStyle/>
                        <a:p>
                          <a:pPr algn="ctr"/>
                          <a:r>
                            <a:rPr lang="en-US" altLang="zh-CN" sz="3200" dirty="0"/>
                            <a:t>15.671</a:t>
                          </a:r>
                          <a:endParaRPr lang="zh-CN" altLang="en-US" sz="3200" dirty="0"/>
                        </a:p>
                      </a:txBody>
                      <a:tcPr/>
                    </a:tc>
                    <a:tc>
                      <a:txBody>
                        <a:bodyPr/>
                        <a:lstStyle/>
                        <a:p>
                          <a:pPr algn="ctr"/>
                          <a:r>
                            <a:rPr lang="en-US" altLang="zh-CN" sz="3200" dirty="0"/>
                            <a:t>16.452</a:t>
                          </a:r>
                          <a:endParaRPr lang="zh-CN" altLang="en-US" sz="3200" dirty="0"/>
                        </a:p>
                      </a:txBody>
                      <a:tcPr/>
                    </a:tc>
                    <a:extLst>
                      <a:ext uri="{0D108BD9-81ED-4DB2-BD59-A6C34878D82A}">
                        <a16:rowId xmlns:a16="http://schemas.microsoft.com/office/drawing/2014/main" val="3859766581"/>
                      </a:ext>
                    </a:extLst>
                  </a:tr>
                  <a:tr h="1145985">
                    <a:tc>
                      <a:txBody>
                        <a:bodyPr/>
                        <a:lstStyle/>
                        <a:p>
                          <a:endParaRPr lang="en-US"/>
                        </a:p>
                      </a:txBody>
                      <a:tcPr>
                        <a:blipFill>
                          <a:blip r:embed="rId9"/>
                          <a:stretch>
                            <a:fillRect l="-111" t="-218519" r="-200443" b="-202116"/>
                          </a:stretch>
                        </a:blipFill>
                      </a:tcPr>
                    </a:tc>
                    <a:tc>
                      <a:txBody>
                        <a:bodyPr/>
                        <a:lstStyle/>
                        <a:p>
                          <a:pPr algn="ctr"/>
                          <a:r>
                            <a:rPr lang="en-US" altLang="zh-CN" sz="3200" dirty="0"/>
                            <a:t>4.29</a:t>
                          </a:r>
                          <a:endParaRPr lang="zh-CN" altLang="en-US" sz="3200" dirty="0"/>
                        </a:p>
                      </a:txBody>
                      <a:tcPr/>
                    </a:tc>
                    <a:tc>
                      <a:txBody>
                        <a:bodyPr/>
                        <a:lstStyle/>
                        <a:p>
                          <a:pPr algn="ctr"/>
                          <a:r>
                            <a:rPr lang="en-US" altLang="zh-CN" sz="3200" dirty="0"/>
                            <a:t>3.54</a:t>
                          </a:r>
                          <a:endParaRPr lang="zh-CN" altLang="en-US" sz="3200" dirty="0"/>
                        </a:p>
                      </a:txBody>
                      <a:tcPr/>
                    </a:tc>
                    <a:extLst>
                      <a:ext uri="{0D108BD9-81ED-4DB2-BD59-A6C34878D82A}">
                        <a16:rowId xmlns:a16="http://schemas.microsoft.com/office/drawing/2014/main" val="1889159365"/>
                      </a:ext>
                    </a:extLst>
                  </a:tr>
                  <a:tr h="1066800">
                    <a:tc>
                      <a:txBody>
                        <a:bodyPr/>
                        <a:lstStyle/>
                        <a:p>
                          <a:r>
                            <a:rPr lang="en-US" altLang="zh-CN" sz="3200" dirty="0">
                              <a:latin typeface="+mn-lt"/>
                            </a:rPr>
                            <a:t>Static transmitting</a:t>
                          </a:r>
                        </a:p>
                        <a:p>
                          <a:r>
                            <a:rPr lang="en-US" altLang="zh-CN" sz="3200" dirty="0">
                              <a:latin typeface="+mn-lt"/>
                            </a:rPr>
                            <a:t>sensitivity d</a:t>
                          </a:r>
                          <a:r>
                            <a:rPr lang="en-US" altLang="zh-CN" sz="3200" baseline="-25000" dirty="0">
                              <a:latin typeface="+mn-lt"/>
                            </a:rPr>
                            <a:t>s</a:t>
                          </a:r>
                          <a:r>
                            <a:rPr lang="en-US" altLang="zh-CN" sz="3200" dirty="0">
                              <a:latin typeface="+mn-lt"/>
                            </a:rPr>
                            <a:t> (pm/V)</a:t>
                          </a:r>
                        </a:p>
                      </a:txBody>
                      <a:tcPr/>
                    </a:tc>
                    <a:tc>
                      <a:txBody>
                        <a:bodyPr/>
                        <a:lstStyle/>
                        <a:p>
                          <a:pPr algn="ctr"/>
                          <a:r>
                            <a:rPr lang="en-US" altLang="zh-CN" sz="3200" dirty="0"/>
                            <a:t>1704.6</a:t>
                          </a:r>
                          <a:endParaRPr lang="zh-CN" altLang="en-US" sz="3200" dirty="0"/>
                        </a:p>
                      </a:txBody>
                      <a:tcPr/>
                    </a:tc>
                    <a:tc>
                      <a:txBody>
                        <a:bodyPr/>
                        <a:lstStyle/>
                        <a:p>
                          <a:pPr algn="ctr"/>
                          <a:r>
                            <a:rPr lang="en-US" altLang="zh-CN" sz="3200" dirty="0"/>
                            <a:t>1492.9</a:t>
                          </a:r>
                          <a:endParaRPr lang="zh-CN" altLang="en-US" sz="3200" dirty="0"/>
                        </a:p>
                      </a:txBody>
                      <a:tcPr/>
                    </a:tc>
                    <a:extLst>
                      <a:ext uri="{0D108BD9-81ED-4DB2-BD59-A6C34878D82A}">
                        <a16:rowId xmlns:a16="http://schemas.microsoft.com/office/drawing/2014/main" val="147577108"/>
                      </a:ext>
                    </a:extLst>
                  </a:tr>
                  <a:tr h="1066800">
                    <a:tc>
                      <a:txBody>
                        <a:bodyPr/>
                        <a:lstStyle/>
                        <a:p>
                          <a:r>
                            <a:rPr lang="en-US" altLang="zh-CN" sz="3200" dirty="0">
                              <a:latin typeface="+mn-lt"/>
                            </a:rPr>
                            <a:t>Static receiving</a:t>
                          </a:r>
                        </a:p>
                        <a:p>
                          <a:r>
                            <a:rPr lang="en-US" altLang="zh-CN" sz="3200" dirty="0">
                              <a:latin typeface="+mn-lt"/>
                            </a:rPr>
                            <a:t>sensitivity </a:t>
                          </a:r>
                          <a:r>
                            <a:rPr lang="en-US" altLang="zh-CN" sz="3200" dirty="0" err="1">
                              <a:latin typeface="+mn-lt"/>
                            </a:rPr>
                            <a:t>s</a:t>
                          </a:r>
                          <a:r>
                            <a:rPr lang="en-US" altLang="zh-CN" sz="3200" baseline="-25000" dirty="0" err="1">
                              <a:latin typeface="+mn-lt"/>
                            </a:rPr>
                            <a:t>r</a:t>
                          </a:r>
                          <a:r>
                            <a:rPr lang="en-US" altLang="zh-CN" sz="3200" dirty="0">
                              <a:latin typeface="+mn-lt"/>
                            </a:rPr>
                            <a:t> (mV/kPa)</a:t>
                          </a:r>
                        </a:p>
                      </a:txBody>
                      <a:tcPr/>
                    </a:tc>
                    <a:tc>
                      <a:txBody>
                        <a:bodyPr/>
                        <a:lstStyle/>
                        <a:p>
                          <a:pPr algn="ctr"/>
                          <a:r>
                            <a:rPr lang="en-US" altLang="zh-CN" sz="3200" dirty="0"/>
                            <a:t>3.25</a:t>
                          </a:r>
                          <a:endParaRPr lang="zh-CN" altLang="en-US" sz="3200" dirty="0"/>
                        </a:p>
                      </a:txBody>
                      <a:tcPr/>
                    </a:tc>
                    <a:tc>
                      <a:txBody>
                        <a:bodyPr/>
                        <a:lstStyle/>
                        <a:p>
                          <a:pPr algn="ctr"/>
                          <a:r>
                            <a:rPr lang="en-US" altLang="zh-CN" sz="3200" dirty="0"/>
                            <a:t>3.26</a:t>
                          </a:r>
                          <a:endParaRPr lang="zh-CN" altLang="en-US" sz="3200" dirty="0"/>
                        </a:p>
                      </a:txBody>
                      <a:tcPr/>
                    </a:tc>
                    <a:extLst>
                      <a:ext uri="{0D108BD9-81ED-4DB2-BD59-A6C34878D82A}">
                        <a16:rowId xmlns:a16="http://schemas.microsoft.com/office/drawing/2014/main" val="4063439672"/>
                      </a:ext>
                    </a:extLst>
                  </a:tr>
                </a:tbl>
              </a:graphicData>
            </a:graphic>
          </p:graphicFrame>
        </mc:Fallback>
      </mc:AlternateContent>
      <p:pic>
        <p:nvPicPr>
          <p:cNvPr id="28" name="图片 27">
            <a:extLst>
              <a:ext uri="{FF2B5EF4-FFF2-40B4-BE49-F238E27FC236}">
                <a16:creationId xmlns:a16="http://schemas.microsoft.com/office/drawing/2014/main" id="{96F68BD9-BAAC-535B-1ADC-A7B7A61EFF5C}"/>
              </a:ext>
            </a:extLst>
          </p:cNvPr>
          <p:cNvPicPr>
            <a:picLocks noChangeAspect="1"/>
          </p:cNvPicPr>
          <p:nvPr/>
        </p:nvPicPr>
        <p:blipFill>
          <a:blip r:embed="rId10">
            <a:extLst>
              <a:ext uri="{28A0092B-C50C-407E-A947-70E740481C1C}">
                <a14:useLocalDpi xmlns:a14="http://schemas.microsoft.com/office/drawing/2010/main" val="0"/>
              </a:ext>
            </a:extLst>
          </a:blip>
          <a:srcRect l="21759" t="6633" r="22972" b="8440"/>
          <a:stretch/>
        </p:blipFill>
        <p:spPr>
          <a:xfrm>
            <a:off x="7448239" y="35928043"/>
            <a:ext cx="1080121" cy="1157760"/>
          </a:xfrm>
          <a:prstGeom prst="rect">
            <a:avLst/>
          </a:prstGeom>
        </p:spPr>
      </p:pic>
      <p:pic>
        <p:nvPicPr>
          <p:cNvPr id="30" name="图片 29">
            <a:extLst>
              <a:ext uri="{FF2B5EF4-FFF2-40B4-BE49-F238E27FC236}">
                <a16:creationId xmlns:a16="http://schemas.microsoft.com/office/drawing/2014/main" id="{7509DC35-895E-182A-1BAE-078F05715C4E}"/>
              </a:ext>
            </a:extLst>
          </p:cNvPr>
          <p:cNvPicPr>
            <a:picLocks noChangeAspect="1"/>
          </p:cNvPicPr>
          <p:nvPr/>
        </p:nvPicPr>
        <p:blipFill>
          <a:blip r:embed="rId11">
            <a:extLst>
              <a:ext uri="{28A0092B-C50C-407E-A947-70E740481C1C}">
                <a14:useLocalDpi xmlns:a14="http://schemas.microsoft.com/office/drawing/2010/main" val="0"/>
              </a:ext>
            </a:extLst>
          </a:blip>
          <a:srcRect l="20850" t="7891" r="21299" b="8888"/>
          <a:stretch/>
        </p:blipFill>
        <p:spPr>
          <a:xfrm>
            <a:off x="12985906" y="35899819"/>
            <a:ext cx="1185109" cy="1189212"/>
          </a:xfrm>
          <a:prstGeom prst="rect">
            <a:avLst/>
          </a:prstGeom>
        </p:spPr>
      </p:pic>
      <p:sp>
        <p:nvSpPr>
          <p:cNvPr id="2" name="文本框 1">
            <a:extLst>
              <a:ext uri="{FF2B5EF4-FFF2-40B4-BE49-F238E27FC236}">
                <a16:creationId xmlns:a16="http://schemas.microsoft.com/office/drawing/2014/main" id="{EE31F9EB-C48E-077C-EA66-2B4A562AD850}"/>
              </a:ext>
            </a:extLst>
          </p:cNvPr>
          <p:cNvSpPr txBox="1"/>
          <p:nvPr/>
        </p:nvSpPr>
        <p:spPr>
          <a:xfrm>
            <a:off x="21109062" y="25791684"/>
            <a:ext cx="12457039" cy="1938992"/>
          </a:xfrm>
          <a:prstGeom prst="rect">
            <a:avLst/>
          </a:prstGeom>
          <a:noFill/>
        </p:spPr>
        <p:txBody>
          <a:bodyPr wrap="square" rtlCol="0">
            <a:spAutoFit/>
          </a:bodyPr>
          <a:lstStyle/>
          <a:p>
            <a:pPr marL="571500" indent="-571500">
              <a:buFont typeface="Arial" panose="020B0604020202020204" pitchFamily="34" charset="0"/>
              <a:buChar char="•"/>
            </a:pPr>
            <a:r>
              <a:rPr lang="en-US" altLang="zh-CN" sz="4000" b="0" i="0" dirty="0">
                <a:solidFill>
                  <a:srgbClr val="05073B"/>
                </a:solidFill>
                <a:effectLst/>
              </a:rPr>
              <a:t>The acoustic performance of the PMUT device was studied within a semi-circular water domain, the radius of which measures five wavelengths.</a:t>
            </a:r>
            <a:endParaRPr lang="zh-CN" altLang="en-US" sz="4000" dirty="0"/>
          </a:p>
        </p:txBody>
      </p:sp>
      <p:sp>
        <p:nvSpPr>
          <p:cNvPr id="3" name="文本框 2">
            <a:extLst>
              <a:ext uri="{FF2B5EF4-FFF2-40B4-BE49-F238E27FC236}">
                <a16:creationId xmlns:a16="http://schemas.microsoft.com/office/drawing/2014/main" id="{E2894782-022E-6BF5-867E-3F00875F2198}"/>
              </a:ext>
            </a:extLst>
          </p:cNvPr>
          <p:cNvSpPr txBox="1"/>
          <p:nvPr/>
        </p:nvSpPr>
        <p:spPr>
          <a:xfrm>
            <a:off x="1963136" y="34979048"/>
            <a:ext cx="16116256" cy="584775"/>
          </a:xfrm>
          <a:prstGeom prst="rect">
            <a:avLst/>
          </a:prstGeom>
          <a:noFill/>
        </p:spPr>
        <p:txBody>
          <a:bodyPr wrap="square" rtlCol="0">
            <a:spAutoFit/>
          </a:bodyPr>
          <a:lstStyle/>
          <a:p>
            <a:pPr algn="ctr"/>
            <a:r>
              <a:rPr lang="en-US" altLang="zh-CN" sz="3200" dirty="0"/>
              <a:t>Table 1 Performance properties of PZT-based PMUTs with two different configurations.</a:t>
            </a:r>
            <a:endParaRPr lang="zh-CN" altLang="en-US" sz="3200" dirty="0"/>
          </a:p>
        </p:txBody>
      </p:sp>
      <p:pic>
        <p:nvPicPr>
          <p:cNvPr id="13" name="图片 12">
            <a:extLst>
              <a:ext uri="{FF2B5EF4-FFF2-40B4-BE49-F238E27FC236}">
                <a16:creationId xmlns:a16="http://schemas.microsoft.com/office/drawing/2014/main" id="{A8C9648B-EC65-81C6-8229-A8E7CA5D255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1146342" y="28662476"/>
            <a:ext cx="5561615" cy="4031034"/>
          </a:xfrm>
          <a:prstGeom prst="rect">
            <a:avLst/>
          </a:prstGeom>
        </p:spPr>
      </p:pic>
      <p:sp>
        <p:nvSpPr>
          <p:cNvPr id="14" name="文本框 13">
            <a:extLst>
              <a:ext uri="{FF2B5EF4-FFF2-40B4-BE49-F238E27FC236}">
                <a16:creationId xmlns:a16="http://schemas.microsoft.com/office/drawing/2014/main" id="{C4678F82-4C94-376E-0574-D994F38B31B6}"/>
              </a:ext>
            </a:extLst>
          </p:cNvPr>
          <p:cNvSpPr txBox="1"/>
          <p:nvPr/>
        </p:nvSpPr>
        <p:spPr>
          <a:xfrm>
            <a:off x="21099752" y="32779475"/>
            <a:ext cx="6282615" cy="1077218"/>
          </a:xfrm>
          <a:prstGeom prst="rect">
            <a:avLst/>
          </a:prstGeom>
          <a:noFill/>
        </p:spPr>
        <p:txBody>
          <a:bodyPr wrap="square" rtlCol="0">
            <a:spAutoFit/>
          </a:bodyPr>
          <a:lstStyle/>
          <a:p>
            <a:r>
              <a:rPr lang="en-US" altLang="zh-CN" sz="3200" dirty="0"/>
              <a:t>Figure 5. Sound pressure level at 10cm from the PMUT.</a:t>
            </a:r>
            <a:endParaRPr lang="zh-CN" altLang="en-US" sz="3200" dirty="0"/>
          </a:p>
        </p:txBody>
      </p:sp>
      <p:sp>
        <p:nvSpPr>
          <p:cNvPr id="16" name="文本框 15">
            <a:extLst>
              <a:ext uri="{FF2B5EF4-FFF2-40B4-BE49-F238E27FC236}">
                <a16:creationId xmlns:a16="http://schemas.microsoft.com/office/drawing/2014/main" id="{18304B76-EDE7-8AA9-C6B3-9B0BC54EBE32}"/>
              </a:ext>
            </a:extLst>
          </p:cNvPr>
          <p:cNvSpPr txBox="1"/>
          <p:nvPr/>
        </p:nvSpPr>
        <p:spPr>
          <a:xfrm>
            <a:off x="671215" y="42179848"/>
            <a:ext cx="33083502" cy="1431161"/>
          </a:xfrm>
          <a:prstGeom prst="rect">
            <a:avLst/>
          </a:prstGeom>
          <a:noFill/>
        </p:spPr>
        <p:txBody>
          <a:bodyPr wrap="square" bIns="914400" rtlCol="0">
            <a:spAutoFit/>
          </a:bodyPr>
          <a:lstStyle/>
          <a:p>
            <a:r>
              <a:rPr lang="en-US" altLang="zh-CN" sz="3000" dirty="0"/>
              <a:t>References: 1) Design and analysis of piezoelectric micromachined ultrasonic transducer using high coupling PMN-PT single crystal thin film for ultrasound imaging, Smart Mater. Struct. 30 (2021) 055006 (9pp)</a:t>
            </a:r>
            <a:endParaRPr lang="zh-CN" altLang="en-US" sz="3000" dirty="0"/>
          </a:p>
        </p:txBody>
      </p:sp>
      <p:sp>
        <p:nvSpPr>
          <p:cNvPr id="20" name="文本框 19">
            <a:extLst>
              <a:ext uri="{FF2B5EF4-FFF2-40B4-BE49-F238E27FC236}">
                <a16:creationId xmlns:a16="http://schemas.microsoft.com/office/drawing/2014/main" id="{0C348359-9CED-0E3F-931C-7994C2E6696D}"/>
              </a:ext>
            </a:extLst>
          </p:cNvPr>
          <p:cNvSpPr txBox="1"/>
          <p:nvPr/>
        </p:nvSpPr>
        <p:spPr>
          <a:xfrm>
            <a:off x="12337552" y="5300131"/>
            <a:ext cx="20522280" cy="2164695"/>
          </a:xfrm>
          <a:prstGeom prst="rect">
            <a:avLst/>
          </a:prstGeom>
          <a:noFill/>
        </p:spPr>
        <p:txBody>
          <a:bodyPr wrap="square" rtlCol="0">
            <a:spAutoFit/>
          </a:bodyPr>
          <a:lstStyle/>
          <a:p>
            <a:r>
              <a:rPr lang="en-US" altLang="zh-CN" sz="3200" kern="100" dirty="0" err="1">
                <a:solidFill>
                  <a:schemeClr val="tx1">
                    <a:lumMod val="50000"/>
                    <a:lumOff val="50000"/>
                  </a:schemeClr>
                </a:solidFill>
                <a:effectLst/>
                <a:ea typeface="楷体" panose="02010609060101010101" pitchFamily="49" charset="-122"/>
                <a:cs typeface="Times New Roman" panose="02020603050405020304" pitchFamily="18" charset="0"/>
              </a:rPr>
              <a:t>Shicheng</a:t>
            </a:r>
            <a:r>
              <a:rPr lang="en-US" altLang="zh-CN" sz="3200" kern="100" dirty="0">
                <a:solidFill>
                  <a:schemeClr val="tx1">
                    <a:lumMod val="50000"/>
                    <a:lumOff val="50000"/>
                  </a:schemeClr>
                </a:solidFill>
                <a:effectLst/>
                <a:ea typeface="楷体" panose="02010609060101010101" pitchFamily="49" charset="-122"/>
                <a:cs typeface="Times New Roman" panose="02020603050405020304" pitchFamily="18" charset="0"/>
              </a:rPr>
              <a:t> Zhao</a:t>
            </a:r>
            <a:r>
              <a:rPr lang="en-US" altLang="zh-CN" sz="3200" kern="100" baseline="30000" dirty="0">
                <a:solidFill>
                  <a:schemeClr val="tx1">
                    <a:lumMod val="50000"/>
                    <a:lumOff val="50000"/>
                  </a:schemeClr>
                </a:solidFill>
                <a:effectLst/>
                <a:ea typeface="楷体" panose="02010609060101010101" pitchFamily="49" charset="-122"/>
                <a:cs typeface="Times New Roman" panose="02020603050405020304" pitchFamily="18" charset="0"/>
              </a:rPr>
              <a:t>1</a:t>
            </a:r>
            <a:r>
              <a:rPr lang="zh-CN" altLang="zh-CN" sz="3200" kern="100" dirty="0">
                <a:solidFill>
                  <a:schemeClr val="tx1">
                    <a:lumMod val="50000"/>
                    <a:lumOff val="50000"/>
                  </a:schemeClr>
                </a:solidFill>
                <a:effectLst/>
                <a:ea typeface="楷体" panose="02010609060101010101" pitchFamily="49" charset="-122"/>
                <a:cs typeface="Times New Roman" panose="02020603050405020304" pitchFamily="18" charset="0"/>
              </a:rPr>
              <a:t>，</a:t>
            </a:r>
            <a:r>
              <a:rPr lang="en-US" altLang="zh-CN" sz="3200" kern="100" dirty="0" err="1">
                <a:solidFill>
                  <a:schemeClr val="tx1">
                    <a:lumMod val="50000"/>
                    <a:lumOff val="50000"/>
                  </a:schemeClr>
                </a:solidFill>
                <a:effectLst/>
                <a:ea typeface="楷体" panose="02010609060101010101" pitchFamily="49" charset="-122"/>
                <a:cs typeface="Times New Roman" panose="02020603050405020304" pitchFamily="18" charset="0"/>
              </a:rPr>
              <a:t>Qiaozhen</a:t>
            </a:r>
            <a:r>
              <a:rPr lang="en-US" altLang="zh-CN" sz="3200" kern="100" dirty="0">
                <a:solidFill>
                  <a:schemeClr val="tx1">
                    <a:lumMod val="50000"/>
                    <a:lumOff val="50000"/>
                  </a:schemeClr>
                </a:solidFill>
                <a:effectLst/>
                <a:ea typeface="楷体" panose="02010609060101010101" pitchFamily="49" charset="-122"/>
                <a:cs typeface="Times New Roman" panose="02020603050405020304" pitchFamily="18" charset="0"/>
              </a:rPr>
              <a:t> Zhang</a:t>
            </a:r>
            <a:r>
              <a:rPr lang="en-US" altLang="zh-CN" sz="3200" kern="100" baseline="30000" dirty="0">
                <a:solidFill>
                  <a:schemeClr val="tx1">
                    <a:lumMod val="50000"/>
                    <a:lumOff val="50000"/>
                  </a:schemeClr>
                </a:solidFill>
                <a:effectLst/>
                <a:ea typeface="楷体" panose="02010609060101010101" pitchFamily="49" charset="-122"/>
                <a:cs typeface="Times New Roman" panose="02020603050405020304" pitchFamily="18" charset="0"/>
              </a:rPr>
              <a:t>1* </a:t>
            </a:r>
            <a:r>
              <a:rPr lang="zh-CN" altLang="zh-CN" sz="3200" kern="100" dirty="0">
                <a:solidFill>
                  <a:schemeClr val="tx1">
                    <a:lumMod val="50000"/>
                    <a:lumOff val="50000"/>
                  </a:schemeClr>
                </a:solidFill>
                <a:effectLst/>
                <a:ea typeface="楷体" panose="02010609060101010101" pitchFamily="49" charset="-122"/>
                <a:cs typeface="Times New Roman" panose="02020603050405020304" pitchFamily="18" charset="0"/>
              </a:rPr>
              <a:t>，</a:t>
            </a:r>
            <a:r>
              <a:rPr lang="en-US" altLang="zh-CN" sz="3200" kern="100" dirty="0" err="1">
                <a:solidFill>
                  <a:schemeClr val="tx1">
                    <a:lumMod val="50000"/>
                    <a:lumOff val="50000"/>
                  </a:schemeClr>
                </a:solidFill>
                <a:effectLst/>
                <a:ea typeface="楷体" panose="02010609060101010101" pitchFamily="49" charset="-122"/>
                <a:cs typeface="Times New Roman" panose="02020603050405020304" pitchFamily="18" charset="0"/>
              </a:rPr>
              <a:t>Xiangyong</a:t>
            </a:r>
            <a:r>
              <a:rPr lang="en-US" altLang="zh-CN" sz="3200" kern="100" dirty="0">
                <a:solidFill>
                  <a:schemeClr val="tx1">
                    <a:lumMod val="50000"/>
                    <a:lumOff val="50000"/>
                  </a:schemeClr>
                </a:solidFill>
                <a:effectLst/>
                <a:ea typeface="楷体" panose="02010609060101010101" pitchFamily="49" charset="-122"/>
                <a:cs typeface="Times New Roman" panose="02020603050405020304" pitchFamily="18" charset="0"/>
              </a:rPr>
              <a:t> Zhao</a:t>
            </a:r>
            <a:r>
              <a:rPr lang="en-US" altLang="zh-CN" sz="3200" kern="100" baseline="30000" dirty="0">
                <a:solidFill>
                  <a:schemeClr val="tx1">
                    <a:lumMod val="50000"/>
                    <a:lumOff val="50000"/>
                  </a:schemeClr>
                </a:solidFill>
                <a:ea typeface="楷体" panose="02010609060101010101" pitchFamily="49" charset="-122"/>
                <a:cs typeface="Times New Roman" panose="02020603050405020304" pitchFamily="18" charset="0"/>
              </a:rPr>
              <a:t>2*</a:t>
            </a:r>
            <a:endParaRPr lang="en-US" altLang="zh-CN" sz="3200" kern="100" baseline="30000" dirty="0">
              <a:solidFill>
                <a:schemeClr val="tx1">
                  <a:lumMod val="50000"/>
                  <a:lumOff val="50000"/>
                </a:schemeClr>
              </a:solidFill>
              <a:effectLst/>
              <a:ea typeface="楷体" panose="02010609060101010101" pitchFamily="49" charset="-122"/>
              <a:cs typeface="Times New Roman" panose="02020603050405020304" pitchFamily="18" charset="0"/>
            </a:endParaRPr>
          </a:p>
          <a:p>
            <a:endParaRPr lang="en-US" altLang="zh-CN" sz="3200" kern="100" baseline="30000" dirty="0">
              <a:solidFill>
                <a:schemeClr val="tx1">
                  <a:lumMod val="50000"/>
                  <a:lumOff val="50000"/>
                </a:schemeClr>
              </a:solidFill>
              <a:ea typeface="楷体" panose="02010609060101010101" pitchFamily="49" charset="-122"/>
              <a:cs typeface="Times New Roman" panose="02020603050405020304" pitchFamily="18" charset="0"/>
            </a:endParaRPr>
          </a:p>
          <a:p>
            <a:r>
              <a:rPr lang="en-US" altLang="zh-CN" sz="3200" kern="100" baseline="30000" dirty="0">
                <a:solidFill>
                  <a:schemeClr val="tx1">
                    <a:lumMod val="50000"/>
                    <a:lumOff val="50000"/>
                  </a:schemeClr>
                </a:solidFill>
                <a:ea typeface="楷体" panose="02010609060101010101" pitchFamily="49" charset="-122"/>
                <a:cs typeface="Times New Roman" panose="02020603050405020304" pitchFamily="18" charset="0"/>
              </a:rPr>
              <a:t>1.</a:t>
            </a:r>
            <a:r>
              <a:rPr lang="en-US" altLang="zh-CN" sz="6000" baseline="30000" dirty="0"/>
              <a:t> </a:t>
            </a:r>
            <a:r>
              <a:rPr lang="en-US" altLang="zh-CN" sz="3000" baseline="30000" dirty="0">
                <a:solidFill>
                  <a:schemeClr val="tx1">
                    <a:lumMod val="50000"/>
                    <a:lumOff val="50000"/>
                  </a:schemeClr>
                </a:solidFill>
              </a:rPr>
              <a:t>School of Information and Mechanical and Electrical Engineering, Shanghai Normal University, Shanghai 200234, China.</a:t>
            </a:r>
          </a:p>
          <a:p>
            <a:r>
              <a:rPr lang="en-US" altLang="zh-CN" sz="3200" kern="100" baseline="30000" dirty="0">
                <a:solidFill>
                  <a:schemeClr val="tx1">
                    <a:lumMod val="50000"/>
                    <a:lumOff val="50000"/>
                  </a:schemeClr>
                </a:solidFill>
                <a:ea typeface="楷体" panose="02010609060101010101" pitchFamily="49" charset="-122"/>
                <a:cs typeface="Times New Roman" panose="02020603050405020304" pitchFamily="18" charset="0"/>
              </a:rPr>
              <a:t>2.  </a:t>
            </a:r>
            <a:r>
              <a:rPr lang="en-US" altLang="zh-CN" sz="3000" baseline="30000" dirty="0">
                <a:solidFill>
                  <a:schemeClr val="tx1">
                    <a:lumMod val="50000"/>
                    <a:lumOff val="50000"/>
                  </a:schemeClr>
                </a:solidFill>
              </a:rPr>
              <a:t>College of Mathematics and Physics, Shanghai Normal University, Shanghai 200234, China</a:t>
            </a:r>
          </a:p>
          <a:p>
            <a:r>
              <a:rPr lang="zh-CN" altLang="en-US" sz="3000" baseline="30000" dirty="0">
                <a:solidFill>
                  <a:schemeClr val="tx1">
                    <a:lumMod val="50000"/>
                    <a:lumOff val="50000"/>
                  </a:schemeClr>
                </a:solidFill>
              </a:rPr>
              <a:t>*</a:t>
            </a:r>
            <a:r>
              <a:rPr lang="en-US" altLang="zh-CN" sz="3000" baseline="30000" dirty="0">
                <a:solidFill>
                  <a:schemeClr val="tx1">
                    <a:lumMod val="50000"/>
                    <a:lumOff val="50000"/>
                  </a:schemeClr>
                </a:solidFill>
              </a:rPr>
              <a:t> Correspondence: </a:t>
            </a:r>
            <a:r>
              <a:rPr lang="en-US" altLang="zh-CN" sz="3000" baseline="30000" dirty="0">
                <a:solidFill>
                  <a:schemeClr val="tx1">
                    <a:lumMod val="50000"/>
                    <a:lumOff val="50000"/>
                  </a:schemeClr>
                </a:solidFill>
                <a:hlinkClick r:id="rId13"/>
              </a:rPr>
              <a:t>zhangqz@shnu.edu.cn</a:t>
            </a:r>
            <a:r>
              <a:rPr lang="en-US" altLang="zh-CN" sz="3000" baseline="30000" dirty="0">
                <a:solidFill>
                  <a:schemeClr val="tx1">
                    <a:lumMod val="50000"/>
                    <a:lumOff val="50000"/>
                  </a:schemeClr>
                </a:solidFill>
              </a:rPr>
              <a:t> and </a:t>
            </a:r>
            <a:r>
              <a:rPr lang="en-US" altLang="zh-CN" sz="3000" baseline="30000" dirty="0">
                <a:solidFill>
                  <a:schemeClr val="tx1">
                    <a:lumMod val="50000"/>
                    <a:lumOff val="50000"/>
                  </a:schemeClr>
                </a:solidFill>
                <a:hlinkClick r:id="rId14"/>
              </a:rPr>
              <a:t>xyzhao@shnu.edu.cn</a:t>
            </a:r>
            <a:r>
              <a:rPr lang="en-US" altLang="zh-CN" sz="3000" baseline="30000" dirty="0">
                <a:solidFill>
                  <a:schemeClr val="tx1">
                    <a:lumMod val="50000"/>
                    <a:lumOff val="50000"/>
                  </a:schemeClr>
                </a:solidFill>
              </a:rPr>
              <a:t> </a:t>
            </a:r>
            <a:endParaRPr lang="zh-CN" altLang="en-US" sz="3000" baseline="30000" dirty="0">
              <a:solidFill>
                <a:schemeClr val="tx1">
                  <a:lumMod val="50000"/>
                  <a:lumOff val="50000"/>
                </a:schemeClr>
              </a:solidFill>
            </a:endParaRPr>
          </a:p>
        </p:txBody>
      </p:sp>
      <p:pic>
        <p:nvPicPr>
          <p:cNvPr id="31" name="图片 30">
            <a:extLst>
              <a:ext uri="{FF2B5EF4-FFF2-40B4-BE49-F238E27FC236}">
                <a16:creationId xmlns:a16="http://schemas.microsoft.com/office/drawing/2014/main" id="{464BA688-3A08-FC82-7483-3682620487E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9440864" y="4307600"/>
            <a:ext cx="2796538" cy="2796538"/>
          </a:xfrm>
          <a:prstGeom prst="flowChartConnector">
            <a:avLst/>
          </a:prstGeom>
        </p:spPr>
      </p:pic>
      <p:pic>
        <p:nvPicPr>
          <p:cNvPr id="35" name="图片 34">
            <a:extLst>
              <a:ext uri="{FF2B5EF4-FFF2-40B4-BE49-F238E27FC236}">
                <a16:creationId xmlns:a16="http://schemas.microsoft.com/office/drawing/2014/main" id="{57CB273C-AAF6-1C71-9013-35678A267E8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2301029"/>
            <a:ext cx="13989816" cy="10139756"/>
          </a:xfrm>
          <a:prstGeom prst="rect">
            <a:avLst/>
          </a:prstGeom>
        </p:spPr>
      </p:pic>
      <p:pic>
        <p:nvPicPr>
          <p:cNvPr id="37" name="图片 36">
            <a:extLst>
              <a:ext uri="{FF2B5EF4-FFF2-40B4-BE49-F238E27FC236}">
                <a16:creationId xmlns:a16="http://schemas.microsoft.com/office/drawing/2014/main" id="{DDAD2BFE-00FD-05E6-2EE6-34616A651A3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2764350" y="34042944"/>
            <a:ext cx="10081034" cy="7306690"/>
          </a:xfrm>
          <a:prstGeom prst="rect">
            <a:avLst/>
          </a:prstGeom>
        </p:spPr>
      </p:pic>
      <p:sp>
        <p:nvSpPr>
          <p:cNvPr id="38" name="文本框 37">
            <a:extLst>
              <a:ext uri="{FF2B5EF4-FFF2-40B4-BE49-F238E27FC236}">
                <a16:creationId xmlns:a16="http://schemas.microsoft.com/office/drawing/2014/main" id="{3E87A436-18A7-2745-C408-90335674EEEA}"/>
              </a:ext>
            </a:extLst>
          </p:cNvPr>
          <p:cNvSpPr txBox="1"/>
          <p:nvPr/>
        </p:nvSpPr>
        <p:spPr>
          <a:xfrm>
            <a:off x="24909518" y="40582085"/>
            <a:ext cx="8845199" cy="584775"/>
          </a:xfrm>
          <a:prstGeom prst="rect">
            <a:avLst/>
          </a:prstGeom>
          <a:noFill/>
        </p:spPr>
        <p:txBody>
          <a:bodyPr wrap="square" rtlCol="0">
            <a:spAutoFit/>
          </a:bodyPr>
          <a:lstStyle/>
          <a:p>
            <a:r>
              <a:rPr lang="en-US" altLang="zh-CN" sz="3200" dirty="0"/>
              <a:t>Figure 7. Exterior SPL Slice.</a:t>
            </a:r>
            <a:endParaRPr lang="zh-CN" altLang="en-US" sz="3200" dirty="0"/>
          </a:p>
        </p:txBody>
      </p:sp>
      <p:pic>
        <p:nvPicPr>
          <p:cNvPr id="40" name="图片 39">
            <a:extLst>
              <a:ext uri="{FF2B5EF4-FFF2-40B4-BE49-F238E27FC236}">
                <a16:creationId xmlns:a16="http://schemas.microsoft.com/office/drawing/2014/main" id="{8386823D-592E-7C08-1C37-8548FBDF659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7345483" y="28537643"/>
            <a:ext cx="5852452" cy="4241832"/>
          </a:xfrm>
          <a:prstGeom prst="rect">
            <a:avLst/>
          </a:prstGeom>
        </p:spPr>
      </p:pic>
      <p:sp>
        <p:nvSpPr>
          <p:cNvPr id="41" name="文本框 40">
            <a:extLst>
              <a:ext uri="{FF2B5EF4-FFF2-40B4-BE49-F238E27FC236}">
                <a16:creationId xmlns:a16="http://schemas.microsoft.com/office/drawing/2014/main" id="{E989D960-B770-6865-F162-F1C6700A94A2}"/>
              </a:ext>
            </a:extLst>
          </p:cNvPr>
          <p:cNvSpPr txBox="1"/>
          <p:nvPr/>
        </p:nvSpPr>
        <p:spPr>
          <a:xfrm>
            <a:off x="27804867" y="32776728"/>
            <a:ext cx="5687100" cy="584775"/>
          </a:xfrm>
          <a:prstGeom prst="rect">
            <a:avLst/>
          </a:prstGeom>
          <a:noFill/>
        </p:spPr>
        <p:txBody>
          <a:bodyPr wrap="square" rtlCol="0">
            <a:spAutoFit/>
          </a:bodyPr>
          <a:lstStyle/>
          <a:p>
            <a:r>
              <a:rPr lang="en-US" altLang="zh-CN" sz="3200" dirty="0"/>
              <a:t>Figure 6. On-axis Sound Pressure.</a:t>
            </a:r>
            <a:endParaRPr lang="zh-CN" altLang="en-US" sz="3200" dirty="0"/>
          </a:p>
        </p:txBody>
      </p:sp>
      <p:sp>
        <p:nvSpPr>
          <p:cNvPr id="45" name="Rechteck 11">
            <a:extLst>
              <a:ext uri="{FF2B5EF4-FFF2-40B4-BE49-F238E27FC236}">
                <a16:creationId xmlns:a16="http://schemas.microsoft.com/office/drawing/2014/main" id="{C56F6D5D-ED57-4606-990D-E177CD517574}"/>
              </a:ext>
            </a:extLst>
          </p:cNvPr>
          <p:cNvSpPr/>
          <p:nvPr/>
        </p:nvSpPr>
        <p:spPr>
          <a:xfrm>
            <a:off x="9438374" y="43115952"/>
            <a:ext cx="15764828" cy="723403"/>
          </a:xfrm>
          <a:prstGeom prst="rect">
            <a:avLst/>
          </a:prstGeom>
        </p:spPr>
        <p:txBody>
          <a:bodyPr wrap="none">
            <a:spAutoFit/>
          </a:bodyPr>
          <a:lstStyle/>
          <a:p>
            <a:r>
              <a:rPr lang="en-US" sz="4101" noProof="0" dirty="0">
                <a:solidFill>
                  <a:schemeClr val="tx1">
                    <a:lumMod val="50000"/>
                    <a:lumOff val="50000"/>
                  </a:schemeClr>
                </a:solidFill>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cs typeface="Calibri" panose="020F0502020204030204" pitchFamily="34" charset="0"/>
              </a:rPr>
              <a:t>Shanghai</a:t>
            </a:r>
            <a:endParaRPr lang="en-US" sz="4101" noProof="0" dirty="0">
              <a:solidFill>
                <a:schemeClr val="tx1">
                  <a:lumMod val="50000"/>
                  <a:lumOff val="50000"/>
                </a:schemeClr>
              </a:solidFill>
              <a:cs typeface="Calibri" panose="020F0502020204030204" pitchFamily="34" charset="0"/>
            </a:endParaRPr>
          </a:p>
        </p:txBody>
      </p:sp>
    </p:spTree>
    <p:extLst>
      <p:ext uri="{BB962C8B-B14F-4D97-AF65-F5344CB8AC3E}">
        <p14:creationId xmlns:p14="http://schemas.microsoft.com/office/powerpoint/2010/main" val="179990289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1900</TotalTime>
  <Words>671</Words>
  <Application>Microsoft Office PowerPoint</Application>
  <PresentationFormat>自定义</PresentationFormat>
  <Paragraphs>49</Paragraphs>
  <Slides>1</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vt:i4>
      </vt:variant>
    </vt:vector>
  </HeadingPairs>
  <TitlesOfParts>
    <vt:vector size="14" baseType="lpstr">
      <vt:lpstr>AR PL SungtiL GB</vt:lpstr>
      <vt:lpstr>DejaVu Sans</vt:lpstr>
      <vt:lpstr>Lohit Devanagari</vt:lpstr>
      <vt:lpstr>等线</vt:lpstr>
      <vt:lpstr>等线 Light</vt:lpstr>
      <vt:lpstr>楷体</vt:lpstr>
      <vt:lpstr>宋体</vt:lpstr>
      <vt:lpstr>Arial</vt:lpstr>
      <vt:lpstr>Calibri</vt:lpstr>
      <vt:lpstr>Calibri Light</vt:lpstr>
      <vt:lpstr>Cambria Math</vt:lpstr>
      <vt:lpstr>Times New Roman</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mriverola</dc:creator>
  <cp:lastModifiedBy>Xiting (Sophia) Hao</cp:lastModifiedBy>
  <cp:revision>139</cp:revision>
  <cp:lastPrinted>1601-01-01T00:00:00Z</cp:lastPrinted>
  <dcterms:created xsi:type="dcterms:W3CDTF">2016-05-02T08:16:18Z</dcterms:created>
  <dcterms:modified xsi:type="dcterms:W3CDTF">2024-10-21T03:48:31Z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r8>0</vt:r8>
  </property>
  <property fmtid="{D5CDD505-2E9C-101B-9397-08002B2CF9AE}" pid="4" name="HyperlinksChanged">
    <vt:bool>false</vt:bool>
  </property>
  <property fmtid="{D5CDD505-2E9C-101B-9397-08002B2CF9AE}" pid="5" name="LinksUpToDate">
    <vt:bool>false</vt:bool>
  </property>
  <property fmtid="{D5CDD505-2E9C-101B-9397-08002B2CF9AE}" pid="6" name="MMClips">
    <vt:r8>0</vt:r8>
  </property>
  <property fmtid="{D5CDD505-2E9C-101B-9397-08002B2CF9AE}" pid="7" name="Notes">
    <vt:r8>1</vt:r8>
  </property>
  <property fmtid="{D5CDD505-2E9C-101B-9397-08002B2CF9AE}" pid="8" name="PresentationFormat">
    <vt:lpwstr>Personalizado</vt:lpwstr>
  </property>
  <property fmtid="{D5CDD505-2E9C-101B-9397-08002B2CF9AE}" pid="9" name="ScaleCrop">
    <vt:bool>false</vt:bool>
  </property>
  <property fmtid="{D5CDD505-2E9C-101B-9397-08002B2CF9AE}" pid="10" name="ShareDoc">
    <vt:bool>false</vt:bool>
  </property>
  <property fmtid="{D5CDD505-2E9C-101B-9397-08002B2CF9AE}" pid="11" name="Slides">
    <vt:r8>1</vt:r8>
  </property>
</Properties>
</file>