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4"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varScale="1">
        <p:scale>
          <a:sx n="17" d="100"/>
          <a:sy n="17" d="100"/>
        </p:scale>
        <p:origin x="2460" y="132"/>
      </p:cViewPr>
      <p:guideLst/>
    </p:cSldViewPr>
  </p:slideViewPr>
  <p:outlineViewPr>
    <p:cViewPr>
      <p:scale>
        <a:sx n="33" d="100"/>
        <a:sy n="33" d="100"/>
      </p:scale>
      <p:origin x="0" y="0"/>
    </p:cViewPr>
  </p:outlineViewPr>
  <p:notesTextViewPr>
    <p:cViewPr>
      <p:scale>
        <a:sx n="400" d="100"/>
        <a:sy n="400" d="100"/>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10/21/2024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9000" b="1">
                <a:latin typeface="Calibri" panose="020F0502020204030204" pitchFamily="34" charset="0"/>
                <a:cs typeface="Calibri" panose="020F0502020204030204" pitchFamily="34" charset="0"/>
              </a:defRPr>
            </a:lvl1pPr>
          </a:lstStyle>
          <a:p>
            <a:r>
              <a:rPr lang="zh-CN" altLang="en-US" noProof="0" dirty="0"/>
              <a:t>海报标题（尽量简短，字号 </a:t>
            </a:r>
            <a:r>
              <a:rPr lang="en-US" altLang="zh-CN" noProof="0" dirty="0"/>
              <a:t>90 – 120 </a:t>
            </a:r>
            <a:r>
              <a:rPr lang="en-US" altLang="zh-CN" noProof="0" dirty="0" err="1"/>
              <a:t>pt</a:t>
            </a:r>
            <a:r>
              <a:rPr lang="zh-CN" altLang="en-US" noProof="0" dirty="0"/>
              <a:t>）</a:t>
            </a:r>
            <a:endParaRPr lang="en-US" noProof="0" dirty="0"/>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00">
                <a:solidFill>
                  <a:schemeClr val="bg1">
                    <a:lumMod val="50000"/>
                  </a:schemeClr>
                </a:solidFill>
                <a:latin typeface="Calibri" panose="020F0502020204030204" pitchFamily="34" charset="0"/>
                <a:cs typeface="Calibri" panose="020F0502020204030204" pitchFamily="34" charset="0"/>
              </a:defRPr>
            </a:lvl1pPr>
          </a:lstStyle>
          <a:p>
            <a:pPr lvl="0"/>
            <a:r>
              <a:rPr lang="zh-CN" altLang="en-US" noProof="0" dirty="0"/>
              <a:t>作者及共同作者，以及所属机构（字号 </a:t>
            </a:r>
            <a:r>
              <a:rPr lang="en-US" noProof="0" dirty="0"/>
              <a:t>30-40 </a:t>
            </a:r>
            <a:r>
              <a:rPr lang="en-US" noProof="0" dirty="0" err="1"/>
              <a:t>pt</a:t>
            </a:r>
            <a:r>
              <a:rPr lang="zh-CN" altLang="en-US" noProof="0" dirty="0"/>
              <a:t>）</a:t>
            </a:r>
            <a:endParaRPr lang="en-US" noProof="0" dirty="0"/>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lnSpc>
                <a:spcPct val="100000"/>
              </a:lnSpc>
              <a:buNone/>
              <a:defRPr sz="7200">
                <a:latin typeface="Calibri" panose="020F0502020204030204" pitchFamily="34" charset="0"/>
                <a:cs typeface="Calibri" panose="020F0502020204030204" pitchFamily="34" charset="0"/>
              </a:defRPr>
            </a:lvl1pPr>
          </a:lstStyle>
          <a:p>
            <a:r>
              <a:rPr lang="zh-CN" altLang="en-US" noProof="0" dirty="0"/>
              <a:t>您的仿真结果图</a:t>
            </a:r>
            <a:br>
              <a:rPr lang="en-US" altLang="zh-CN" noProof="0" dirty="0"/>
            </a:br>
            <a:r>
              <a:rPr lang="zh-CN" altLang="en-US" noProof="0" dirty="0"/>
              <a:t>（在 </a:t>
            </a:r>
            <a:r>
              <a:rPr lang="en-US" altLang="zh-CN" noProof="0" dirty="0"/>
              <a:t>COMSOL </a:t>
            </a:r>
            <a:r>
              <a:rPr lang="zh-CN" altLang="en-US" noProof="0" dirty="0"/>
              <a:t>软件中使用图片快照功能导出图片。图片格式：</a:t>
            </a:r>
            <a:r>
              <a:rPr lang="en-US" altLang="zh-CN" noProof="0" dirty="0"/>
              <a:t>PNG</a:t>
            </a:r>
            <a:r>
              <a:rPr lang="zh-CN" altLang="en-US" noProof="0" dirty="0"/>
              <a:t>，图片背景：透明）</a:t>
            </a:r>
            <a:endParaRPr lang="en-US" altLang="zh-CN" noProof="0" dirty="0"/>
          </a:p>
        </p:txBody>
      </p:sp>
      <p:sp>
        <p:nvSpPr>
          <p:cNvPr id="12" name="Rechteck 11">
            <a:extLst>
              <a:ext uri="{FF2B5EF4-FFF2-40B4-BE49-F238E27FC236}">
                <a16:creationId xmlns:a16="http://schemas.microsoft.com/office/drawing/2014/main" id="{C3ED77E3-7509-4003-A80E-3F7C7DF2DD73}"/>
              </a:ext>
            </a:extLst>
          </p:cNvPr>
          <p:cNvSpPr/>
          <p:nvPr userDrawn="1"/>
        </p:nvSpPr>
        <p:spPr>
          <a:xfrm>
            <a:off x="8588827" y="42714590"/>
            <a:ext cx="15764828"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a:t>
            </a:r>
            <a:r>
              <a:rPr lang="en-US" altLang="zh-CN" sz="4101" noProof="0" dirty="0">
                <a:solidFill>
                  <a:schemeClr val="tx1">
                    <a:lumMod val="50000"/>
                    <a:lumOff val="50000"/>
                  </a:schemeClr>
                </a:solidFill>
                <a:latin typeface="Calibri" panose="020F0502020204030204" pitchFamily="34" charset="0"/>
                <a:cs typeface="Calibri" panose="020F0502020204030204" pitchFamily="34" charset="0"/>
              </a:rPr>
              <a:t>Shanghai</a:t>
            </a:r>
            <a:endParaRPr lang="en-US" sz="4101" noProof="0" dirty="0">
              <a:solidFill>
                <a:schemeClr val="tx1">
                  <a:lumMod val="50000"/>
                  <a:lumOff val="50000"/>
                </a:schemeClr>
              </a:solidFill>
              <a:latin typeface="Calibri" panose="020F0502020204030204" pitchFamily="34" charset="0"/>
              <a:cs typeface="Calibri" panose="020F0502020204030204" pitchFamily="34" charset="0"/>
            </a:endParaRP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在此处介绍您使用的研究方法。</a:t>
            </a:r>
            <a:endParaRPr lang="en-US" noProof="0" dirty="0"/>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00">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在此处添加参考文献。</a:t>
            </a:r>
            <a:endParaRPr lang="en-US" noProof="0" dirty="0"/>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923330"/>
          </a:xfrm>
          <a:prstGeom prst="rect">
            <a:avLst/>
          </a:prstGeom>
          <a:noFill/>
        </p:spPr>
        <p:txBody>
          <a:bodyPr wrap="square" rtlCol="0">
            <a:spAutoFit/>
          </a:bodyPr>
          <a:lstStyle/>
          <a:p>
            <a:r>
              <a:rPr lang="zh-CN" altLang="en-US" sz="5400" b="1" dirty="0">
                <a:solidFill>
                  <a:schemeClr val="bg1">
                    <a:lumMod val="65000"/>
                  </a:schemeClr>
                </a:solidFill>
                <a:latin typeface="Calibri" panose="020F0502020204030204" pitchFamily="34" charset="0"/>
                <a:cs typeface="Calibri" panose="020F0502020204030204" pitchFamily="34" charset="0"/>
              </a:rPr>
              <a:t>参考文献</a:t>
            </a:r>
            <a:endParaRPr lang="en-US" sz="5400"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000">
                <a:latin typeface="Calibri" panose="020F0502020204030204" pitchFamily="34" charset="0"/>
                <a:cs typeface="Calibri" panose="020F0502020204030204" pitchFamily="34" charset="0"/>
              </a:defRPr>
            </a:lvl1pPr>
          </a:lstStyle>
          <a:p>
            <a:pPr lvl="0"/>
            <a:r>
              <a:rPr lang="zh-CN" altLang="en-US" noProof="0" dirty="0"/>
              <a:t>关于研究项目的简短介绍（字号 </a:t>
            </a:r>
            <a:r>
              <a:rPr lang="en-US" altLang="zh-CN" noProof="0" dirty="0"/>
              <a:t>50-60 </a:t>
            </a:r>
            <a:r>
              <a:rPr lang="en-US" altLang="zh-CN" noProof="0" dirty="0" err="1"/>
              <a:t>pt</a:t>
            </a:r>
            <a:r>
              <a:rPr lang="zh-CN" altLang="en-US" noProof="0" dirty="0"/>
              <a:t>）</a:t>
            </a:r>
            <a:endParaRPr lang="en-US" noProof="0" dirty="0"/>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marR="0" indent="0" algn="l" defTabSz="3049615" rtl="0" eaLnBrk="1" fontAlgn="auto" latinLnBrk="0" hangingPunct="1">
              <a:lnSpc>
                <a:spcPct val="100000"/>
              </a:lnSpc>
              <a:spcBef>
                <a:spcPts val="1000"/>
              </a:spcBef>
              <a:spcAft>
                <a:spcPts val="0"/>
              </a:spcAft>
              <a:buClrTx/>
              <a:buSzTx/>
              <a:buFont typeface="Arial" panose="020B0604020202020204" pitchFamily="34" charset="0"/>
              <a:buNone/>
              <a:tabLst/>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marL="0" marR="0" lvl="0" indent="0" algn="l"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在此处添加您的论文摘要</a:t>
            </a:r>
            <a:r>
              <a:rPr lang="en-US" altLang="zh-CN" noProof="0" dirty="0"/>
              <a:t>/</a:t>
            </a:r>
            <a:r>
              <a:rPr lang="zh-CN" altLang="en-US" noProof="0" dirty="0"/>
              <a:t>简介和结论。请勿在此处添加图片。</a:t>
            </a:r>
            <a:br>
              <a:rPr lang="en-US" altLang="zh-CN" noProof="0" dirty="0"/>
            </a:br>
            <a:r>
              <a:rPr lang="zh-CN" altLang="en-US" noProof="0" dirty="0"/>
              <a:t>请使用预设的两栏文本。</a:t>
            </a:r>
            <a:endParaRPr lang="en-US" altLang="zh-CN" noProof="0" dirty="0"/>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副标题（可使用：摘要、简介、研究目的）</a:t>
            </a:r>
            <a:endParaRPr lang="en-US" noProof="0" dirty="0"/>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副标题（请使用：方法）</a:t>
            </a:r>
            <a:endParaRPr lang="en-US" noProof="0" dirty="0"/>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此处添加相关图片和图表</a:t>
            </a:r>
            <a:endParaRPr lang="en-US" noProof="0" dirty="0"/>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200">
                <a:latin typeface="Calibri" panose="020F0502020204030204" pitchFamily="34" charset="0"/>
                <a:cs typeface="Calibri" panose="020F0502020204030204" pitchFamily="34" charset="0"/>
              </a:defRPr>
            </a:lvl1pPr>
          </a:lstStyle>
          <a:p>
            <a:r>
              <a:rPr lang="zh-CN" altLang="en-US" noProof="0" dirty="0"/>
              <a:t>您所属机构的 </a:t>
            </a:r>
            <a:r>
              <a:rPr lang="en-US" altLang="zh-CN" noProof="0" dirty="0"/>
              <a:t>logo</a:t>
            </a:r>
            <a:endParaRPr lang="en-US" noProof="0" dirty="0"/>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在此处描述您的研究结果。</a:t>
            </a:r>
            <a:endParaRPr lang="en-US" noProof="0" dirty="0"/>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000"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副标题（请使用：结果）</a:t>
            </a:r>
            <a:endParaRPr lang="en-US" noProof="0" dirty="0"/>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marR="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sz="7200">
                <a:latin typeface="Calibri" panose="020F0502020204030204" pitchFamily="34" charset="0"/>
                <a:cs typeface="Calibri" panose="020F0502020204030204" pitchFamily="34" charset="0"/>
              </a:defRPr>
            </a:lvl1pPr>
          </a:lstStyle>
          <a:p>
            <a:pPr marL="0" marR="0" lvl="0" indent="0" algn="ctr" defTabSz="3049615" rtl="0" eaLnBrk="1" fontAlgn="auto" latinLnBrk="0" hangingPunct="1">
              <a:lnSpc>
                <a:spcPct val="90000"/>
              </a:lnSpc>
              <a:spcBef>
                <a:spcPts val="3335"/>
              </a:spcBef>
              <a:spcAft>
                <a:spcPts val="0"/>
              </a:spcAft>
              <a:buClrTx/>
              <a:buSzTx/>
              <a:buFont typeface="Arial" panose="020B0604020202020204" pitchFamily="34" charset="0"/>
              <a:buNone/>
              <a:tabLst/>
              <a:defRPr/>
            </a:pPr>
            <a:r>
              <a:rPr lang="zh-CN" altLang="en-US" noProof="0" dirty="0"/>
              <a:t>此处添加相关图片和图表</a:t>
            </a:r>
            <a:endParaRPr lang="en-US" altLang="zh-CN" noProof="0" dirty="0"/>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00"/>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zh-CN" altLang="en-US" noProof="0" dirty="0"/>
              <a:t>图表文字字号 </a:t>
            </a:r>
            <a:r>
              <a:rPr lang="en-US" altLang="zh-CN" noProof="0" dirty="0"/>
              <a:t>18-40 pt.</a:t>
            </a:r>
            <a:r>
              <a:rPr lang="zh-CN" altLang="en-US" noProof="0" dirty="0"/>
              <a:t> 请写为：“图 </a:t>
            </a:r>
            <a:r>
              <a:rPr lang="en-US" altLang="zh-CN" noProof="0" dirty="0"/>
              <a:t>1. </a:t>
            </a:r>
            <a:r>
              <a:rPr lang="zh-CN" altLang="en-US" noProof="0" dirty="0"/>
              <a:t>文本</a:t>
            </a:r>
            <a:r>
              <a:rPr lang="en-US" altLang="zh-CN" noProof="0" dirty="0"/>
              <a:t>......</a:t>
            </a:r>
            <a:r>
              <a:rPr lang="zh-CN" altLang="en-US" noProof="0" dirty="0"/>
              <a:t>”或“表 </a:t>
            </a:r>
            <a:r>
              <a:rPr lang="en-US" altLang="zh-CN" noProof="0" dirty="0"/>
              <a:t>1. </a:t>
            </a:r>
            <a:r>
              <a:rPr lang="zh-CN" altLang="en-US" noProof="0" dirty="0"/>
              <a:t>文本</a:t>
            </a:r>
            <a:r>
              <a:rPr lang="en-US" altLang="zh-CN" noProof="0" dirty="0"/>
              <a:t>……</a:t>
            </a:r>
            <a:r>
              <a:rPr lang="zh-CN" altLang="en-US" noProof="0" dirty="0"/>
              <a:t>”</a:t>
            </a:r>
            <a:endParaRPr lang="en-US" noProof="0" dirty="0"/>
          </a:p>
        </p:txBody>
      </p:sp>
    </p:spTree>
    <p:extLst>
      <p:ext uri="{BB962C8B-B14F-4D97-AF65-F5344CB8AC3E}">
        <p14:creationId xmlns:p14="http://schemas.microsoft.com/office/powerpoint/2010/main" val="1869559930"/>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10/21/2024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Lst>
  <p:txStyles>
    <p:titleStyle>
      <a:lvl1pPr algn="l" defTabSz="3291840" rtl="0" eaLnBrk="1" latinLnBrk="0" hangingPunct="1">
        <a:lnSpc>
          <a:spcPct val="10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10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10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10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10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E54564-37A0-47EB-985B-31EC8AEECB7A}"/>
              </a:ext>
            </a:extLst>
          </p:cNvPr>
          <p:cNvSpPr>
            <a:spLocks noGrp="1"/>
          </p:cNvSpPr>
          <p:nvPr>
            <p:ph type="title"/>
          </p:nvPr>
        </p:nvSpPr>
        <p:spPr>
          <a:xfrm>
            <a:off x="14370876" y="1534000"/>
            <a:ext cx="17861723" cy="3907429"/>
          </a:xfrm>
        </p:spPr>
        <p:txBody>
          <a:bodyPr>
            <a:normAutofit/>
          </a:bodyPr>
          <a:lstStyle/>
          <a:p>
            <a:r>
              <a:rPr lang="en-US" sz="9600" dirty="0"/>
              <a:t>Acoustic field Characterization of Resonant Acoustic Mixing</a:t>
            </a:r>
          </a:p>
        </p:txBody>
      </p:sp>
      <p:sp>
        <p:nvSpPr>
          <p:cNvPr id="3" name="Content Placeholder 2">
            <a:extLst>
              <a:ext uri="{FF2B5EF4-FFF2-40B4-BE49-F238E27FC236}">
                <a16:creationId xmlns:a16="http://schemas.microsoft.com/office/drawing/2014/main" id="{D540B72B-0FE4-434A-ACA1-4A3BE67ACB24}"/>
              </a:ext>
            </a:extLst>
          </p:cNvPr>
          <p:cNvSpPr>
            <a:spLocks noGrp="1"/>
          </p:cNvSpPr>
          <p:nvPr>
            <p:ph sz="quarter" idx="10"/>
          </p:nvPr>
        </p:nvSpPr>
        <p:spPr>
          <a:xfrm>
            <a:off x="14370877" y="9844480"/>
            <a:ext cx="17520817" cy="1984280"/>
          </a:xfrm>
        </p:spPr>
        <p:txBody>
          <a:bodyPr/>
          <a:lstStyle/>
          <a:p>
            <a:r>
              <a:rPr lang="en-US" sz="3200" dirty="0" err="1"/>
              <a:t>Qiang</a:t>
            </a:r>
            <a:r>
              <a:rPr lang="en-US" sz="3200" dirty="0"/>
              <a:t> Huo</a:t>
            </a:r>
            <a:r>
              <a:rPr lang="en-US" sz="3200" baseline="30000" dirty="0"/>
              <a:t>1</a:t>
            </a:r>
            <a:r>
              <a:rPr lang="en-US" sz="3200" dirty="0"/>
              <a:t>, </a:t>
            </a:r>
            <a:r>
              <a:rPr lang="en-US" sz="3200" dirty="0" err="1"/>
              <a:t>Xiaopeng</a:t>
            </a:r>
            <a:r>
              <a:rPr lang="en-US" sz="3200" dirty="0"/>
              <a:t> Wang</a:t>
            </a:r>
            <a:r>
              <a:rPr lang="en-US" sz="3200" baseline="30000" dirty="0"/>
              <a:t>1,2</a:t>
            </a:r>
            <a:br>
              <a:rPr lang="en-US" sz="3200" dirty="0"/>
            </a:br>
            <a:r>
              <a:rPr lang="en-US" sz="3200" dirty="0"/>
              <a:t>1. School of Mechanical Engineering, Xi‘an </a:t>
            </a:r>
            <a:r>
              <a:rPr lang="en-US" sz="3200" dirty="0" err="1"/>
              <a:t>Jiaotong</a:t>
            </a:r>
            <a:r>
              <a:rPr lang="en-US" sz="3200" dirty="0"/>
              <a:t> University, Xi’an, China. </a:t>
            </a:r>
            <a:br>
              <a:rPr lang="en-US" sz="3200" dirty="0"/>
            </a:br>
            <a:r>
              <a:rPr lang="en-US" sz="3200" dirty="0"/>
              <a:t>2. State Key Laboratory for Strength and Vibration of Mechanical Structures, Xi‘an </a:t>
            </a:r>
            <a:r>
              <a:rPr lang="en-US" sz="3200" dirty="0" err="1"/>
              <a:t>Jiaotong</a:t>
            </a:r>
            <a:r>
              <a:rPr lang="en-US" sz="3200" dirty="0"/>
              <a:t> University, Xi’an, </a:t>
            </a:r>
            <a:r>
              <a:rPr lang="en-US" altLang="zh-CN" sz="3200" dirty="0"/>
              <a:t>China.</a:t>
            </a:r>
            <a:endParaRPr lang="en-US" sz="3200" dirty="0"/>
          </a:p>
          <a:p>
            <a:endParaRPr lang="en-US" sz="3200" dirty="0"/>
          </a:p>
        </p:txBody>
      </p:sp>
      <p:sp>
        <p:nvSpPr>
          <p:cNvPr id="6" name="Text Placeholder 5">
            <a:extLst>
              <a:ext uri="{FF2B5EF4-FFF2-40B4-BE49-F238E27FC236}">
                <a16:creationId xmlns:a16="http://schemas.microsoft.com/office/drawing/2014/main" id="{368CEE9F-DAD5-47A2-8509-9F75DD38DCE6}"/>
              </a:ext>
            </a:extLst>
          </p:cNvPr>
          <p:cNvSpPr>
            <a:spLocks noGrp="1"/>
          </p:cNvSpPr>
          <p:nvPr>
            <p:ph type="body" sz="quarter" idx="23"/>
          </p:nvPr>
        </p:nvSpPr>
        <p:spPr>
          <a:xfrm>
            <a:off x="15700023" y="21687824"/>
            <a:ext cx="14752596" cy="6856707"/>
          </a:xfrm>
        </p:spPr>
        <p:txBody>
          <a:bodyPr/>
          <a:lstStyle/>
          <a:p>
            <a:r>
              <a:rPr lang="en-US" dirty="0"/>
              <a:t>An acoustic field characterization method based on bidirectional flow-solid coupling is proposed, and the flow of the method is shown in Fig. 1. First, the bidirectional flow-solid coupling is accomplished by considering the interaction between the fluid and the container wall, and then the wall normal acceleration is extracted. Next, the Fourier transformed normal acceleration is substituted into the Helmholtz equation to build the acoustic source model. Finally, the equivalent parameters are calculated according to the slug mixing pattern, the equivalent fluid is established, and the acoustic analysis is completed by combining with the acoustic source model to characterize the mixed acoustic field. </a:t>
            </a:r>
          </a:p>
        </p:txBody>
      </p:sp>
      <p:sp>
        <p:nvSpPr>
          <p:cNvPr id="7" name="Text Placeholder 6">
            <a:extLst>
              <a:ext uri="{FF2B5EF4-FFF2-40B4-BE49-F238E27FC236}">
                <a16:creationId xmlns:a16="http://schemas.microsoft.com/office/drawing/2014/main" id="{F0F6372D-DFEF-4C26-B3CF-D01CF87C8B2F}"/>
              </a:ext>
            </a:extLst>
          </p:cNvPr>
          <p:cNvSpPr>
            <a:spLocks noGrp="1"/>
          </p:cNvSpPr>
          <p:nvPr>
            <p:ph type="body" sz="quarter" idx="24"/>
          </p:nvPr>
        </p:nvSpPr>
        <p:spPr/>
        <p:txBody>
          <a:bodyPr/>
          <a:lstStyle/>
          <a:p>
            <a:pPr marL="466435" indent="-466435">
              <a:buFont typeface="+mj-lt"/>
              <a:buAutoNum type="arabicPeriod"/>
            </a:pPr>
            <a:r>
              <a:rPr lang="en-US" sz="2040" dirty="0"/>
              <a:t>S. M. Yuan, et al. "Faraday instability of a liquid layer in ultrasonic atomization," Phys. Rev. Fluids 7, (2022).</a:t>
            </a:r>
          </a:p>
          <a:p>
            <a:pPr marL="466435" indent="-466435">
              <a:spcBef>
                <a:spcPts val="612"/>
              </a:spcBef>
              <a:buFont typeface="+mj-lt"/>
              <a:buAutoNum type="arabicPeriod"/>
            </a:pPr>
            <a:r>
              <a:rPr lang="en-US" sz="2040" dirty="0"/>
              <a:t>S. S. Jain, "Accurate conservative phase-field method for simulation of two-phase flows," J. </a:t>
            </a:r>
            <a:r>
              <a:rPr lang="en-US" sz="2040" dirty="0" err="1"/>
              <a:t>Comput</a:t>
            </a:r>
            <a:r>
              <a:rPr lang="en-US" sz="2040" dirty="0"/>
              <a:t>. Phys. 469, (2022).</a:t>
            </a:r>
          </a:p>
          <a:p>
            <a:pPr marL="466435" indent="-466435">
              <a:spcBef>
                <a:spcPts val="612"/>
              </a:spcBef>
              <a:buFont typeface="+mj-lt"/>
              <a:buAutoNum type="arabicPeriod"/>
            </a:pPr>
            <a:r>
              <a:rPr lang="en-US" sz="2040" dirty="0"/>
              <a:t>B. H. Liu, et al. "Deagglomeration of fine granular materials under low-frequency vertical harmonic vibration," Powder Technol. 396, 754 (2022).</a:t>
            </a:r>
          </a:p>
          <a:p>
            <a:pPr marL="466435" indent="-466435">
              <a:spcBef>
                <a:spcPts val="612"/>
              </a:spcBef>
              <a:buFont typeface="+mj-lt"/>
              <a:buAutoNum type="arabicPeriod"/>
            </a:pPr>
            <a:r>
              <a:rPr lang="en-US" sz="2040" dirty="0"/>
              <a:t>X. B. Zhan, et al. "Mixing Characteristics of High-Viscosity Fluids under Forced Vertical Vibration," Chem. Eng. Technol. 43, 1327 (2020).</a:t>
            </a:r>
          </a:p>
        </p:txBody>
      </p:sp>
      <p:sp>
        <p:nvSpPr>
          <p:cNvPr id="8" name="Content Placeholder 7">
            <a:extLst>
              <a:ext uri="{FF2B5EF4-FFF2-40B4-BE49-F238E27FC236}">
                <a16:creationId xmlns:a16="http://schemas.microsoft.com/office/drawing/2014/main" id="{BE5CEEA8-9232-459D-AD4B-8928FA506582}"/>
              </a:ext>
            </a:extLst>
          </p:cNvPr>
          <p:cNvSpPr>
            <a:spLocks noGrp="1"/>
          </p:cNvSpPr>
          <p:nvPr>
            <p:ph sz="quarter" idx="26"/>
          </p:nvPr>
        </p:nvSpPr>
        <p:spPr>
          <a:xfrm>
            <a:off x="14370877" y="5683427"/>
            <a:ext cx="16558929" cy="4180360"/>
          </a:xfrm>
        </p:spPr>
        <p:txBody>
          <a:bodyPr/>
          <a:lstStyle/>
          <a:p>
            <a:r>
              <a:rPr lang="en-US" dirty="0"/>
              <a:t>This work characterizes the acoustic field of power-law non-Newtonian fluids mixed using the resonant acoustic technique.</a:t>
            </a:r>
          </a:p>
        </p:txBody>
      </p:sp>
      <p:sp>
        <p:nvSpPr>
          <p:cNvPr id="5" name="Text Placeholder 4">
            <a:extLst>
              <a:ext uri="{FF2B5EF4-FFF2-40B4-BE49-F238E27FC236}">
                <a16:creationId xmlns:a16="http://schemas.microsoft.com/office/drawing/2014/main" id="{160C264A-B626-4CD9-B287-6FFCC6CE4833}"/>
              </a:ext>
            </a:extLst>
          </p:cNvPr>
          <p:cNvSpPr>
            <a:spLocks noGrp="1"/>
          </p:cNvSpPr>
          <p:nvPr>
            <p:ph type="body" sz="quarter" idx="18"/>
          </p:nvPr>
        </p:nvSpPr>
        <p:spPr/>
        <p:txBody>
          <a:bodyPr/>
          <a:lstStyle/>
          <a:p>
            <a:r>
              <a:rPr lang="en-US" dirty="0"/>
              <a:t>Resonant acoustic mixing technology, which utilizes vertical vibration with frequency around 60Hz and acceleration not exceeding 100G to produce a full-field mixing effect of the mixed materials, is regarded as a “disruptive technology in the field of energetic materials”.</a:t>
            </a:r>
          </a:p>
          <a:p>
            <a:r>
              <a:rPr lang="en-US" dirty="0"/>
              <a:t>However, this technology is a new mixing technology based on multi-physical field coupling, and its mixing mechanism is still not well developed.</a:t>
            </a:r>
          </a:p>
          <a:p>
            <a:r>
              <a:rPr lang="en-US" dirty="0"/>
              <a:t>In this work, we take the composite energetic materials with power-law non-Newtonian fluid characteristics as the research object, and use COMSOL to perform the numerical simulation research on the coupling of multi-physical fields of flow-solid-acoustic.</a:t>
            </a:r>
          </a:p>
          <a:p>
            <a:r>
              <a:rPr lang="en-US" dirty="0"/>
              <a:t>The research results can provide theoretical guidance for solving the </a:t>
            </a:r>
            <a:r>
              <a:rPr lang="en-US" altLang="zh-CN" dirty="0"/>
              <a:t>uniform mixing </a:t>
            </a:r>
            <a:r>
              <a:rPr lang="en-US" dirty="0"/>
              <a:t>problem of composite energetic materials.</a:t>
            </a:r>
          </a:p>
        </p:txBody>
      </p:sp>
      <p:sp>
        <p:nvSpPr>
          <p:cNvPr id="9" name="Text Placeholder 8">
            <a:extLst>
              <a:ext uri="{FF2B5EF4-FFF2-40B4-BE49-F238E27FC236}">
                <a16:creationId xmlns:a16="http://schemas.microsoft.com/office/drawing/2014/main" id="{3EC19DC3-EB5A-4252-8CF2-177F7D0FD322}"/>
              </a:ext>
            </a:extLst>
          </p:cNvPr>
          <p:cNvSpPr>
            <a:spLocks noGrp="1"/>
          </p:cNvSpPr>
          <p:nvPr>
            <p:ph type="body" sz="quarter" idx="27"/>
          </p:nvPr>
        </p:nvSpPr>
        <p:spPr/>
        <p:txBody>
          <a:bodyPr/>
          <a:lstStyle/>
          <a:p>
            <a:r>
              <a:rPr lang="en-US" altLang="zh-CN" dirty="0"/>
              <a:t>Abstract</a:t>
            </a:r>
            <a:endParaRPr lang="en-US" dirty="0"/>
          </a:p>
        </p:txBody>
      </p:sp>
      <p:sp>
        <p:nvSpPr>
          <p:cNvPr id="10" name="Text Placeholder 9">
            <a:extLst>
              <a:ext uri="{FF2B5EF4-FFF2-40B4-BE49-F238E27FC236}">
                <a16:creationId xmlns:a16="http://schemas.microsoft.com/office/drawing/2014/main" id="{8E1B62C2-E6F3-41A7-9CD5-C73537DC56D0}"/>
              </a:ext>
            </a:extLst>
          </p:cNvPr>
          <p:cNvSpPr>
            <a:spLocks noGrp="1"/>
          </p:cNvSpPr>
          <p:nvPr>
            <p:ph type="body" sz="quarter" idx="28"/>
          </p:nvPr>
        </p:nvSpPr>
        <p:spPr/>
        <p:txBody>
          <a:bodyPr/>
          <a:lstStyle/>
          <a:p>
            <a:r>
              <a:rPr lang="en-US" dirty="0"/>
              <a:t>Methodology</a:t>
            </a:r>
          </a:p>
        </p:txBody>
      </p:sp>
      <p:sp>
        <p:nvSpPr>
          <p:cNvPr id="12" name="Text Placeholder 11">
            <a:extLst>
              <a:ext uri="{FF2B5EF4-FFF2-40B4-BE49-F238E27FC236}">
                <a16:creationId xmlns:a16="http://schemas.microsoft.com/office/drawing/2014/main" id="{05BCBD67-5335-465C-AB7F-DFA3AD05F3B9}"/>
              </a:ext>
            </a:extLst>
          </p:cNvPr>
          <p:cNvSpPr>
            <a:spLocks noGrp="1"/>
          </p:cNvSpPr>
          <p:nvPr>
            <p:ph type="body" sz="quarter" idx="30"/>
          </p:nvPr>
        </p:nvSpPr>
        <p:spPr>
          <a:xfrm>
            <a:off x="1196912" y="27433826"/>
            <a:ext cx="13020195" cy="1468347"/>
          </a:xfrm>
        </p:spPr>
        <p:txBody>
          <a:bodyPr/>
          <a:lstStyle/>
          <a:p>
            <a:r>
              <a:rPr lang="en-US" sz="3673" dirty="0"/>
              <a:t>FIGURE 1. Flowchart of the method for characterizing the acoustic field.</a:t>
            </a:r>
          </a:p>
        </p:txBody>
      </p:sp>
      <p:sp>
        <p:nvSpPr>
          <p:cNvPr id="14" name="Text Placeholder 13">
            <a:extLst>
              <a:ext uri="{FF2B5EF4-FFF2-40B4-BE49-F238E27FC236}">
                <a16:creationId xmlns:a16="http://schemas.microsoft.com/office/drawing/2014/main" id="{5DC46656-C03A-422F-A731-3F53691989C5}"/>
              </a:ext>
            </a:extLst>
          </p:cNvPr>
          <p:cNvSpPr>
            <a:spLocks noGrp="1"/>
          </p:cNvSpPr>
          <p:nvPr>
            <p:ph type="body" sz="quarter" idx="32"/>
          </p:nvPr>
        </p:nvSpPr>
        <p:spPr>
          <a:xfrm>
            <a:off x="1290116" y="30943096"/>
            <a:ext cx="13883433" cy="7101577"/>
          </a:xfrm>
        </p:spPr>
        <p:txBody>
          <a:bodyPr/>
          <a:lstStyle/>
          <a:p>
            <a:r>
              <a:rPr lang="en-US" dirty="0"/>
              <a:t>When the vibration acceleration is 60G and the vibration frequency is 60Hz, the SPL curves of the container center at different frequencies are shown in Fig. 2. </a:t>
            </a:r>
            <a:r>
              <a:rPr lang="en-US" altLang="zh-CN" dirty="0"/>
              <a:t>I</a:t>
            </a:r>
            <a:r>
              <a:rPr lang="en-US" dirty="0"/>
              <a:t>t can be found that the SPL of the center is larger at 60Hz, 120Hz, 188Hz, 268Hz and 327Hz. It is worth noting that, 60Hz and 120Hz are the working and second octave frequencies of the excitation frequency, while 188Hz, 268Hz and 327Hz are not octave frequencies. From the acoustic pressure cloud below the curve, it can be seen that the acoustic pressure at the center of the </a:t>
            </a:r>
            <a:r>
              <a:rPr lang="en-US" altLang="zh-CN" dirty="0"/>
              <a:t>container</a:t>
            </a:r>
            <a:r>
              <a:rPr lang="en-US" dirty="0"/>
              <a:t> is larger compared to other positions, which explains the larger acoustic pressure levels at 188Hz, 268Hz and 327Hz at this point. </a:t>
            </a:r>
          </a:p>
          <a:p>
            <a:endParaRPr lang="en-US" dirty="0"/>
          </a:p>
          <a:p>
            <a:endParaRPr lang="en-US" dirty="0"/>
          </a:p>
        </p:txBody>
      </p:sp>
      <p:sp>
        <p:nvSpPr>
          <p:cNvPr id="15" name="Text Placeholder 14">
            <a:extLst>
              <a:ext uri="{FF2B5EF4-FFF2-40B4-BE49-F238E27FC236}">
                <a16:creationId xmlns:a16="http://schemas.microsoft.com/office/drawing/2014/main" id="{47CB7505-8ADD-4EF6-94EF-18BAB964C341}"/>
              </a:ext>
            </a:extLst>
          </p:cNvPr>
          <p:cNvSpPr>
            <a:spLocks noGrp="1"/>
          </p:cNvSpPr>
          <p:nvPr>
            <p:ph type="body" sz="quarter" idx="33"/>
          </p:nvPr>
        </p:nvSpPr>
        <p:spPr>
          <a:xfrm>
            <a:off x="1290116" y="29529122"/>
            <a:ext cx="15362501" cy="1303795"/>
          </a:xfrm>
        </p:spPr>
        <p:txBody>
          <a:bodyPr/>
          <a:lstStyle/>
          <a:p>
            <a:r>
              <a:rPr lang="en-US" dirty="0"/>
              <a:t>Results</a:t>
            </a:r>
          </a:p>
        </p:txBody>
      </p:sp>
      <p:sp>
        <p:nvSpPr>
          <p:cNvPr id="17" name="Text Placeholder 16">
            <a:extLst>
              <a:ext uri="{FF2B5EF4-FFF2-40B4-BE49-F238E27FC236}">
                <a16:creationId xmlns:a16="http://schemas.microsoft.com/office/drawing/2014/main" id="{648B7680-D57A-4EAF-9917-2C2A7CFFB16F}"/>
              </a:ext>
            </a:extLst>
          </p:cNvPr>
          <p:cNvSpPr>
            <a:spLocks noGrp="1"/>
          </p:cNvSpPr>
          <p:nvPr>
            <p:ph type="body" sz="quarter" idx="35"/>
          </p:nvPr>
        </p:nvSpPr>
        <p:spPr>
          <a:xfrm>
            <a:off x="17436447" y="36779363"/>
            <a:ext cx="13444053" cy="1468347"/>
          </a:xfrm>
        </p:spPr>
        <p:txBody>
          <a:bodyPr/>
          <a:lstStyle/>
          <a:p>
            <a:r>
              <a:rPr lang="en-US" sz="3673" dirty="0"/>
              <a:t>FIGURE 2. SPL at the center of the container and acoustic pressure contour corresponding to the peak frequency.</a:t>
            </a:r>
          </a:p>
        </p:txBody>
      </p:sp>
      <p:sp>
        <p:nvSpPr>
          <p:cNvPr id="22" name="TextBox 1">
            <a:extLst>
              <a:ext uri="{FF2B5EF4-FFF2-40B4-BE49-F238E27FC236}">
                <a16:creationId xmlns:a16="http://schemas.microsoft.com/office/drawing/2014/main" id="{704602B8-D7F2-489C-A13D-50038D01EC7D}"/>
              </a:ext>
            </a:extLst>
          </p:cNvPr>
          <p:cNvSpPr txBox="1"/>
          <p:nvPr/>
        </p:nvSpPr>
        <p:spPr>
          <a:xfrm>
            <a:off x="1196912" y="38648293"/>
            <a:ext cx="15919818" cy="866740"/>
          </a:xfrm>
          <a:prstGeom prst="rect">
            <a:avLst/>
          </a:prstGeom>
          <a:solidFill>
            <a:schemeClr val="bg1"/>
          </a:solid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pic>
        <p:nvPicPr>
          <p:cNvPr id="23" name="图片 22">
            <a:extLst>
              <a:ext uri="{FF2B5EF4-FFF2-40B4-BE49-F238E27FC236}">
                <a16:creationId xmlns:a16="http://schemas.microsoft.com/office/drawing/2014/main" id="{BE2BEF15-4F18-4235-823A-1676A29612A1}"/>
              </a:ext>
            </a:extLst>
          </p:cNvPr>
          <p:cNvPicPr>
            <a:picLocks noChangeAspect="1"/>
          </p:cNvPicPr>
          <p:nvPr/>
        </p:nvPicPr>
        <p:blipFill>
          <a:blip r:embed="rId2"/>
          <a:stretch>
            <a:fillRect/>
          </a:stretch>
        </p:blipFill>
        <p:spPr>
          <a:xfrm>
            <a:off x="1196912" y="20360447"/>
            <a:ext cx="4682404" cy="6256212"/>
          </a:xfrm>
          <a:prstGeom prst="rect">
            <a:avLst/>
          </a:prstGeom>
        </p:spPr>
      </p:pic>
      <p:pic>
        <p:nvPicPr>
          <p:cNvPr id="25" name="图片 24">
            <a:extLst>
              <a:ext uri="{FF2B5EF4-FFF2-40B4-BE49-F238E27FC236}">
                <a16:creationId xmlns:a16="http://schemas.microsoft.com/office/drawing/2014/main" id="{C894188A-4A70-4641-9BD7-15168F5AC2FD}"/>
              </a:ext>
            </a:extLst>
          </p:cNvPr>
          <p:cNvPicPr>
            <a:picLocks noChangeAspect="1"/>
          </p:cNvPicPr>
          <p:nvPr/>
        </p:nvPicPr>
        <p:blipFill>
          <a:blip r:embed="rId3"/>
          <a:stretch>
            <a:fillRect/>
          </a:stretch>
        </p:blipFill>
        <p:spPr>
          <a:xfrm>
            <a:off x="10225418" y="20360446"/>
            <a:ext cx="4682403" cy="6256211"/>
          </a:xfrm>
          <a:prstGeom prst="rect">
            <a:avLst/>
          </a:prstGeom>
        </p:spPr>
      </p:pic>
      <p:pic>
        <p:nvPicPr>
          <p:cNvPr id="70" name="图片 69">
            <a:extLst>
              <a:ext uri="{FF2B5EF4-FFF2-40B4-BE49-F238E27FC236}">
                <a16:creationId xmlns:a16="http://schemas.microsoft.com/office/drawing/2014/main" id="{21C22FEF-C569-4B6A-A54A-A8C33CF64A44}"/>
              </a:ext>
            </a:extLst>
          </p:cNvPr>
          <p:cNvPicPr>
            <a:picLocks noChangeAspect="1"/>
          </p:cNvPicPr>
          <p:nvPr/>
        </p:nvPicPr>
        <p:blipFill>
          <a:blip r:embed="rId4"/>
          <a:stretch>
            <a:fillRect/>
          </a:stretch>
        </p:blipFill>
        <p:spPr>
          <a:xfrm>
            <a:off x="6043201" y="22462033"/>
            <a:ext cx="4018332" cy="2053035"/>
          </a:xfrm>
          <a:prstGeom prst="rect">
            <a:avLst/>
          </a:prstGeom>
        </p:spPr>
      </p:pic>
      <p:pic>
        <p:nvPicPr>
          <p:cNvPr id="86" name="图片 85">
            <a:extLst>
              <a:ext uri="{FF2B5EF4-FFF2-40B4-BE49-F238E27FC236}">
                <a16:creationId xmlns:a16="http://schemas.microsoft.com/office/drawing/2014/main" id="{1920D0C9-64BB-40FF-ADB4-3C3A4A32EB21}"/>
              </a:ext>
            </a:extLst>
          </p:cNvPr>
          <p:cNvPicPr>
            <a:picLocks noChangeAspect="1"/>
          </p:cNvPicPr>
          <p:nvPr/>
        </p:nvPicPr>
        <p:blipFill>
          <a:blip r:embed="rId5"/>
          <a:stretch>
            <a:fillRect/>
          </a:stretch>
        </p:blipFill>
        <p:spPr>
          <a:xfrm>
            <a:off x="19826098" y="29547873"/>
            <a:ext cx="8664749" cy="6550500"/>
          </a:xfrm>
          <a:prstGeom prst="rect">
            <a:avLst/>
          </a:prstGeom>
        </p:spPr>
      </p:pic>
      <p:grpSp>
        <p:nvGrpSpPr>
          <p:cNvPr id="176" name="组合 175">
            <a:extLst>
              <a:ext uri="{FF2B5EF4-FFF2-40B4-BE49-F238E27FC236}">
                <a16:creationId xmlns:a16="http://schemas.microsoft.com/office/drawing/2014/main" id="{1DE6CBC7-30AC-4D4C-8110-AC2D52DF92F9}"/>
              </a:ext>
            </a:extLst>
          </p:cNvPr>
          <p:cNvGrpSpPr>
            <a:grpSpLocks noChangeAspect="1"/>
          </p:cNvGrpSpPr>
          <p:nvPr/>
        </p:nvGrpSpPr>
        <p:grpSpPr>
          <a:xfrm>
            <a:off x="18164951" y="38862788"/>
            <a:ext cx="11987042" cy="2421725"/>
            <a:chOff x="13646514" y="2547040"/>
            <a:chExt cx="1302549" cy="262626"/>
          </a:xfrm>
          <a:solidFill>
            <a:srgbClr val="C00000"/>
          </a:solidFill>
        </p:grpSpPr>
        <p:sp>
          <p:nvSpPr>
            <p:cNvPr id="177" name="îṣľïďê">
              <a:extLst>
                <a:ext uri="{FF2B5EF4-FFF2-40B4-BE49-F238E27FC236}">
                  <a16:creationId xmlns:a16="http://schemas.microsoft.com/office/drawing/2014/main" id="{45AD3567-25BD-4C86-8552-69960EA23FBA}"/>
                </a:ext>
              </a:extLst>
            </p:cNvPr>
            <p:cNvSpPr/>
            <p:nvPr/>
          </p:nvSpPr>
          <p:spPr bwMode="auto">
            <a:xfrm>
              <a:off x="13971171" y="2586777"/>
              <a:ext cx="140163" cy="176288"/>
            </a:xfrm>
            <a:custGeom>
              <a:avLst/>
              <a:gdLst>
                <a:gd name="T0" fmla="*/ 161 w 187"/>
                <a:gd name="T1" fmla="*/ 118 h 234"/>
                <a:gd name="T2" fmla="*/ 145 w 187"/>
                <a:gd name="T3" fmla="*/ 90 h 234"/>
                <a:gd name="T4" fmla="*/ 110 w 187"/>
                <a:gd name="T5" fmla="*/ 107 h 234"/>
                <a:gd name="T6" fmla="*/ 86 w 187"/>
                <a:gd name="T7" fmla="*/ 67 h 234"/>
                <a:gd name="T8" fmla="*/ 113 w 187"/>
                <a:gd name="T9" fmla="*/ 51 h 234"/>
                <a:gd name="T10" fmla="*/ 103 w 187"/>
                <a:gd name="T11" fmla="*/ 66 h 234"/>
                <a:gd name="T12" fmla="*/ 123 w 187"/>
                <a:gd name="T13" fmla="*/ 57 h 234"/>
                <a:gd name="T14" fmla="*/ 187 w 187"/>
                <a:gd name="T15" fmla="*/ 18 h 234"/>
                <a:gd name="T16" fmla="*/ 171 w 187"/>
                <a:gd name="T17" fmla="*/ 2 h 234"/>
                <a:gd name="T18" fmla="*/ 140 w 187"/>
                <a:gd name="T19" fmla="*/ 18 h 234"/>
                <a:gd name="T20" fmla="*/ 46 w 187"/>
                <a:gd name="T21" fmla="*/ 57 h 234"/>
                <a:gd name="T22" fmla="*/ 48 w 187"/>
                <a:gd name="T23" fmla="*/ 82 h 234"/>
                <a:gd name="T24" fmla="*/ 74 w 187"/>
                <a:gd name="T25" fmla="*/ 77 h 234"/>
                <a:gd name="T26" fmla="*/ 85 w 187"/>
                <a:gd name="T27" fmla="*/ 116 h 234"/>
                <a:gd name="T28" fmla="*/ 63 w 187"/>
                <a:gd name="T29" fmla="*/ 131 h 234"/>
                <a:gd name="T30" fmla="*/ 45 w 187"/>
                <a:gd name="T31" fmla="*/ 123 h 234"/>
                <a:gd name="T32" fmla="*/ 19 w 187"/>
                <a:gd name="T33" fmla="*/ 173 h 234"/>
                <a:gd name="T34" fmla="*/ 7 w 187"/>
                <a:gd name="T35" fmla="*/ 160 h 234"/>
                <a:gd name="T36" fmla="*/ 0 w 187"/>
                <a:gd name="T37" fmla="*/ 208 h 234"/>
                <a:gd name="T38" fmla="*/ 20 w 187"/>
                <a:gd name="T39" fmla="*/ 234 h 234"/>
                <a:gd name="T40" fmla="*/ 30 w 187"/>
                <a:gd name="T41" fmla="*/ 210 h 234"/>
                <a:gd name="T42" fmla="*/ 49 w 187"/>
                <a:gd name="T43" fmla="*/ 164 h 234"/>
                <a:gd name="T44" fmla="*/ 58 w 187"/>
                <a:gd name="T45" fmla="*/ 179 h 234"/>
                <a:gd name="T46" fmla="*/ 63 w 187"/>
                <a:gd name="T47" fmla="*/ 181 h 234"/>
                <a:gd name="T48" fmla="*/ 62 w 187"/>
                <a:gd name="T49" fmla="*/ 219 h 234"/>
                <a:gd name="T50" fmla="*/ 86 w 187"/>
                <a:gd name="T51" fmla="*/ 213 h 234"/>
                <a:gd name="T52" fmla="*/ 79 w 187"/>
                <a:gd name="T53" fmla="*/ 223 h 234"/>
                <a:gd name="T54" fmla="*/ 109 w 187"/>
                <a:gd name="T55" fmla="*/ 209 h 234"/>
                <a:gd name="T56" fmla="*/ 98 w 187"/>
                <a:gd name="T57" fmla="*/ 196 h 234"/>
                <a:gd name="T58" fmla="*/ 83 w 187"/>
                <a:gd name="T59" fmla="*/ 175 h 234"/>
                <a:gd name="T60" fmla="*/ 101 w 187"/>
                <a:gd name="T61" fmla="*/ 192 h 234"/>
                <a:gd name="T62" fmla="*/ 112 w 187"/>
                <a:gd name="T63" fmla="*/ 196 h 234"/>
                <a:gd name="T64" fmla="*/ 150 w 187"/>
                <a:gd name="T65" fmla="*/ 138 h 234"/>
                <a:gd name="T66" fmla="*/ 76 w 187"/>
                <a:gd name="T67" fmla="*/ 146 h 234"/>
                <a:gd name="T68" fmla="*/ 71 w 187"/>
                <a:gd name="T69" fmla="*/ 162 h 234"/>
                <a:gd name="T70" fmla="*/ 69 w 187"/>
                <a:gd name="T71" fmla="*/ 150 h 234"/>
                <a:gd name="T72" fmla="*/ 99 w 187"/>
                <a:gd name="T73" fmla="*/ 174 h 234"/>
                <a:gd name="T74" fmla="*/ 89 w 187"/>
                <a:gd name="T75" fmla="*/ 162 h 234"/>
                <a:gd name="T76" fmla="*/ 103 w 187"/>
                <a:gd name="T77" fmla="*/ 134 h 234"/>
                <a:gd name="T78" fmla="*/ 103 w 187"/>
                <a:gd name="T79" fmla="*/ 132 h 234"/>
                <a:gd name="T80" fmla="*/ 105 w 187"/>
                <a:gd name="T81" fmla="*/ 128 h 234"/>
                <a:gd name="T82" fmla="*/ 122 w 187"/>
                <a:gd name="T83" fmla="*/ 114 h 234"/>
                <a:gd name="T84" fmla="*/ 129 w 187"/>
                <a:gd name="T85" fmla="*/ 11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 h="234">
                  <a:moveTo>
                    <a:pt x="150" y="138"/>
                  </a:moveTo>
                  <a:cubicBezTo>
                    <a:pt x="158" y="123"/>
                    <a:pt x="157" y="127"/>
                    <a:pt x="161" y="118"/>
                  </a:cubicBezTo>
                  <a:cubicBezTo>
                    <a:pt x="162" y="116"/>
                    <a:pt x="163" y="114"/>
                    <a:pt x="163" y="111"/>
                  </a:cubicBezTo>
                  <a:cubicBezTo>
                    <a:pt x="163" y="103"/>
                    <a:pt x="152" y="93"/>
                    <a:pt x="145" y="90"/>
                  </a:cubicBezTo>
                  <a:cubicBezTo>
                    <a:pt x="138" y="89"/>
                    <a:pt x="133" y="91"/>
                    <a:pt x="129" y="95"/>
                  </a:cubicBezTo>
                  <a:cubicBezTo>
                    <a:pt x="122" y="99"/>
                    <a:pt x="110" y="110"/>
                    <a:pt x="110" y="107"/>
                  </a:cubicBezTo>
                  <a:cubicBezTo>
                    <a:pt x="110" y="101"/>
                    <a:pt x="112" y="82"/>
                    <a:pt x="109" y="78"/>
                  </a:cubicBezTo>
                  <a:cubicBezTo>
                    <a:pt x="106" y="74"/>
                    <a:pt x="93" y="68"/>
                    <a:pt x="86" y="67"/>
                  </a:cubicBezTo>
                  <a:cubicBezTo>
                    <a:pt x="86" y="67"/>
                    <a:pt x="86" y="66"/>
                    <a:pt x="88" y="64"/>
                  </a:cubicBezTo>
                  <a:cubicBezTo>
                    <a:pt x="96" y="60"/>
                    <a:pt x="101" y="59"/>
                    <a:pt x="113" y="51"/>
                  </a:cubicBezTo>
                  <a:cubicBezTo>
                    <a:pt x="115" y="50"/>
                    <a:pt x="116" y="50"/>
                    <a:pt x="114" y="53"/>
                  </a:cubicBezTo>
                  <a:cubicBezTo>
                    <a:pt x="111" y="57"/>
                    <a:pt x="107" y="61"/>
                    <a:pt x="103" y="66"/>
                  </a:cubicBezTo>
                  <a:cubicBezTo>
                    <a:pt x="103" y="67"/>
                    <a:pt x="101" y="70"/>
                    <a:pt x="102" y="71"/>
                  </a:cubicBezTo>
                  <a:cubicBezTo>
                    <a:pt x="111" y="70"/>
                    <a:pt x="117" y="61"/>
                    <a:pt x="123" y="57"/>
                  </a:cubicBezTo>
                  <a:cubicBezTo>
                    <a:pt x="132" y="50"/>
                    <a:pt x="136" y="54"/>
                    <a:pt x="145" y="44"/>
                  </a:cubicBezTo>
                  <a:cubicBezTo>
                    <a:pt x="152" y="38"/>
                    <a:pt x="187" y="28"/>
                    <a:pt x="187" y="18"/>
                  </a:cubicBezTo>
                  <a:cubicBezTo>
                    <a:pt x="187" y="16"/>
                    <a:pt x="187" y="13"/>
                    <a:pt x="187" y="10"/>
                  </a:cubicBezTo>
                  <a:cubicBezTo>
                    <a:pt x="187" y="7"/>
                    <a:pt x="178" y="4"/>
                    <a:pt x="171" y="2"/>
                  </a:cubicBezTo>
                  <a:cubicBezTo>
                    <a:pt x="163" y="0"/>
                    <a:pt x="163" y="1"/>
                    <a:pt x="156" y="6"/>
                  </a:cubicBezTo>
                  <a:cubicBezTo>
                    <a:pt x="150" y="11"/>
                    <a:pt x="142" y="17"/>
                    <a:pt x="140" y="18"/>
                  </a:cubicBezTo>
                  <a:cubicBezTo>
                    <a:pt x="136" y="21"/>
                    <a:pt x="116" y="30"/>
                    <a:pt x="110" y="32"/>
                  </a:cubicBezTo>
                  <a:cubicBezTo>
                    <a:pt x="99" y="37"/>
                    <a:pt x="53" y="57"/>
                    <a:pt x="46" y="57"/>
                  </a:cubicBezTo>
                  <a:cubicBezTo>
                    <a:pt x="36" y="57"/>
                    <a:pt x="32" y="53"/>
                    <a:pt x="35" y="65"/>
                  </a:cubicBezTo>
                  <a:cubicBezTo>
                    <a:pt x="37" y="73"/>
                    <a:pt x="43" y="82"/>
                    <a:pt x="48" y="82"/>
                  </a:cubicBezTo>
                  <a:cubicBezTo>
                    <a:pt x="54" y="82"/>
                    <a:pt x="61" y="77"/>
                    <a:pt x="67" y="75"/>
                  </a:cubicBezTo>
                  <a:cubicBezTo>
                    <a:pt x="71" y="73"/>
                    <a:pt x="71" y="73"/>
                    <a:pt x="74" y="77"/>
                  </a:cubicBezTo>
                  <a:cubicBezTo>
                    <a:pt x="77" y="80"/>
                    <a:pt x="80" y="83"/>
                    <a:pt x="83" y="86"/>
                  </a:cubicBezTo>
                  <a:cubicBezTo>
                    <a:pt x="89" y="89"/>
                    <a:pt x="87" y="106"/>
                    <a:pt x="85" y="116"/>
                  </a:cubicBezTo>
                  <a:cubicBezTo>
                    <a:pt x="85" y="121"/>
                    <a:pt x="85" y="125"/>
                    <a:pt x="80" y="129"/>
                  </a:cubicBezTo>
                  <a:cubicBezTo>
                    <a:pt x="75" y="133"/>
                    <a:pt x="66" y="136"/>
                    <a:pt x="63" y="131"/>
                  </a:cubicBezTo>
                  <a:cubicBezTo>
                    <a:pt x="58" y="126"/>
                    <a:pt x="56" y="113"/>
                    <a:pt x="48" y="109"/>
                  </a:cubicBezTo>
                  <a:cubicBezTo>
                    <a:pt x="42" y="109"/>
                    <a:pt x="45" y="117"/>
                    <a:pt x="45" y="123"/>
                  </a:cubicBezTo>
                  <a:cubicBezTo>
                    <a:pt x="45" y="133"/>
                    <a:pt x="45" y="142"/>
                    <a:pt x="45" y="152"/>
                  </a:cubicBezTo>
                  <a:cubicBezTo>
                    <a:pt x="45" y="157"/>
                    <a:pt x="26" y="167"/>
                    <a:pt x="19" y="173"/>
                  </a:cubicBezTo>
                  <a:cubicBezTo>
                    <a:pt x="12" y="179"/>
                    <a:pt x="14" y="172"/>
                    <a:pt x="13" y="167"/>
                  </a:cubicBezTo>
                  <a:cubicBezTo>
                    <a:pt x="11" y="160"/>
                    <a:pt x="10" y="157"/>
                    <a:pt x="7" y="160"/>
                  </a:cubicBezTo>
                  <a:cubicBezTo>
                    <a:pt x="4" y="175"/>
                    <a:pt x="0" y="187"/>
                    <a:pt x="0" y="193"/>
                  </a:cubicBezTo>
                  <a:cubicBezTo>
                    <a:pt x="0" y="198"/>
                    <a:pt x="0" y="203"/>
                    <a:pt x="0" y="208"/>
                  </a:cubicBezTo>
                  <a:cubicBezTo>
                    <a:pt x="0" y="217"/>
                    <a:pt x="3" y="234"/>
                    <a:pt x="14" y="234"/>
                  </a:cubicBezTo>
                  <a:cubicBezTo>
                    <a:pt x="16" y="234"/>
                    <a:pt x="18" y="234"/>
                    <a:pt x="20" y="234"/>
                  </a:cubicBezTo>
                  <a:cubicBezTo>
                    <a:pt x="25" y="234"/>
                    <a:pt x="30" y="229"/>
                    <a:pt x="30" y="222"/>
                  </a:cubicBezTo>
                  <a:cubicBezTo>
                    <a:pt x="30" y="218"/>
                    <a:pt x="30" y="214"/>
                    <a:pt x="30" y="210"/>
                  </a:cubicBezTo>
                  <a:cubicBezTo>
                    <a:pt x="30" y="202"/>
                    <a:pt x="21" y="194"/>
                    <a:pt x="20" y="185"/>
                  </a:cubicBezTo>
                  <a:cubicBezTo>
                    <a:pt x="26" y="181"/>
                    <a:pt x="43" y="168"/>
                    <a:pt x="49" y="164"/>
                  </a:cubicBezTo>
                  <a:cubicBezTo>
                    <a:pt x="49" y="167"/>
                    <a:pt x="49" y="170"/>
                    <a:pt x="49" y="173"/>
                  </a:cubicBezTo>
                  <a:cubicBezTo>
                    <a:pt x="49" y="178"/>
                    <a:pt x="54" y="179"/>
                    <a:pt x="58" y="179"/>
                  </a:cubicBezTo>
                  <a:cubicBezTo>
                    <a:pt x="59" y="179"/>
                    <a:pt x="59" y="178"/>
                    <a:pt x="60" y="178"/>
                  </a:cubicBezTo>
                  <a:cubicBezTo>
                    <a:pt x="63" y="178"/>
                    <a:pt x="64" y="179"/>
                    <a:pt x="63" y="181"/>
                  </a:cubicBezTo>
                  <a:cubicBezTo>
                    <a:pt x="61" y="187"/>
                    <a:pt x="56" y="196"/>
                    <a:pt x="55" y="200"/>
                  </a:cubicBezTo>
                  <a:cubicBezTo>
                    <a:pt x="53" y="208"/>
                    <a:pt x="54" y="219"/>
                    <a:pt x="62" y="219"/>
                  </a:cubicBezTo>
                  <a:cubicBezTo>
                    <a:pt x="63" y="219"/>
                    <a:pt x="65" y="219"/>
                    <a:pt x="66" y="219"/>
                  </a:cubicBezTo>
                  <a:cubicBezTo>
                    <a:pt x="76" y="219"/>
                    <a:pt x="76" y="211"/>
                    <a:pt x="86" y="213"/>
                  </a:cubicBezTo>
                  <a:cubicBezTo>
                    <a:pt x="86" y="213"/>
                    <a:pt x="86" y="214"/>
                    <a:pt x="86" y="214"/>
                  </a:cubicBezTo>
                  <a:cubicBezTo>
                    <a:pt x="87" y="217"/>
                    <a:pt x="82" y="221"/>
                    <a:pt x="79" y="223"/>
                  </a:cubicBezTo>
                  <a:cubicBezTo>
                    <a:pt x="76" y="225"/>
                    <a:pt x="75" y="227"/>
                    <a:pt x="81" y="227"/>
                  </a:cubicBezTo>
                  <a:cubicBezTo>
                    <a:pt x="88" y="227"/>
                    <a:pt x="107" y="214"/>
                    <a:pt x="109" y="209"/>
                  </a:cubicBezTo>
                  <a:cubicBezTo>
                    <a:pt x="109" y="204"/>
                    <a:pt x="110" y="200"/>
                    <a:pt x="106" y="198"/>
                  </a:cubicBezTo>
                  <a:cubicBezTo>
                    <a:pt x="104" y="197"/>
                    <a:pt x="100" y="196"/>
                    <a:pt x="98" y="196"/>
                  </a:cubicBezTo>
                  <a:cubicBezTo>
                    <a:pt x="89" y="197"/>
                    <a:pt x="67" y="199"/>
                    <a:pt x="76" y="190"/>
                  </a:cubicBezTo>
                  <a:cubicBezTo>
                    <a:pt x="79" y="185"/>
                    <a:pt x="82" y="180"/>
                    <a:pt x="83" y="175"/>
                  </a:cubicBezTo>
                  <a:cubicBezTo>
                    <a:pt x="85" y="171"/>
                    <a:pt x="86" y="173"/>
                    <a:pt x="87" y="175"/>
                  </a:cubicBezTo>
                  <a:cubicBezTo>
                    <a:pt x="91" y="180"/>
                    <a:pt x="95" y="186"/>
                    <a:pt x="101" y="192"/>
                  </a:cubicBezTo>
                  <a:cubicBezTo>
                    <a:pt x="102" y="194"/>
                    <a:pt x="106" y="196"/>
                    <a:pt x="110" y="196"/>
                  </a:cubicBezTo>
                  <a:cubicBezTo>
                    <a:pt x="111" y="196"/>
                    <a:pt x="111" y="196"/>
                    <a:pt x="112" y="196"/>
                  </a:cubicBezTo>
                  <a:cubicBezTo>
                    <a:pt x="125" y="198"/>
                    <a:pt x="135" y="166"/>
                    <a:pt x="144" y="151"/>
                  </a:cubicBezTo>
                  <a:cubicBezTo>
                    <a:pt x="147" y="144"/>
                    <a:pt x="146" y="146"/>
                    <a:pt x="150" y="138"/>
                  </a:cubicBezTo>
                  <a:close/>
                  <a:moveTo>
                    <a:pt x="69" y="150"/>
                  </a:moveTo>
                  <a:cubicBezTo>
                    <a:pt x="69" y="149"/>
                    <a:pt x="72" y="147"/>
                    <a:pt x="76" y="146"/>
                  </a:cubicBezTo>
                  <a:cubicBezTo>
                    <a:pt x="78" y="145"/>
                    <a:pt x="76" y="149"/>
                    <a:pt x="75" y="151"/>
                  </a:cubicBezTo>
                  <a:cubicBezTo>
                    <a:pt x="74" y="155"/>
                    <a:pt x="73" y="159"/>
                    <a:pt x="71" y="162"/>
                  </a:cubicBezTo>
                  <a:cubicBezTo>
                    <a:pt x="70" y="164"/>
                    <a:pt x="69" y="163"/>
                    <a:pt x="69" y="161"/>
                  </a:cubicBezTo>
                  <a:cubicBezTo>
                    <a:pt x="69" y="158"/>
                    <a:pt x="69" y="154"/>
                    <a:pt x="69" y="150"/>
                  </a:cubicBezTo>
                  <a:close/>
                  <a:moveTo>
                    <a:pt x="129" y="114"/>
                  </a:moveTo>
                  <a:cubicBezTo>
                    <a:pt x="122" y="130"/>
                    <a:pt x="105" y="173"/>
                    <a:pt x="99" y="174"/>
                  </a:cubicBezTo>
                  <a:cubicBezTo>
                    <a:pt x="95" y="173"/>
                    <a:pt x="92" y="169"/>
                    <a:pt x="88" y="167"/>
                  </a:cubicBezTo>
                  <a:cubicBezTo>
                    <a:pt x="85" y="165"/>
                    <a:pt x="88" y="164"/>
                    <a:pt x="89" y="162"/>
                  </a:cubicBezTo>
                  <a:cubicBezTo>
                    <a:pt x="93" y="154"/>
                    <a:pt x="95" y="147"/>
                    <a:pt x="99" y="139"/>
                  </a:cubicBezTo>
                  <a:cubicBezTo>
                    <a:pt x="101" y="137"/>
                    <a:pt x="102" y="136"/>
                    <a:pt x="103" y="134"/>
                  </a:cubicBezTo>
                  <a:cubicBezTo>
                    <a:pt x="103" y="134"/>
                    <a:pt x="103" y="134"/>
                    <a:pt x="103" y="134"/>
                  </a:cubicBezTo>
                  <a:cubicBezTo>
                    <a:pt x="103" y="133"/>
                    <a:pt x="103" y="133"/>
                    <a:pt x="103" y="132"/>
                  </a:cubicBezTo>
                  <a:cubicBezTo>
                    <a:pt x="103" y="132"/>
                    <a:pt x="104" y="132"/>
                    <a:pt x="104" y="132"/>
                  </a:cubicBezTo>
                  <a:cubicBezTo>
                    <a:pt x="104" y="131"/>
                    <a:pt x="105" y="130"/>
                    <a:pt x="105" y="128"/>
                  </a:cubicBezTo>
                  <a:cubicBezTo>
                    <a:pt x="106" y="126"/>
                    <a:pt x="108" y="124"/>
                    <a:pt x="109" y="122"/>
                  </a:cubicBezTo>
                  <a:cubicBezTo>
                    <a:pt x="113" y="116"/>
                    <a:pt x="119" y="117"/>
                    <a:pt x="122" y="114"/>
                  </a:cubicBezTo>
                  <a:cubicBezTo>
                    <a:pt x="123" y="113"/>
                    <a:pt x="123" y="112"/>
                    <a:pt x="123" y="111"/>
                  </a:cubicBezTo>
                  <a:cubicBezTo>
                    <a:pt x="127" y="108"/>
                    <a:pt x="133" y="110"/>
                    <a:pt x="129"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solidFill>
                  <a:schemeClr val="bg2">
                    <a:lumMod val="50000"/>
                  </a:schemeClr>
                </a:solidFill>
              </a:endParaRPr>
            </a:p>
          </p:txBody>
        </p:sp>
        <p:sp>
          <p:nvSpPr>
            <p:cNvPr id="178" name="î$ḷíḓé">
              <a:extLst>
                <a:ext uri="{FF2B5EF4-FFF2-40B4-BE49-F238E27FC236}">
                  <a16:creationId xmlns:a16="http://schemas.microsoft.com/office/drawing/2014/main" id="{BBB9795F-EFBB-4D32-917A-1DDD3BE26EC6}"/>
                </a:ext>
              </a:extLst>
            </p:cNvPr>
            <p:cNvSpPr/>
            <p:nvPr/>
          </p:nvSpPr>
          <p:spPr bwMode="auto">
            <a:xfrm>
              <a:off x="14117476" y="2572688"/>
              <a:ext cx="187487" cy="232281"/>
            </a:xfrm>
            <a:custGeom>
              <a:avLst/>
              <a:gdLst>
                <a:gd name="T0" fmla="*/ 94 w 250"/>
                <a:gd name="T1" fmla="*/ 286 h 309"/>
                <a:gd name="T2" fmla="*/ 156 w 250"/>
                <a:gd name="T3" fmla="*/ 234 h 309"/>
                <a:gd name="T4" fmla="*/ 155 w 250"/>
                <a:gd name="T5" fmla="*/ 204 h 309"/>
                <a:gd name="T6" fmla="*/ 165 w 250"/>
                <a:gd name="T7" fmla="*/ 177 h 309"/>
                <a:gd name="T8" fmla="*/ 151 w 250"/>
                <a:gd name="T9" fmla="*/ 154 h 309"/>
                <a:gd name="T10" fmla="*/ 189 w 250"/>
                <a:gd name="T11" fmla="*/ 138 h 309"/>
                <a:gd name="T12" fmla="*/ 188 w 250"/>
                <a:gd name="T13" fmla="*/ 143 h 309"/>
                <a:gd name="T14" fmla="*/ 210 w 250"/>
                <a:gd name="T15" fmla="*/ 138 h 309"/>
                <a:gd name="T16" fmla="*/ 237 w 250"/>
                <a:gd name="T17" fmla="*/ 132 h 309"/>
                <a:gd name="T18" fmla="*/ 244 w 250"/>
                <a:gd name="T19" fmla="*/ 108 h 309"/>
                <a:gd name="T20" fmla="*/ 177 w 250"/>
                <a:gd name="T21" fmla="*/ 121 h 309"/>
                <a:gd name="T22" fmla="*/ 149 w 250"/>
                <a:gd name="T23" fmla="*/ 125 h 309"/>
                <a:gd name="T24" fmla="*/ 164 w 250"/>
                <a:gd name="T25" fmla="*/ 99 h 309"/>
                <a:gd name="T26" fmla="*/ 179 w 250"/>
                <a:gd name="T27" fmla="*/ 110 h 309"/>
                <a:gd name="T28" fmla="*/ 210 w 250"/>
                <a:gd name="T29" fmla="*/ 80 h 309"/>
                <a:gd name="T30" fmla="*/ 212 w 250"/>
                <a:gd name="T31" fmla="*/ 43 h 309"/>
                <a:gd name="T32" fmla="*/ 179 w 250"/>
                <a:gd name="T33" fmla="*/ 49 h 309"/>
                <a:gd name="T34" fmla="*/ 157 w 250"/>
                <a:gd name="T35" fmla="*/ 0 h 309"/>
                <a:gd name="T36" fmla="*/ 153 w 250"/>
                <a:gd name="T37" fmla="*/ 30 h 309"/>
                <a:gd name="T38" fmla="*/ 130 w 250"/>
                <a:gd name="T39" fmla="*/ 72 h 309"/>
                <a:gd name="T40" fmla="*/ 99 w 250"/>
                <a:gd name="T41" fmla="*/ 49 h 309"/>
                <a:gd name="T42" fmla="*/ 95 w 250"/>
                <a:gd name="T43" fmla="*/ 61 h 309"/>
                <a:gd name="T44" fmla="*/ 91 w 250"/>
                <a:gd name="T45" fmla="*/ 85 h 309"/>
                <a:gd name="T46" fmla="*/ 85 w 250"/>
                <a:gd name="T47" fmla="*/ 105 h 309"/>
                <a:gd name="T48" fmla="*/ 86 w 250"/>
                <a:gd name="T49" fmla="*/ 114 h 309"/>
                <a:gd name="T50" fmla="*/ 112 w 250"/>
                <a:gd name="T51" fmla="*/ 112 h 309"/>
                <a:gd name="T52" fmla="*/ 134 w 250"/>
                <a:gd name="T53" fmla="*/ 91 h 309"/>
                <a:gd name="T54" fmla="*/ 133 w 250"/>
                <a:gd name="T55" fmla="*/ 108 h 309"/>
                <a:gd name="T56" fmla="*/ 113 w 250"/>
                <a:gd name="T57" fmla="*/ 142 h 309"/>
                <a:gd name="T58" fmla="*/ 61 w 250"/>
                <a:gd name="T59" fmla="*/ 161 h 309"/>
                <a:gd name="T60" fmla="*/ 2 w 250"/>
                <a:gd name="T61" fmla="*/ 179 h 309"/>
                <a:gd name="T62" fmla="*/ 0 w 250"/>
                <a:gd name="T63" fmla="*/ 188 h 309"/>
                <a:gd name="T64" fmla="*/ 22 w 250"/>
                <a:gd name="T65" fmla="*/ 214 h 309"/>
                <a:gd name="T66" fmla="*/ 63 w 250"/>
                <a:gd name="T67" fmla="*/ 188 h 309"/>
                <a:gd name="T68" fmla="*/ 109 w 250"/>
                <a:gd name="T69" fmla="*/ 168 h 309"/>
                <a:gd name="T70" fmla="*/ 110 w 250"/>
                <a:gd name="T71" fmla="*/ 220 h 309"/>
                <a:gd name="T72" fmla="*/ 85 w 250"/>
                <a:gd name="T73" fmla="*/ 266 h 309"/>
                <a:gd name="T74" fmla="*/ 28 w 250"/>
                <a:gd name="T75" fmla="*/ 280 h 309"/>
                <a:gd name="T76" fmla="*/ 51 w 250"/>
                <a:gd name="T77" fmla="*/ 307 h 309"/>
                <a:gd name="T78" fmla="*/ 141 w 250"/>
                <a:gd name="T79" fmla="*/ 177 h 309"/>
                <a:gd name="T80" fmla="*/ 126 w 250"/>
                <a:gd name="T81" fmla="*/ 202 h 309"/>
                <a:gd name="T82" fmla="*/ 136 w 250"/>
                <a:gd name="T83" fmla="*/ 157 h 309"/>
                <a:gd name="T84" fmla="*/ 187 w 250"/>
                <a:gd name="T85" fmla="*/ 60 h 309"/>
                <a:gd name="T86" fmla="*/ 172 w 250"/>
                <a:gd name="T87" fmla="*/ 91 h 309"/>
                <a:gd name="T88" fmla="*/ 164 w 250"/>
                <a:gd name="T89" fmla="*/ 88 h 309"/>
                <a:gd name="T90" fmla="*/ 183 w 250"/>
                <a:gd name="T91" fmla="*/ 61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0" h="309">
                  <a:moveTo>
                    <a:pt x="51" y="307"/>
                  </a:moveTo>
                  <a:cubicBezTo>
                    <a:pt x="66" y="307"/>
                    <a:pt x="85" y="294"/>
                    <a:pt x="94" y="286"/>
                  </a:cubicBezTo>
                  <a:cubicBezTo>
                    <a:pt x="106" y="275"/>
                    <a:pt x="135" y="244"/>
                    <a:pt x="144" y="229"/>
                  </a:cubicBezTo>
                  <a:cubicBezTo>
                    <a:pt x="147" y="229"/>
                    <a:pt x="153" y="234"/>
                    <a:pt x="156" y="234"/>
                  </a:cubicBezTo>
                  <a:cubicBezTo>
                    <a:pt x="166" y="237"/>
                    <a:pt x="171" y="230"/>
                    <a:pt x="171" y="221"/>
                  </a:cubicBezTo>
                  <a:cubicBezTo>
                    <a:pt x="171" y="210"/>
                    <a:pt x="163" y="204"/>
                    <a:pt x="155" y="204"/>
                  </a:cubicBezTo>
                  <a:cubicBezTo>
                    <a:pt x="157" y="196"/>
                    <a:pt x="162" y="189"/>
                    <a:pt x="163" y="182"/>
                  </a:cubicBezTo>
                  <a:cubicBezTo>
                    <a:pt x="163" y="178"/>
                    <a:pt x="163" y="179"/>
                    <a:pt x="165" y="177"/>
                  </a:cubicBezTo>
                  <a:cubicBezTo>
                    <a:pt x="168" y="173"/>
                    <a:pt x="169" y="168"/>
                    <a:pt x="164" y="164"/>
                  </a:cubicBezTo>
                  <a:cubicBezTo>
                    <a:pt x="160" y="161"/>
                    <a:pt x="155" y="158"/>
                    <a:pt x="151" y="154"/>
                  </a:cubicBezTo>
                  <a:cubicBezTo>
                    <a:pt x="149" y="153"/>
                    <a:pt x="148" y="152"/>
                    <a:pt x="151" y="151"/>
                  </a:cubicBezTo>
                  <a:cubicBezTo>
                    <a:pt x="164" y="145"/>
                    <a:pt x="176" y="141"/>
                    <a:pt x="189" y="138"/>
                  </a:cubicBezTo>
                  <a:cubicBezTo>
                    <a:pt x="192" y="137"/>
                    <a:pt x="193" y="137"/>
                    <a:pt x="191" y="140"/>
                  </a:cubicBezTo>
                  <a:cubicBezTo>
                    <a:pt x="188" y="143"/>
                    <a:pt x="188" y="143"/>
                    <a:pt x="188" y="143"/>
                  </a:cubicBezTo>
                  <a:cubicBezTo>
                    <a:pt x="186" y="146"/>
                    <a:pt x="190" y="147"/>
                    <a:pt x="191" y="146"/>
                  </a:cubicBezTo>
                  <a:cubicBezTo>
                    <a:pt x="196" y="142"/>
                    <a:pt x="203" y="138"/>
                    <a:pt x="210" y="138"/>
                  </a:cubicBezTo>
                  <a:cubicBezTo>
                    <a:pt x="218" y="139"/>
                    <a:pt x="225" y="138"/>
                    <a:pt x="230" y="135"/>
                  </a:cubicBezTo>
                  <a:cubicBezTo>
                    <a:pt x="237" y="132"/>
                    <a:pt x="237" y="132"/>
                    <a:pt x="237" y="132"/>
                  </a:cubicBezTo>
                  <a:cubicBezTo>
                    <a:pt x="242" y="129"/>
                    <a:pt x="249" y="127"/>
                    <a:pt x="249" y="119"/>
                  </a:cubicBezTo>
                  <a:cubicBezTo>
                    <a:pt x="249" y="111"/>
                    <a:pt x="250" y="112"/>
                    <a:pt x="244" y="108"/>
                  </a:cubicBezTo>
                  <a:cubicBezTo>
                    <a:pt x="240" y="105"/>
                    <a:pt x="235" y="103"/>
                    <a:pt x="225" y="103"/>
                  </a:cubicBezTo>
                  <a:cubicBezTo>
                    <a:pt x="217" y="102"/>
                    <a:pt x="211" y="112"/>
                    <a:pt x="177" y="121"/>
                  </a:cubicBezTo>
                  <a:cubicBezTo>
                    <a:pt x="168" y="125"/>
                    <a:pt x="161" y="129"/>
                    <a:pt x="151" y="131"/>
                  </a:cubicBezTo>
                  <a:cubicBezTo>
                    <a:pt x="146" y="132"/>
                    <a:pt x="147" y="128"/>
                    <a:pt x="149" y="125"/>
                  </a:cubicBezTo>
                  <a:cubicBezTo>
                    <a:pt x="154" y="117"/>
                    <a:pt x="156" y="108"/>
                    <a:pt x="160" y="99"/>
                  </a:cubicBezTo>
                  <a:cubicBezTo>
                    <a:pt x="162" y="95"/>
                    <a:pt x="162" y="95"/>
                    <a:pt x="164" y="99"/>
                  </a:cubicBezTo>
                  <a:cubicBezTo>
                    <a:pt x="167" y="103"/>
                    <a:pt x="169" y="107"/>
                    <a:pt x="172" y="111"/>
                  </a:cubicBezTo>
                  <a:cubicBezTo>
                    <a:pt x="173" y="112"/>
                    <a:pt x="176" y="112"/>
                    <a:pt x="179" y="110"/>
                  </a:cubicBezTo>
                  <a:cubicBezTo>
                    <a:pt x="181" y="107"/>
                    <a:pt x="184" y="105"/>
                    <a:pt x="187" y="102"/>
                  </a:cubicBezTo>
                  <a:cubicBezTo>
                    <a:pt x="194" y="97"/>
                    <a:pt x="202" y="89"/>
                    <a:pt x="210" y="80"/>
                  </a:cubicBezTo>
                  <a:cubicBezTo>
                    <a:pt x="218" y="73"/>
                    <a:pt x="223" y="67"/>
                    <a:pt x="223" y="63"/>
                  </a:cubicBezTo>
                  <a:cubicBezTo>
                    <a:pt x="221" y="53"/>
                    <a:pt x="213" y="52"/>
                    <a:pt x="212" y="43"/>
                  </a:cubicBezTo>
                  <a:cubicBezTo>
                    <a:pt x="211" y="38"/>
                    <a:pt x="211" y="37"/>
                    <a:pt x="205" y="37"/>
                  </a:cubicBezTo>
                  <a:cubicBezTo>
                    <a:pt x="196" y="38"/>
                    <a:pt x="188" y="47"/>
                    <a:pt x="179" y="49"/>
                  </a:cubicBezTo>
                  <a:cubicBezTo>
                    <a:pt x="181" y="46"/>
                    <a:pt x="190" y="28"/>
                    <a:pt x="190" y="24"/>
                  </a:cubicBezTo>
                  <a:cubicBezTo>
                    <a:pt x="188" y="9"/>
                    <a:pt x="174" y="0"/>
                    <a:pt x="157" y="0"/>
                  </a:cubicBezTo>
                  <a:cubicBezTo>
                    <a:pt x="150" y="0"/>
                    <a:pt x="149" y="0"/>
                    <a:pt x="148" y="7"/>
                  </a:cubicBezTo>
                  <a:cubicBezTo>
                    <a:pt x="148" y="14"/>
                    <a:pt x="160" y="13"/>
                    <a:pt x="153" y="30"/>
                  </a:cubicBezTo>
                  <a:cubicBezTo>
                    <a:pt x="152" y="35"/>
                    <a:pt x="150" y="51"/>
                    <a:pt x="148" y="55"/>
                  </a:cubicBezTo>
                  <a:cubicBezTo>
                    <a:pt x="142" y="70"/>
                    <a:pt x="142" y="65"/>
                    <a:pt x="130" y="72"/>
                  </a:cubicBezTo>
                  <a:cubicBezTo>
                    <a:pt x="126" y="75"/>
                    <a:pt x="119" y="81"/>
                    <a:pt x="112" y="85"/>
                  </a:cubicBezTo>
                  <a:cubicBezTo>
                    <a:pt x="113" y="75"/>
                    <a:pt x="104" y="49"/>
                    <a:pt x="99" y="49"/>
                  </a:cubicBezTo>
                  <a:cubicBezTo>
                    <a:pt x="93" y="49"/>
                    <a:pt x="93" y="51"/>
                    <a:pt x="93" y="56"/>
                  </a:cubicBezTo>
                  <a:cubicBezTo>
                    <a:pt x="93" y="60"/>
                    <a:pt x="95" y="57"/>
                    <a:pt x="95" y="61"/>
                  </a:cubicBezTo>
                  <a:cubicBezTo>
                    <a:pt x="95" y="65"/>
                    <a:pt x="95" y="69"/>
                    <a:pt x="95" y="73"/>
                  </a:cubicBezTo>
                  <a:cubicBezTo>
                    <a:pt x="95" y="79"/>
                    <a:pt x="94" y="82"/>
                    <a:pt x="91" y="85"/>
                  </a:cubicBezTo>
                  <a:cubicBezTo>
                    <a:pt x="89" y="88"/>
                    <a:pt x="89" y="90"/>
                    <a:pt x="89" y="93"/>
                  </a:cubicBezTo>
                  <a:cubicBezTo>
                    <a:pt x="90" y="101"/>
                    <a:pt x="87" y="103"/>
                    <a:pt x="85" y="105"/>
                  </a:cubicBezTo>
                  <a:cubicBezTo>
                    <a:pt x="82" y="107"/>
                    <a:pt x="84" y="108"/>
                    <a:pt x="84" y="111"/>
                  </a:cubicBezTo>
                  <a:cubicBezTo>
                    <a:pt x="84" y="113"/>
                    <a:pt x="86" y="112"/>
                    <a:pt x="86" y="114"/>
                  </a:cubicBezTo>
                  <a:cubicBezTo>
                    <a:pt x="86" y="119"/>
                    <a:pt x="88" y="134"/>
                    <a:pt x="97" y="131"/>
                  </a:cubicBezTo>
                  <a:cubicBezTo>
                    <a:pt x="105" y="128"/>
                    <a:pt x="108" y="119"/>
                    <a:pt x="112" y="112"/>
                  </a:cubicBezTo>
                  <a:cubicBezTo>
                    <a:pt x="115" y="108"/>
                    <a:pt x="117" y="106"/>
                    <a:pt x="121" y="103"/>
                  </a:cubicBezTo>
                  <a:cubicBezTo>
                    <a:pt x="125" y="100"/>
                    <a:pt x="131" y="95"/>
                    <a:pt x="134" y="91"/>
                  </a:cubicBezTo>
                  <a:cubicBezTo>
                    <a:pt x="137" y="88"/>
                    <a:pt x="141" y="82"/>
                    <a:pt x="138" y="91"/>
                  </a:cubicBezTo>
                  <a:cubicBezTo>
                    <a:pt x="136" y="98"/>
                    <a:pt x="135" y="101"/>
                    <a:pt x="133" y="108"/>
                  </a:cubicBezTo>
                  <a:cubicBezTo>
                    <a:pt x="130" y="117"/>
                    <a:pt x="128" y="124"/>
                    <a:pt x="124" y="134"/>
                  </a:cubicBezTo>
                  <a:cubicBezTo>
                    <a:pt x="122" y="139"/>
                    <a:pt x="121" y="140"/>
                    <a:pt x="113" y="142"/>
                  </a:cubicBezTo>
                  <a:cubicBezTo>
                    <a:pt x="79" y="154"/>
                    <a:pt x="79" y="154"/>
                    <a:pt x="79" y="154"/>
                  </a:cubicBezTo>
                  <a:cubicBezTo>
                    <a:pt x="77" y="155"/>
                    <a:pt x="65" y="160"/>
                    <a:pt x="61" y="161"/>
                  </a:cubicBezTo>
                  <a:cubicBezTo>
                    <a:pt x="54" y="163"/>
                    <a:pt x="50" y="166"/>
                    <a:pt x="43" y="169"/>
                  </a:cubicBezTo>
                  <a:cubicBezTo>
                    <a:pt x="25" y="176"/>
                    <a:pt x="29" y="179"/>
                    <a:pt x="2" y="179"/>
                  </a:cubicBezTo>
                  <a:cubicBezTo>
                    <a:pt x="1" y="181"/>
                    <a:pt x="0" y="182"/>
                    <a:pt x="0" y="186"/>
                  </a:cubicBezTo>
                  <a:cubicBezTo>
                    <a:pt x="0" y="187"/>
                    <a:pt x="0" y="187"/>
                    <a:pt x="0" y="188"/>
                  </a:cubicBezTo>
                  <a:cubicBezTo>
                    <a:pt x="0" y="195"/>
                    <a:pt x="14" y="214"/>
                    <a:pt x="21" y="214"/>
                  </a:cubicBezTo>
                  <a:cubicBezTo>
                    <a:pt x="22" y="214"/>
                    <a:pt x="22" y="214"/>
                    <a:pt x="22" y="214"/>
                  </a:cubicBezTo>
                  <a:cubicBezTo>
                    <a:pt x="28" y="214"/>
                    <a:pt x="37" y="203"/>
                    <a:pt x="41" y="199"/>
                  </a:cubicBezTo>
                  <a:cubicBezTo>
                    <a:pt x="48" y="194"/>
                    <a:pt x="55" y="192"/>
                    <a:pt x="63" y="188"/>
                  </a:cubicBezTo>
                  <a:cubicBezTo>
                    <a:pt x="70" y="184"/>
                    <a:pt x="79" y="182"/>
                    <a:pt x="86" y="178"/>
                  </a:cubicBezTo>
                  <a:cubicBezTo>
                    <a:pt x="95" y="175"/>
                    <a:pt x="101" y="170"/>
                    <a:pt x="109" y="168"/>
                  </a:cubicBezTo>
                  <a:cubicBezTo>
                    <a:pt x="109" y="181"/>
                    <a:pt x="98" y="184"/>
                    <a:pt x="98" y="201"/>
                  </a:cubicBezTo>
                  <a:cubicBezTo>
                    <a:pt x="98" y="208"/>
                    <a:pt x="107" y="216"/>
                    <a:pt x="110" y="220"/>
                  </a:cubicBezTo>
                  <a:cubicBezTo>
                    <a:pt x="114" y="221"/>
                    <a:pt x="118" y="223"/>
                    <a:pt x="122" y="224"/>
                  </a:cubicBezTo>
                  <a:cubicBezTo>
                    <a:pt x="113" y="236"/>
                    <a:pt x="113" y="237"/>
                    <a:pt x="85" y="266"/>
                  </a:cubicBezTo>
                  <a:cubicBezTo>
                    <a:pt x="77" y="275"/>
                    <a:pt x="61" y="286"/>
                    <a:pt x="52" y="286"/>
                  </a:cubicBezTo>
                  <a:cubicBezTo>
                    <a:pt x="44" y="286"/>
                    <a:pt x="35" y="282"/>
                    <a:pt x="28" y="280"/>
                  </a:cubicBezTo>
                  <a:cubicBezTo>
                    <a:pt x="19" y="277"/>
                    <a:pt x="17" y="283"/>
                    <a:pt x="17" y="293"/>
                  </a:cubicBezTo>
                  <a:cubicBezTo>
                    <a:pt x="18" y="309"/>
                    <a:pt x="37" y="306"/>
                    <a:pt x="51" y="307"/>
                  </a:cubicBezTo>
                  <a:close/>
                  <a:moveTo>
                    <a:pt x="138" y="157"/>
                  </a:moveTo>
                  <a:cubicBezTo>
                    <a:pt x="141" y="165"/>
                    <a:pt x="144" y="163"/>
                    <a:pt x="141" y="177"/>
                  </a:cubicBezTo>
                  <a:cubicBezTo>
                    <a:pt x="139" y="181"/>
                    <a:pt x="136" y="188"/>
                    <a:pt x="133" y="197"/>
                  </a:cubicBezTo>
                  <a:cubicBezTo>
                    <a:pt x="132" y="202"/>
                    <a:pt x="130" y="202"/>
                    <a:pt x="126" y="202"/>
                  </a:cubicBezTo>
                  <a:cubicBezTo>
                    <a:pt x="123" y="202"/>
                    <a:pt x="122" y="198"/>
                    <a:pt x="122" y="193"/>
                  </a:cubicBezTo>
                  <a:cubicBezTo>
                    <a:pt x="125" y="183"/>
                    <a:pt x="134" y="162"/>
                    <a:pt x="136" y="157"/>
                  </a:cubicBezTo>
                  <a:cubicBezTo>
                    <a:pt x="137" y="154"/>
                    <a:pt x="137" y="155"/>
                    <a:pt x="138" y="157"/>
                  </a:cubicBezTo>
                  <a:close/>
                  <a:moveTo>
                    <a:pt x="187" y="60"/>
                  </a:moveTo>
                  <a:cubicBezTo>
                    <a:pt x="192" y="59"/>
                    <a:pt x="191" y="58"/>
                    <a:pt x="188" y="63"/>
                  </a:cubicBezTo>
                  <a:cubicBezTo>
                    <a:pt x="184" y="71"/>
                    <a:pt x="173" y="91"/>
                    <a:pt x="172" y="91"/>
                  </a:cubicBezTo>
                  <a:cubicBezTo>
                    <a:pt x="168" y="91"/>
                    <a:pt x="169" y="90"/>
                    <a:pt x="165" y="90"/>
                  </a:cubicBezTo>
                  <a:cubicBezTo>
                    <a:pt x="164" y="90"/>
                    <a:pt x="164" y="90"/>
                    <a:pt x="164" y="88"/>
                  </a:cubicBezTo>
                  <a:cubicBezTo>
                    <a:pt x="167" y="84"/>
                    <a:pt x="169" y="73"/>
                    <a:pt x="173" y="69"/>
                  </a:cubicBezTo>
                  <a:cubicBezTo>
                    <a:pt x="177" y="67"/>
                    <a:pt x="181" y="66"/>
                    <a:pt x="183" y="61"/>
                  </a:cubicBezTo>
                  <a:lnTo>
                    <a:pt x="187"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solidFill>
                  <a:schemeClr val="bg2">
                    <a:lumMod val="50000"/>
                  </a:schemeClr>
                </a:solidFill>
              </a:endParaRPr>
            </a:p>
          </p:txBody>
        </p:sp>
        <p:sp>
          <p:nvSpPr>
            <p:cNvPr id="179" name="ïsļïďê">
              <a:extLst>
                <a:ext uri="{FF2B5EF4-FFF2-40B4-BE49-F238E27FC236}">
                  <a16:creationId xmlns:a16="http://schemas.microsoft.com/office/drawing/2014/main" id="{2B1AA2FD-1CBB-48C1-9C72-41726912BB80}"/>
                </a:ext>
              </a:extLst>
            </p:cNvPr>
            <p:cNvSpPr/>
            <p:nvPr/>
          </p:nvSpPr>
          <p:spPr bwMode="auto">
            <a:xfrm>
              <a:off x="14298460" y="2586054"/>
              <a:ext cx="162560" cy="194712"/>
            </a:xfrm>
            <a:custGeom>
              <a:avLst/>
              <a:gdLst>
                <a:gd name="T0" fmla="*/ 81 w 217"/>
                <a:gd name="T1" fmla="*/ 129 h 259"/>
                <a:gd name="T2" fmla="*/ 94 w 217"/>
                <a:gd name="T3" fmla="*/ 123 h 259"/>
                <a:gd name="T4" fmla="*/ 106 w 217"/>
                <a:gd name="T5" fmla="*/ 123 h 259"/>
                <a:gd name="T6" fmla="*/ 137 w 217"/>
                <a:gd name="T7" fmla="*/ 99 h 259"/>
                <a:gd name="T8" fmla="*/ 130 w 217"/>
                <a:gd name="T9" fmla="*/ 120 h 259"/>
                <a:gd name="T10" fmla="*/ 156 w 217"/>
                <a:gd name="T11" fmla="*/ 109 h 259"/>
                <a:gd name="T12" fmla="*/ 173 w 217"/>
                <a:gd name="T13" fmla="*/ 89 h 259"/>
                <a:gd name="T14" fmla="*/ 149 w 217"/>
                <a:gd name="T15" fmla="*/ 77 h 259"/>
                <a:gd name="T16" fmla="*/ 140 w 217"/>
                <a:gd name="T17" fmla="*/ 75 h 259"/>
                <a:gd name="T18" fmla="*/ 100 w 217"/>
                <a:gd name="T19" fmla="*/ 99 h 259"/>
                <a:gd name="T20" fmla="*/ 96 w 217"/>
                <a:gd name="T21" fmla="*/ 80 h 259"/>
                <a:gd name="T22" fmla="*/ 78 w 217"/>
                <a:gd name="T23" fmla="*/ 106 h 259"/>
                <a:gd name="T24" fmla="*/ 58 w 217"/>
                <a:gd name="T25" fmla="*/ 142 h 259"/>
                <a:gd name="T26" fmla="*/ 135 w 217"/>
                <a:gd name="T27" fmla="*/ 57 h 259"/>
                <a:gd name="T28" fmla="*/ 68 w 217"/>
                <a:gd name="T29" fmla="*/ 62 h 259"/>
                <a:gd name="T30" fmla="*/ 97 w 217"/>
                <a:gd name="T31" fmla="*/ 52 h 259"/>
                <a:gd name="T32" fmla="*/ 103 w 217"/>
                <a:gd name="T33" fmla="*/ 17 h 259"/>
                <a:gd name="T34" fmla="*/ 103 w 217"/>
                <a:gd name="T35" fmla="*/ 1 h 259"/>
                <a:gd name="T36" fmla="*/ 143 w 217"/>
                <a:gd name="T37" fmla="*/ 25 h 259"/>
                <a:gd name="T38" fmla="*/ 164 w 217"/>
                <a:gd name="T39" fmla="*/ 22 h 259"/>
                <a:gd name="T40" fmla="*/ 183 w 217"/>
                <a:gd name="T41" fmla="*/ 43 h 259"/>
                <a:gd name="T42" fmla="*/ 137 w 217"/>
                <a:gd name="T43" fmla="*/ 64 h 259"/>
                <a:gd name="T44" fmla="*/ 28 w 217"/>
                <a:gd name="T45" fmla="*/ 257 h 259"/>
                <a:gd name="T46" fmla="*/ 24 w 217"/>
                <a:gd name="T47" fmla="*/ 247 h 259"/>
                <a:gd name="T48" fmla="*/ 99 w 217"/>
                <a:gd name="T49" fmla="*/ 165 h 259"/>
                <a:gd name="T50" fmla="*/ 84 w 217"/>
                <a:gd name="T51" fmla="*/ 134 h 259"/>
                <a:gd name="T52" fmla="*/ 113 w 217"/>
                <a:gd name="T53" fmla="*/ 150 h 259"/>
                <a:gd name="T54" fmla="*/ 124 w 217"/>
                <a:gd name="T55" fmla="*/ 122 h 259"/>
                <a:gd name="T56" fmla="*/ 138 w 217"/>
                <a:gd name="T57" fmla="*/ 131 h 259"/>
                <a:gd name="T58" fmla="*/ 146 w 217"/>
                <a:gd name="T59" fmla="*/ 148 h 259"/>
                <a:gd name="T60" fmla="*/ 133 w 217"/>
                <a:gd name="T61" fmla="*/ 173 h 259"/>
                <a:gd name="T62" fmla="*/ 207 w 217"/>
                <a:gd name="T63" fmla="*/ 236 h 259"/>
                <a:gd name="T64" fmla="*/ 173 w 217"/>
                <a:gd name="T65" fmla="*/ 251 h 259"/>
                <a:gd name="T66" fmla="*/ 136 w 217"/>
                <a:gd name="T67" fmla="*/ 224 h 259"/>
                <a:gd name="T68" fmla="*/ 113 w 217"/>
                <a:gd name="T69" fmla="*/ 194 h 259"/>
                <a:gd name="T70" fmla="*/ 95 w 217"/>
                <a:gd name="T71" fmla="*/ 213 h 259"/>
                <a:gd name="T72" fmla="*/ 28 w 217"/>
                <a:gd name="T73" fmla="*/ 257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7" h="259">
                  <a:moveTo>
                    <a:pt x="64" y="143"/>
                  </a:moveTo>
                  <a:cubicBezTo>
                    <a:pt x="68" y="141"/>
                    <a:pt x="75" y="134"/>
                    <a:pt x="81" y="129"/>
                  </a:cubicBezTo>
                  <a:cubicBezTo>
                    <a:pt x="81" y="128"/>
                    <a:pt x="83" y="129"/>
                    <a:pt x="84" y="129"/>
                  </a:cubicBezTo>
                  <a:cubicBezTo>
                    <a:pt x="88" y="127"/>
                    <a:pt x="91" y="124"/>
                    <a:pt x="94" y="123"/>
                  </a:cubicBezTo>
                  <a:cubicBezTo>
                    <a:pt x="96" y="123"/>
                    <a:pt x="98" y="125"/>
                    <a:pt x="100" y="125"/>
                  </a:cubicBezTo>
                  <a:cubicBezTo>
                    <a:pt x="101" y="126"/>
                    <a:pt x="105" y="124"/>
                    <a:pt x="106" y="123"/>
                  </a:cubicBezTo>
                  <a:cubicBezTo>
                    <a:pt x="113" y="121"/>
                    <a:pt x="114" y="115"/>
                    <a:pt x="121" y="113"/>
                  </a:cubicBezTo>
                  <a:cubicBezTo>
                    <a:pt x="122" y="113"/>
                    <a:pt x="134" y="99"/>
                    <a:pt x="137" y="99"/>
                  </a:cubicBezTo>
                  <a:cubicBezTo>
                    <a:pt x="138" y="99"/>
                    <a:pt x="140" y="102"/>
                    <a:pt x="130" y="112"/>
                  </a:cubicBezTo>
                  <a:cubicBezTo>
                    <a:pt x="128" y="114"/>
                    <a:pt x="128" y="118"/>
                    <a:pt x="130" y="120"/>
                  </a:cubicBezTo>
                  <a:cubicBezTo>
                    <a:pt x="132" y="121"/>
                    <a:pt x="135" y="121"/>
                    <a:pt x="138" y="120"/>
                  </a:cubicBezTo>
                  <a:cubicBezTo>
                    <a:pt x="144" y="117"/>
                    <a:pt x="150" y="112"/>
                    <a:pt x="156" y="109"/>
                  </a:cubicBezTo>
                  <a:cubicBezTo>
                    <a:pt x="162" y="105"/>
                    <a:pt x="168" y="106"/>
                    <a:pt x="173" y="101"/>
                  </a:cubicBezTo>
                  <a:cubicBezTo>
                    <a:pt x="175" y="100"/>
                    <a:pt x="174" y="91"/>
                    <a:pt x="173" y="89"/>
                  </a:cubicBezTo>
                  <a:cubicBezTo>
                    <a:pt x="170" y="86"/>
                    <a:pt x="167" y="86"/>
                    <a:pt x="163" y="83"/>
                  </a:cubicBezTo>
                  <a:cubicBezTo>
                    <a:pt x="160" y="82"/>
                    <a:pt x="153" y="80"/>
                    <a:pt x="149" y="77"/>
                  </a:cubicBezTo>
                  <a:cubicBezTo>
                    <a:pt x="148" y="76"/>
                    <a:pt x="150" y="75"/>
                    <a:pt x="148" y="75"/>
                  </a:cubicBezTo>
                  <a:cubicBezTo>
                    <a:pt x="146" y="74"/>
                    <a:pt x="142" y="73"/>
                    <a:pt x="140" y="75"/>
                  </a:cubicBezTo>
                  <a:cubicBezTo>
                    <a:pt x="126" y="87"/>
                    <a:pt x="115" y="99"/>
                    <a:pt x="108" y="101"/>
                  </a:cubicBezTo>
                  <a:cubicBezTo>
                    <a:pt x="106" y="102"/>
                    <a:pt x="101" y="102"/>
                    <a:pt x="100" y="99"/>
                  </a:cubicBezTo>
                  <a:cubicBezTo>
                    <a:pt x="100" y="93"/>
                    <a:pt x="103" y="89"/>
                    <a:pt x="102" y="84"/>
                  </a:cubicBezTo>
                  <a:cubicBezTo>
                    <a:pt x="101" y="82"/>
                    <a:pt x="97" y="79"/>
                    <a:pt x="96" y="80"/>
                  </a:cubicBezTo>
                  <a:cubicBezTo>
                    <a:pt x="91" y="84"/>
                    <a:pt x="93" y="88"/>
                    <a:pt x="89" y="92"/>
                  </a:cubicBezTo>
                  <a:cubicBezTo>
                    <a:pt x="86" y="97"/>
                    <a:pt x="83" y="103"/>
                    <a:pt x="78" y="106"/>
                  </a:cubicBezTo>
                  <a:cubicBezTo>
                    <a:pt x="74" y="110"/>
                    <a:pt x="54" y="128"/>
                    <a:pt x="56" y="136"/>
                  </a:cubicBezTo>
                  <a:cubicBezTo>
                    <a:pt x="55" y="138"/>
                    <a:pt x="56" y="141"/>
                    <a:pt x="58" y="142"/>
                  </a:cubicBezTo>
                  <a:cubicBezTo>
                    <a:pt x="59" y="143"/>
                    <a:pt x="63" y="144"/>
                    <a:pt x="64" y="143"/>
                  </a:cubicBezTo>
                  <a:close/>
                  <a:moveTo>
                    <a:pt x="135" y="57"/>
                  </a:moveTo>
                  <a:cubicBezTo>
                    <a:pt x="117" y="66"/>
                    <a:pt x="83" y="81"/>
                    <a:pt x="66" y="73"/>
                  </a:cubicBezTo>
                  <a:cubicBezTo>
                    <a:pt x="54" y="63"/>
                    <a:pt x="61" y="60"/>
                    <a:pt x="68" y="62"/>
                  </a:cubicBezTo>
                  <a:cubicBezTo>
                    <a:pt x="71" y="62"/>
                    <a:pt x="72" y="63"/>
                    <a:pt x="74" y="61"/>
                  </a:cubicBezTo>
                  <a:cubicBezTo>
                    <a:pt x="81" y="58"/>
                    <a:pt x="91" y="53"/>
                    <a:pt x="97" y="52"/>
                  </a:cubicBezTo>
                  <a:cubicBezTo>
                    <a:pt x="100" y="50"/>
                    <a:pt x="103" y="48"/>
                    <a:pt x="103" y="46"/>
                  </a:cubicBezTo>
                  <a:cubicBezTo>
                    <a:pt x="106" y="42"/>
                    <a:pt x="104" y="21"/>
                    <a:pt x="103" y="17"/>
                  </a:cubicBezTo>
                  <a:cubicBezTo>
                    <a:pt x="102" y="12"/>
                    <a:pt x="100" y="9"/>
                    <a:pt x="100" y="4"/>
                  </a:cubicBezTo>
                  <a:cubicBezTo>
                    <a:pt x="99" y="3"/>
                    <a:pt x="101" y="0"/>
                    <a:pt x="103" y="1"/>
                  </a:cubicBezTo>
                  <a:cubicBezTo>
                    <a:pt x="116" y="2"/>
                    <a:pt x="125" y="6"/>
                    <a:pt x="137" y="14"/>
                  </a:cubicBezTo>
                  <a:cubicBezTo>
                    <a:pt x="141" y="16"/>
                    <a:pt x="145" y="21"/>
                    <a:pt x="143" y="25"/>
                  </a:cubicBezTo>
                  <a:cubicBezTo>
                    <a:pt x="140" y="29"/>
                    <a:pt x="134" y="36"/>
                    <a:pt x="142" y="32"/>
                  </a:cubicBezTo>
                  <a:cubicBezTo>
                    <a:pt x="149" y="29"/>
                    <a:pt x="157" y="25"/>
                    <a:pt x="164" y="22"/>
                  </a:cubicBezTo>
                  <a:cubicBezTo>
                    <a:pt x="172" y="21"/>
                    <a:pt x="181" y="25"/>
                    <a:pt x="188" y="28"/>
                  </a:cubicBezTo>
                  <a:cubicBezTo>
                    <a:pt x="199" y="37"/>
                    <a:pt x="190" y="42"/>
                    <a:pt x="183" y="43"/>
                  </a:cubicBezTo>
                  <a:cubicBezTo>
                    <a:pt x="176" y="45"/>
                    <a:pt x="171" y="48"/>
                    <a:pt x="165" y="50"/>
                  </a:cubicBezTo>
                  <a:cubicBezTo>
                    <a:pt x="155" y="54"/>
                    <a:pt x="147" y="61"/>
                    <a:pt x="137" y="64"/>
                  </a:cubicBezTo>
                  <a:cubicBezTo>
                    <a:pt x="135" y="64"/>
                    <a:pt x="137" y="57"/>
                    <a:pt x="135" y="57"/>
                  </a:cubicBezTo>
                  <a:close/>
                  <a:moveTo>
                    <a:pt x="28" y="257"/>
                  </a:moveTo>
                  <a:cubicBezTo>
                    <a:pt x="23" y="259"/>
                    <a:pt x="0" y="259"/>
                    <a:pt x="12" y="252"/>
                  </a:cubicBezTo>
                  <a:cubicBezTo>
                    <a:pt x="15" y="249"/>
                    <a:pt x="20" y="249"/>
                    <a:pt x="24" y="247"/>
                  </a:cubicBezTo>
                  <a:cubicBezTo>
                    <a:pt x="57" y="230"/>
                    <a:pt x="79" y="202"/>
                    <a:pt x="100" y="176"/>
                  </a:cubicBezTo>
                  <a:cubicBezTo>
                    <a:pt x="103" y="172"/>
                    <a:pt x="102" y="170"/>
                    <a:pt x="99" y="165"/>
                  </a:cubicBezTo>
                  <a:cubicBezTo>
                    <a:pt x="92" y="154"/>
                    <a:pt x="85" y="148"/>
                    <a:pt x="78" y="140"/>
                  </a:cubicBezTo>
                  <a:cubicBezTo>
                    <a:pt x="73" y="135"/>
                    <a:pt x="80" y="132"/>
                    <a:pt x="84" y="134"/>
                  </a:cubicBezTo>
                  <a:cubicBezTo>
                    <a:pt x="91" y="139"/>
                    <a:pt x="102" y="147"/>
                    <a:pt x="108" y="152"/>
                  </a:cubicBezTo>
                  <a:cubicBezTo>
                    <a:pt x="112" y="155"/>
                    <a:pt x="111" y="155"/>
                    <a:pt x="113" y="150"/>
                  </a:cubicBezTo>
                  <a:cubicBezTo>
                    <a:pt x="117" y="142"/>
                    <a:pt x="120" y="133"/>
                    <a:pt x="119" y="125"/>
                  </a:cubicBezTo>
                  <a:cubicBezTo>
                    <a:pt x="121" y="122"/>
                    <a:pt x="121" y="122"/>
                    <a:pt x="124" y="122"/>
                  </a:cubicBezTo>
                  <a:cubicBezTo>
                    <a:pt x="127" y="122"/>
                    <a:pt x="127" y="122"/>
                    <a:pt x="130" y="124"/>
                  </a:cubicBezTo>
                  <a:cubicBezTo>
                    <a:pt x="132" y="126"/>
                    <a:pt x="135" y="128"/>
                    <a:pt x="138" y="131"/>
                  </a:cubicBezTo>
                  <a:cubicBezTo>
                    <a:pt x="140" y="133"/>
                    <a:pt x="142" y="135"/>
                    <a:pt x="144" y="138"/>
                  </a:cubicBezTo>
                  <a:cubicBezTo>
                    <a:pt x="148" y="142"/>
                    <a:pt x="148" y="142"/>
                    <a:pt x="146" y="148"/>
                  </a:cubicBezTo>
                  <a:cubicBezTo>
                    <a:pt x="143" y="156"/>
                    <a:pt x="136" y="162"/>
                    <a:pt x="132" y="168"/>
                  </a:cubicBezTo>
                  <a:cubicBezTo>
                    <a:pt x="129" y="172"/>
                    <a:pt x="131" y="171"/>
                    <a:pt x="133" y="173"/>
                  </a:cubicBezTo>
                  <a:cubicBezTo>
                    <a:pt x="143" y="182"/>
                    <a:pt x="155" y="198"/>
                    <a:pt x="166" y="209"/>
                  </a:cubicBezTo>
                  <a:cubicBezTo>
                    <a:pt x="180" y="222"/>
                    <a:pt x="197" y="233"/>
                    <a:pt x="207" y="236"/>
                  </a:cubicBezTo>
                  <a:cubicBezTo>
                    <a:pt x="217" y="239"/>
                    <a:pt x="215" y="245"/>
                    <a:pt x="210" y="245"/>
                  </a:cubicBezTo>
                  <a:cubicBezTo>
                    <a:pt x="200" y="246"/>
                    <a:pt x="182" y="249"/>
                    <a:pt x="173" y="251"/>
                  </a:cubicBezTo>
                  <a:cubicBezTo>
                    <a:pt x="166" y="253"/>
                    <a:pt x="163" y="249"/>
                    <a:pt x="158" y="247"/>
                  </a:cubicBezTo>
                  <a:cubicBezTo>
                    <a:pt x="150" y="241"/>
                    <a:pt x="142" y="234"/>
                    <a:pt x="136" y="224"/>
                  </a:cubicBezTo>
                  <a:cubicBezTo>
                    <a:pt x="130" y="214"/>
                    <a:pt x="124" y="204"/>
                    <a:pt x="118" y="194"/>
                  </a:cubicBezTo>
                  <a:cubicBezTo>
                    <a:pt x="115" y="191"/>
                    <a:pt x="116" y="191"/>
                    <a:pt x="113" y="194"/>
                  </a:cubicBezTo>
                  <a:cubicBezTo>
                    <a:pt x="111" y="196"/>
                    <a:pt x="109" y="201"/>
                    <a:pt x="106" y="203"/>
                  </a:cubicBezTo>
                  <a:cubicBezTo>
                    <a:pt x="103" y="205"/>
                    <a:pt x="99" y="209"/>
                    <a:pt x="95" y="213"/>
                  </a:cubicBezTo>
                  <a:cubicBezTo>
                    <a:pt x="88" y="219"/>
                    <a:pt x="82" y="226"/>
                    <a:pt x="74" y="232"/>
                  </a:cubicBezTo>
                  <a:cubicBezTo>
                    <a:pt x="55" y="248"/>
                    <a:pt x="38" y="254"/>
                    <a:pt x="28" y="2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dirty="0">
                <a:solidFill>
                  <a:schemeClr val="bg2">
                    <a:lumMod val="50000"/>
                  </a:schemeClr>
                </a:solidFill>
              </a:endParaRPr>
            </a:p>
          </p:txBody>
        </p:sp>
        <p:sp>
          <p:nvSpPr>
            <p:cNvPr id="180" name="îṧľîdè">
              <a:extLst>
                <a:ext uri="{FF2B5EF4-FFF2-40B4-BE49-F238E27FC236}">
                  <a16:creationId xmlns:a16="http://schemas.microsoft.com/office/drawing/2014/main" id="{9041D24E-623C-4ECF-87E4-57166D7810EA}"/>
                </a:ext>
              </a:extLst>
            </p:cNvPr>
            <p:cNvSpPr/>
            <p:nvPr/>
          </p:nvSpPr>
          <p:spPr bwMode="auto">
            <a:xfrm>
              <a:off x="14466439" y="2586777"/>
              <a:ext cx="151723" cy="197240"/>
            </a:xfrm>
            <a:custGeom>
              <a:avLst/>
              <a:gdLst>
                <a:gd name="T0" fmla="*/ 45 w 202"/>
                <a:gd name="T1" fmla="*/ 155 h 262"/>
                <a:gd name="T2" fmla="*/ 14 w 202"/>
                <a:gd name="T3" fmla="*/ 126 h 262"/>
                <a:gd name="T4" fmla="*/ 20 w 202"/>
                <a:gd name="T5" fmla="*/ 149 h 262"/>
                <a:gd name="T6" fmla="*/ 37 w 202"/>
                <a:gd name="T7" fmla="*/ 169 h 262"/>
                <a:gd name="T8" fmla="*/ 114 w 202"/>
                <a:gd name="T9" fmla="*/ 143 h 262"/>
                <a:gd name="T10" fmla="*/ 117 w 202"/>
                <a:gd name="T11" fmla="*/ 141 h 262"/>
                <a:gd name="T12" fmla="*/ 115 w 202"/>
                <a:gd name="T13" fmla="*/ 137 h 262"/>
                <a:gd name="T14" fmla="*/ 91 w 202"/>
                <a:gd name="T15" fmla="*/ 121 h 262"/>
                <a:gd name="T16" fmla="*/ 103 w 202"/>
                <a:gd name="T17" fmla="*/ 122 h 262"/>
                <a:gd name="T18" fmla="*/ 91 w 202"/>
                <a:gd name="T19" fmla="*/ 121 h 262"/>
                <a:gd name="T20" fmla="*/ 5 w 202"/>
                <a:gd name="T21" fmla="*/ 211 h 262"/>
                <a:gd name="T22" fmla="*/ 40 w 202"/>
                <a:gd name="T23" fmla="*/ 221 h 262"/>
                <a:gd name="T24" fmla="*/ 110 w 202"/>
                <a:gd name="T25" fmla="*/ 247 h 262"/>
                <a:gd name="T26" fmla="*/ 143 w 202"/>
                <a:gd name="T27" fmla="*/ 259 h 262"/>
                <a:gd name="T28" fmla="*/ 175 w 202"/>
                <a:gd name="T29" fmla="*/ 242 h 262"/>
                <a:gd name="T30" fmla="*/ 193 w 202"/>
                <a:gd name="T31" fmla="*/ 223 h 262"/>
                <a:gd name="T32" fmla="*/ 119 w 202"/>
                <a:gd name="T33" fmla="*/ 224 h 262"/>
                <a:gd name="T34" fmla="*/ 45 w 202"/>
                <a:gd name="T35" fmla="*/ 207 h 262"/>
                <a:gd name="T36" fmla="*/ 53 w 202"/>
                <a:gd name="T37" fmla="*/ 193 h 262"/>
                <a:gd name="T38" fmla="*/ 30 w 202"/>
                <a:gd name="T39" fmla="*/ 181 h 262"/>
                <a:gd name="T40" fmla="*/ 38 w 202"/>
                <a:gd name="T41" fmla="*/ 195 h 262"/>
                <a:gd name="T42" fmla="*/ 32 w 202"/>
                <a:gd name="T43" fmla="*/ 205 h 262"/>
                <a:gd name="T44" fmla="*/ 114 w 202"/>
                <a:gd name="T45" fmla="*/ 57 h 262"/>
                <a:gd name="T46" fmla="*/ 118 w 202"/>
                <a:gd name="T47" fmla="*/ 66 h 262"/>
                <a:gd name="T48" fmla="*/ 104 w 202"/>
                <a:gd name="T49" fmla="*/ 83 h 262"/>
                <a:gd name="T50" fmla="*/ 151 w 202"/>
                <a:gd name="T51" fmla="*/ 61 h 262"/>
                <a:gd name="T52" fmla="*/ 162 w 202"/>
                <a:gd name="T53" fmla="*/ 10 h 262"/>
                <a:gd name="T54" fmla="*/ 145 w 202"/>
                <a:gd name="T55" fmla="*/ 2 h 262"/>
                <a:gd name="T56" fmla="*/ 103 w 202"/>
                <a:gd name="T57" fmla="*/ 29 h 262"/>
                <a:gd name="T58" fmla="*/ 37 w 202"/>
                <a:gd name="T59" fmla="*/ 67 h 262"/>
                <a:gd name="T60" fmla="*/ 61 w 202"/>
                <a:gd name="T61" fmla="*/ 82 h 262"/>
                <a:gd name="T62" fmla="*/ 130 w 202"/>
                <a:gd name="T63" fmla="*/ 26 h 262"/>
                <a:gd name="T64" fmla="*/ 114 w 202"/>
                <a:gd name="T65" fmla="*/ 57 h 262"/>
                <a:gd name="T66" fmla="*/ 128 w 202"/>
                <a:gd name="T67" fmla="*/ 91 h 262"/>
                <a:gd name="T68" fmla="*/ 136 w 202"/>
                <a:gd name="T69" fmla="*/ 108 h 262"/>
                <a:gd name="T70" fmla="*/ 133 w 202"/>
                <a:gd name="T71" fmla="*/ 191 h 262"/>
                <a:gd name="T72" fmla="*/ 118 w 202"/>
                <a:gd name="T73" fmla="*/ 194 h 262"/>
                <a:gd name="T74" fmla="*/ 118 w 202"/>
                <a:gd name="T75" fmla="*/ 170 h 262"/>
                <a:gd name="T76" fmla="*/ 116 w 202"/>
                <a:gd name="T77" fmla="*/ 158 h 262"/>
                <a:gd name="T78" fmla="*/ 128 w 202"/>
                <a:gd name="T79" fmla="*/ 145 h 262"/>
                <a:gd name="T80" fmla="*/ 116 w 202"/>
                <a:gd name="T81" fmla="*/ 123 h 262"/>
                <a:gd name="T82" fmla="*/ 113 w 202"/>
                <a:gd name="T83" fmla="*/ 107 h 262"/>
                <a:gd name="T84" fmla="*/ 112 w 202"/>
                <a:gd name="T85" fmla="*/ 101 h 262"/>
                <a:gd name="T86" fmla="*/ 154 w 202"/>
                <a:gd name="T87" fmla="*/ 119 h 262"/>
                <a:gd name="T88" fmla="*/ 135 w 202"/>
                <a:gd name="T89" fmla="*/ 215 h 262"/>
                <a:gd name="T90" fmla="*/ 113 w 202"/>
                <a:gd name="T91" fmla="*/ 200 h 262"/>
                <a:gd name="T92" fmla="*/ 101 w 202"/>
                <a:gd name="T93" fmla="*/ 192 h 262"/>
                <a:gd name="T94" fmla="*/ 100 w 202"/>
                <a:gd name="T95" fmla="*/ 165 h 262"/>
                <a:gd name="T96" fmla="*/ 93 w 202"/>
                <a:gd name="T97" fmla="*/ 166 h 262"/>
                <a:gd name="T98" fmla="*/ 95 w 202"/>
                <a:gd name="T99" fmla="*/ 143 h 262"/>
                <a:gd name="T100" fmla="*/ 89 w 202"/>
                <a:gd name="T101" fmla="*/ 128 h 262"/>
                <a:gd name="T102" fmla="*/ 81 w 202"/>
                <a:gd name="T103" fmla="*/ 135 h 262"/>
                <a:gd name="T104" fmla="*/ 86 w 202"/>
                <a:gd name="T105" fmla="*/ 169 h 262"/>
                <a:gd name="T106" fmla="*/ 76 w 202"/>
                <a:gd name="T107" fmla="*/ 191 h 262"/>
                <a:gd name="T108" fmla="*/ 61 w 202"/>
                <a:gd name="T109" fmla="*/ 170 h 262"/>
                <a:gd name="T110" fmla="*/ 66 w 202"/>
                <a:gd name="T111" fmla="*/ 141 h 262"/>
                <a:gd name="T112" fmla="*/ 71 w 202"/>
                <a:gd name="T113" fmla="*/ 109 h 262"/>
                <a:gd name="T114" fmla="*/ 74 w 202"/>
                <a:gd name="T115" fmla="*/ 102 h 262"/>
                <a:gd name="T116" fmla="*/ 78 w 202"/>
                <a:gd name="T117" fmla="*/ 118 h 262"/>
                <a:gd name="T118" fmla="*/ 96 w 202"/>
                <a:gd name="T119" fmla="*/ 100 h 262"/>
                <a:gd name="T120" fmla="*/ 146 w 202"/>
                <a:gd name="T121" fmla="*/ 78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02" h="262">
                  <a:moveTo>
                    <a:pt x="37" y="169"/>
                  </a:moveTo>
                  <a:cubicBezTo>
                    <a:pt x="43" y="169"/>
                    <a:pt x="45" y="160"/>
                    <a:pt x="45" y="155"/>
                  </a:cubicBezTo>
                  <a:cubicBezTo>
                    <a:pt x="46" y="147"/>
                    <a:pt x="44" y="145"/>
                    <a:pt x="40" y="142"/>
                  </a:cubicBezTo>
                  <a:cubicBezTo>
                    <a:pt x="32" y="135"/>
                    <a:pt x="26" y="126"/>
                    <a:pt x="14" y="126"/>
                  </a:cubicBezTo>
                  <a:cubicBezTo>
                    <a:pt x="11" y="126"/>
                    <a:pt x="10" y="127"/>
                    <a:pt x="11" y="130"/>
                  </a:cubicBezTo>
                  <a:cubicBezTo>
                    <a:pt x="13" y="134"/>
                    <a:pt x="19" y="146"/>
                    <a:pt x="20" y="149"/>
                  </a:cubicBezTo>
                  <a:cubicBezTo>
                    <a:pt x="23" y="155"/>
                    <a:pt x="24" y="169"/>
                    <a:pt x="30" y="169"/>
                  </a:cubicBezTo>
                  <a:cubicBezTo>
                    <a:pt x="33" y="169"/>
                    <a:pt x="35" y="169"/>
                    <a:pt x="37" y="169"/>
                  </a:cubicBezTo>
                  <a:close/>
                  <a:moveTo>
                    <a:pt x="114" y="138"/>
                  </a:moveTo>
                  <a:cubicBezTo>
                    <a:pt x="114" y="140"/>
                    <a:pt x="114" y="141"/>
                    <a:pt x="114" y="143"/>
                  </a:cubicBezTo>
                  <a:cubicBezTo>
                    <a:pt x="114" y="144"/>
                    <a:pt x="114" y="144"/>
                    <a:pt x="116" y="143"/>
                  </a:cubicBezTo>
                  <a:cubicBezTo>
                    <a:pt x="116" y="142"/>
                    <a:pt x="117" y="141"/>
                    <a:pt x="117" y="141"/>
                  </a:cubicBezTo>
                  <a:cubicBezTo>
                    <a:pt x="118" y="140"/>
                    <a:pt x="118" y="140"/>
                    <a:pt x="117" y="139"/>
                  </a:cubicBezTo>
                  <a:cubicBezTo>
                    <a:pt x="116" y="138"/>
                    <a:pt x="116" y="138"/>
                    <a:pt x="115" y="137"/>
                  </a:cubicBezTo>
                  <a:cubicBezTo>
                    <a:pt x="114" y="137"/>
                    <a:pt x="114" y="137"/>
                    <a:pt x="114" y="138"/>
                  </a:cubicBezTo>
                  <a:close/>
                  <a:moveTo>
                    <a:pt x="91" y="121"/>
                  </a:moveTo>
                  <a:cubicBezTo>
                    <a:pt x="94" y="118"/>
                    <a:pt x="97" y="116"/>
                    <a:pt x="100" y="113"/>
                  </a:cubicBezTo>
                  <a:cubicBezTo>
                    <a:pt x="101" y="116"/>
                    <a:pt x="102" y="119"/>
                    <a:pt x="103" y="122"/>
                  </a:cubicBezTo>
                  <a:cubicBezTo>
                    <a:pt x="103" y="123"/>
                    <a:pt x="103" y="125"/>
                    <a:pt x="101" y="123"/>
                  </a:cubicBezTo>
                  <a:cubicBezTo>
                    <a:pt x="96" y="123"/>
                    <a:pt x="91" y="122"/>
                    <a:pt x="91" y="121"/>
                  </a:cubicBezTo>
                  <a:close/>
                  <a:moveTo>
                    <a:pt x="8" y="205"/>
                  </a:moveTo>
                  <a:cubicBezTo>
                    <a:pt x="4" y="205"/>
                    <a:pt x="0" y="209"/>
                    <a:pt x="5" y="211"/>
                  </a:cubicBezTo>
                  <a:cubicBezTo>
                    <a:pt x="11" y="214"/>
                    <a:pt x="15" y="211"/>
                    <a:pt x="23" y="214"/>
                  </a:cubicBezTo>
                  <a:cubicBezTo>
                    <a:pt x="30" y="216"/>
                    <a:pt x="33" y="219"/>
                    <a:pt x="40" y="221"/>
                  </a:cubicBezTo>
                  <a:cubicBezTo>
                    <a:pt x="52" y="225"/>
                    <a:pt x="63" y="229"/>
                    <a:pt x="76" y="233"/>
                  </a:cubicBezTo>
                  <a:cubicBezTo>
                    <a:pt x="89" y="238"/>
                    <a:pt x="98" y="242"/>
                    <a:pt x="110" y="247"/>
                  </a:cubicBezTo>
                  <a:cubicBezTo>
                    <a:pt x="121" y="252"/>
                    <a:pt x="131" y="261"/>
                    <a:pt x="143" y="262"/>
                  </a:cubicBezTo>
                  <a:cubicBezTo>
                    <a:pt x="143" y="261"/>
                    <a:pt x="143" y="260"/>
                    <a:pt x="143" y="259"/>
                  </a:cubicBezTo>
                  <a:cubicBezTo>
                    <a:pt x="145" y="259"/>
                    <a:pt x="146" y="259"/>
                    <a:pt x="148" y="259"/>
                  </a:cubicBezTo>
                  <a:cubicBezTo>
                    <a:pt x="148" y="259"/>
                    <a:pt x="172" y="244"/>
                    <a:pt x="175" y="242"/>
                  </a:cubicBezTo>
                  <a:cubicBezTo>
                    <a:pt x="181" y="239"/>
                    <a:pt x="193" y="235"/>
                    <a:pt x="199" y="229"/>
                  </a:cubicBezTo>
                  <a:cubicBezTo>
                    <a:pt x="202" y="224"/>
                    <a:pt x="198" y="223"/>
                    <a:pt x="193" y="223"/>
                  </a:cubicBezTo>
                  <a:cubicBezTo>
                    <a:pt x="183" y="225"/>
                    <a:pt x="172" y="230"/>
                    <a:pt x="159" y="230"/>
                  </a:cubicBezTo>
                  <a:cubicBezTo>
                    <a:pt x="146" y="230"/>
                    <a:pt x="130" y="226"/>
                    <a:pt x="119" y="224"/>
                  </a:cubicBezTo>
                  <a:cubicBezTo>
                    <a:pt x="107" y="222"/>
                    <a:pt x="90" y="220"/>
                    <a:pt x="80" y="217"/>
                  </a:cubicBezTo>
                  <a:cubicBezTo>
                    <a:pt x="70" y="215"/>
                    <a:pt x="54" y="208"/>
                    <a:pt x="45" y="207"/>
                  </a:cubicBezTo>
                  <a:cubicBezTo>
                    <a:pt x="43" y="208"/>
                    <a:pt x="43" y="205"/>
                    <a:pt x="44" y="205"/>
                  </a:cubicBezTo>
                  <a:cubicBezTo>
                    <a:pt x="47" y="204"/>
                    <a:pt x="53" y="199"/>
                    <a:pt x="53" y="193"/>
                  </a:cubicBezTo>
                  <a:cubicBezTo>
                    <a:pt x="53" y="192"/>
                    <a:pt x="53" y="191"/>
                    <a:pt x="53" y="190"/>
                  </a:cubicBezTo>
                  <a:cubicBezTo>
                    <a:pt x="52" y="180"/>
                    <a:pt x="31" y="173"/>
                    <a:pt x="30" y="181"/>
                  </a:cubicBezTo>
                  <a:cubicBezTo>
                    <a:pt x="30" y="182"/>
                    <a:pt x="30" y="183"/>
                    <a:pt x="30" y="184"/>
                  </a:cubicBezTo>
                  <a:cubicBezTo>
                    <a:pt x="30" y="189"/>
                    <a:pt x="38" y="191"/>
                    <a:pt x="38" y="195"/>
                  </a:cubicBezTo>
                  <a:cubicBezTo>
                    <a:pt x="38" y="197"/>
                    <a:pt x="38" y="198"/>
                    <a:pt x="38" y="200"/>
                  </a:cubicBezTo>
                  <a:cubicBezTo>
                    <a:pt x="38" y="203"/>
                    <a:pt x="35" y="205"/>
                    <a:pt x="32" y="205"/>
                  </a:cubicBezTo>
                  <a:cubicBezTo>
                    <a:pt x="23" y="204"/>
                    <a:pt x="17" y="204"/>
                    <a:pt x="8" y="205"/>
                  </a:cubicBezTo>
                  <a:close/>
                  <a:moveTo>
                    <a:pt x="114" y="57"/>
                  </a:moveTo>
                  <a:cubicBezTo>
                    <a:pt x="114" y="60"/>
                    <a:pt x="116" y="60"/>
                    <a:pt x="118" y="62"/>
                  </a:cubicBezTo>
                  <a:cubicBezTo>
                    <a:pt x="120" y="63"/>
                    <a:pt x="120" y="64"/>
                    <a:pt x="118" y="66"/>
                  </a:cubicBezTo>
                  <a:cubicBezTo>
                    <a:pt x="113" y="71"/>
                    <a:pt x="103" y="74"/>
                    <a:pt x="100" y="80"/>
                  </a:cubicBezTo>
                  <a:cubicBezTo>
                    <a:pt x="98" y="83"/>
                    <a:pt x="102" y="83"/>
                    <a:pt x="104" y="83"/>
                  </a:cubicBezTo>
                  <a:cubicBezTo>
                    <a:pt x="114" y="79"/>
                    <a:pt x="121" y="75"/>
                    <a:pt x="129" y="73"/>
                  </a:cubicBezTo>
                  <a:cubicBezTo>
                    <a:pt x="136" y="72"/>
                    <a:pt x="151" y="73"/>
                    <a:pt x="151" y="61"/>
                  </a:cubicBezTo>
                  <a:cubicBezTo>
                    <a:pt x="151" y="53"/>
                    <a:pt x="143" y="51"/>
                    <a:pt x="140" y="46"/>
                  </a:cubicBezTo>
                  <a:cubicBezTo>
                    <a:pt x="145" y="38"/>
                    <a:pt x="162" y="21"/>
                    <a:pt x="162" y="10"/>
                  </a:cubicBezTo>
                  <a:cubicBezTo>
                    <a:pt x="162" y="10"/>
                    <a:pt x="162" y="9"/>
                    <a:pt x="162" y="9"/>
                  </a:cubicBezTo>
                  <a:cubicBezTo>
                    <a:pt x="162" y="5"/>
                    <a:pt x="150" y="3"/>
                    <a:pt x="145" y="2"/>
                  </a:cubicBezTo>
                  <a:cubicBezTo>
                    <a:pt x="137" y="0"/>
                    <a:pt x="136" y="4"/>
                    <a:pt x="131" y="8"/>
                  </a:cubicBezTo>
                  <a:cubicBezTo>
                    <a:pt x="121" y="15"/>
                    <a:pt x="112" y="22"/>
                    <a:pt x="103" y="29"/>
                  </a:cubicBezTo>
                  <a:cubicBezTo>
                    <a:pt x="92" y="37"/>
                    <a:pt x="57" y="57"/>
                    <a:pt x="40" y="63"/>
                  </a:cubicBezTo>
                  <a:cubicBezTo>
                    <a:pt x="37" y="64"/>
                    <a:pt x="37" y="63"/>
                    <a:pt x="37" y="67"/>
                  </a:cubicBezTo>
                  <a:cubicBezTo>
                    <a:pt x="37" y="71"/>
                    <a:pt x="36" y="72"/>
                    <a:pt x="41" y="74"/>
                  </a:cubicBezTo>
                  <a:cubicBezTo>
                    <a:pt x="47" y="77"/>
                    <a:pt x="56" y="82"/>
                    <a:pt x="61" y="82"/>
                  </a:cubicBezTo>
                  <a:cubicBezTo>
                    <a:pt x="62" y="82"/>
                    <a:pt x="64" y="82"/>
                    <a:pt x="65" y="82"/>
                  </a:cubicBezTo>
                  <a:cubicBezTo>
                    <a:pt x="71" y="82"/>
                    <a:pt x="120" y="34"/>
                    <a:pt x="130" y="26"/>
                  </a:cubicBezTo>
                  <a:cubicBezTo>
                    <a:pt x="135" y="29"/>
                    <a:pt x="115" y="43"/>
                    <a:pt x="114" y="54"/>
                  </a:cubicBezTo>
                  <a:cubicBezTo>
                    <a:pt x="114" y="55"/>
                    <a:pt x="114" y="56"/>
                    <a:pt x="114" y="57"/>
                  </a:cubicBezTo>
                  <a:close/>
                  <a:moveTo>
                    <a:pt x="112" y="101"/>
                  </a:moveTo>
                  <a:cubicBezTo>
                    <a:pt x="115" y="97"/>
                    <a:pt x="122" y="91"/>
                    <a:pt x="128" y="91"/>
                  </a:cubicBezTo>
                  <a:cubicBezTo>
                    <a:pt x="129" y="91"/>
                    <a:pt x="129" y="91"/>
                    <a:pt x="129" y="91"/>
                  </a:cubicBezTo>
                  <a:cubicBezTo>
                    <a:pt x="135" y="91"/>
                    <a:pt x="136" y="102"/>
                    <a:pt x="136" y="108"/>
                  </a:cubicBezTo>
                  <a:cubicBezTo>
                    <a:pt x="136" y="130"/>
                    <a:pt x="136" y="153"/>
                    <a:pt x="136" y="175"/>
                  </a:cubicBezTo>
                  <a:cubicBezTo>
                    <a:pt x="136" y="181"/>
                    <a:pt x="135" y="186"/>
                    <a:pt x="133" y="191"/>
                  </a:cubicBezTo>
                  <a:cubicBezTo>
                    <a:pt x="132" y="194"/>
                    <a:pt x="132" y="194"/>
                    <a:pt x="129" y="194"/>
                  </a:cubicBezTo>
                  <a:cubicBezTo>
                    <a:pt x="125" y="194"/>
                    <a:pt x="121" y="195"/>
                    <a:pt x="118" y="194"/>
                  </a:cubicBezTo>
                  <a:cubicBezTo>
                    <a:pt x="116" y="194"/>
                    <a:pt x="116" y="194"/>
                    <a:pt x="117" y="191"/>
                  </a:cubicBezTo>
                  <a:cubicBezTo>
                    <a:pt x="118" y="185"/>
                    <a:pt x="118" y="177"/>
                    <a:pt x="118" y="170"/>
                  </a:cubicBezTo>
                  <a:cubicBezTo>
                    <a:pt x="118" y="167"/>
                    <a:pt x="116" y="167"/>
                    <a:pt x="116" y="165"/>
                  </a:cubicBezTo>
                  <a:cubicBezTo>
                    <a:pt x="116" y="163"/>
                    <a:pt x="116" y="160"/>
                    <a:pt x="116" y="158"/>
                  </a:cubicBezTo>
                  <a:cubicBezTo>
                    <a:pt x="116" y="156"/>
                    <a:pt x="117" y="157"/>
                    <a:pt x="119" y="155"/>
                  </a:cubicBezTo>
                  <a:cubicBezTo>
                    <a:pt x="122" y="153"/>
                    <a:pt x="128" y="146"/>
                    <a:pt x="128" y="145"/>
                  </a:cubicBezTo>
                  <a:cubicBezTo>
                    <a:pt x="128" y="142"/>
                    <a:pt x="128" y="140"/>
                    <a:pt x="128" y="137"/>
                  </a:cubicBezTo>
                  <a:cubicBezTo>
                    <a:pt x="128" y="129"/>
                    <a:pt x="121" y="126"/>
                    <a:pt x="116" y="123"/>
                  </a:cubicBezTo>
                  <a:cubicBezTo>
                    <a:pt x="114" y="122"/>
                    <a:pt x="114" y="122"/>
                    <a:pt x="114" y="120"/>
                  </a:cubicBezTo>
                  <a:cubicBezTo>
                    <a:pt x="114" y="116"/>
                    <a:pt x="113" y="111"/>
                    <a:pt x="113" y="107"/>
                  </a:cubicBezTo>
                  <a:cubicBezTo>
                    <a:pt x="113" y="105"/>
                    <a:pt x="113" y="105"/>
                    <a:pt x="112" y="103"/>
                  </a:cubicBezTo>
                  <a:cubicBezTo>
                    <a:pt x="111" y="102"/>
                    <a:pt x="111" y="102"/>
                    <a:pt x="112" y="101"/>
                  </a:cubicBezTo>
                  <a:close/>
                  <a:moveTo>
                    <a:pt x="146" y="78"/>
                  </a:moveTo>
                  <a:cubicBezTo>
                    <a:pt x="151" y="83"/>
                    <a:pt x="153" y="102"/>
                    <a:pt x="154" y="119"/>
                  </a:cubicBezTo>
                  <a:cubicBezTo>
                    <a:pt x="154" y="140"/>
                    <a:pt x="154" y="154"/>
                    <a:pt x="154" y="172"/>
                  </a:cubicBezTo>
                  <a:cubicBezTo>
                    <a:pt x="154" y="189"/>
                    <a:pt x="152" y="215"/>
                    <a:pt x="135" y="215"/>
                  </a:cubicBezTo>
                  <a:cubicBezTo>
                    <a:pt x="135" y="215"/>
                    <a:pt x="135" y="215"/>
                    <a:pt x="134" y="215"/>
                  </a:cubicBezTo>
                  <a:cubicBezTo>
                    <a:pt x="124" y="215"/>
                    <a:pt x="119" y="205"/>
                    <a:pt x="113" y="200"/>
                  </a:cubicBezTo>
                  <a:cubicBezTo>
                    <a:pt x="112" y="198"/>
                    <a:pt x="111" y="200"/>
                    <a:pt x="109" y="200"/>
                  </a:cubicBezTo>
                  <a:cubicBezTo>
                    <a:pt x="104" y="199"/>
                    <a:pt x="101" y="197"/>
                    <a:pt x="101" y="192"/>
                  </a:cubicBezTo>
                  <a:cubicBezTo>
                    <a:pt x="100" y="183"/>
                    <a:pt x="101" y="176"/>
                    <a:pt x="102" y="167"/>
                  </a:cubicBezTo>
                  <a:cubicBezTo>
                    <a:pt x="103" y="165"/>
                    <a:pt x="103" y="165"/>
                    <a:pt x="100" y="165"/>
                  </a:cubicBezTo>
                  <a:cubicBezTo>
                    <a:pt x="99" y="166"/>
                    <a:pt x="98" y="166"/>
                    <a:pt x="95" y="166"/>
                  </a:cubicBezTo>
                  <a:cubicBezTo>
                    <a:pt x="94" y="166"/>
                    <a:pt x="94" y="166"/>
                    <a:pt x="93" y="166"/>
                  </a:cubicBezTo>
                  <a:cubicBezTo>
                    <a:pt x="89" y="166"/>
                    <a:pt x="88" y="163"/>
                    <a:pt x="88" y="159"/>
                  </a:cubicBezTo>
                  <a:cubicBezTo>
                    <a:pt x="88" y="152"/>
                    <a:pt x="95" y="150"/>
                    <a:pt x="95" y="143"/>
                  </a:cubicBezTo>
                  <a:cubicBezTo>
                    <a:pt x="95" y="141"/>
                    <a:pt x="95" y="138"/>
                    <a:pt x="95" y="136"/>
                  </a:cubicBezTo>
                  <a:cubicBezTo>
                    <a:pt x="95" y="132"/>
                    <a:pt x="92" y="130"/>
                    <a:pt x="89" y="128"/>
                  </a:cubicBezTo>
                  <a:cubicBezTo>
                    <a:pt x="86" y="127"/>
                    <a:pt x="86" y="127"/>
                    <a:pt x="84" y="130"/>
                  </a:cubicBezTo>
                  <a:cubicBezTo>
                    <a:pt x="83" y="132"/>
                    <a:pt x="81" y="133"/>
                    <a:pt x="81" y="135"/>
                  </a:cubicBezTo>
                  <a:cubicBezTo>
                    <a:pt x="81" y="135"/>
                    <a:pt x="81" y="136"/>
                    <a:pt x="81" y="137"/>
                  </a:cubicBezTo>
                  <a:cubicBezTo>
                    <a:pt x="81" y="147"/>
                    <a:pt x="86" y="156"/>
                    <a:pt x="86" y="169"/>
                  </a:cubicBezTo>
                  <a:cubicBezTo>
                    <a:pt x="86" y="172"/>
                    <a:pt x="86" y="175"/>
                    <a:pt x="86" y="178"/>
                  </a:cubicBezTo>
                  <a:cubicBezTo>
                    <a:pt x="86" y="184"/>
                    <a:pt x="82" y="190"/>
                    <a:pt x="76" y="191"/>
                  </a:cubicBezTo>
                  <a:cubicBezTo>
                    <a:pt x="75" y="191"/>
                    <a:pt x="73" y="191"/>
                    <a:pt x="72" y="191"/>
                  </a:cubicBezTo>
                  <a:cubicBezTo>
                    <a:pt x="62" y="191"/>
                    <a:pt x="61" y="179"/>
                    <a:pt x="61" y="170"/>
                  </a:cubicBezTo>
                  <a:cubicBezTo>
                    <a:pt x="61" y="164"/>
                    <a:pt x="61" y="159"/>
                    <a:pt x="61" y="153"/>
                  </a:cubicBezTo>
                  <a:cubicBezTo>
                    <a:pt x="61" y="147"/>
                    <a:pt x="65" y="144"/>
                    <a:pt x="66" y="141"/>
                  </a:cubicBezTo>
                  <a:cubicBezTo>
                    <a:pt x="67" y="139"/>
                    <a:pt x="68" y="128"/>
                    <a:pt x="68" y="125"/>
                  </a:cubicBezTo>
                  <a:cubicBezTo>
                    <a:pt x="69" y="119"/>
                    <a:pt x="70" y="115"/>
                    <a:pt x="71" y="109"/>
                  </a:cubicBezTo>
                  <a:cubicBezTo>
                    <a:pt x="72" y="105"/>
                    <a:pt x="72" y="104"/>
                    <a:pt x="73" y="103"/>
                  </a:cubicBezTo>
                  <a:cubicBezTo>
                    <a:pt x="73" y="103"/>
                    <a:pt x="73" y="103"/>
                    <a:pt x="74" y="102"/>
                  </a:cubicBezTo>
                  <a:cubicBezTo>
                    <a:pt x="78" y="101"/>
                    <a:pt x="79" y="100"/>
                    <a:pt x="78" y="105"/>
                  </a:cubicBezTo>
                  <a:cubicBezTo>
                    <a:pt x="78" y="109"/>
                    <a:pt x="78" y="114"/>
                    <a:pt x="78" y="118"/>
                  </a:cubicBezTo>
                  <a:cubicBezTo>
                    <a:pt x="78" y="120"/>
                    <a:pt x="77" y="122"/>
                    <a:pt x="80" y="120"/>
                  </a:cubicBezTo>
                  <a:cubicBezTo>
                    <a:pt x="85" y="116"/>
                    <a:pt x="93" y="103"/>
                    <a:pt x="96" y="100"/>
                  </a:cubicBezTo>
                  <a:cubicBezTo>
                    <a:pt x="102" y="94"/>
                    <a:pt x="110" y="87"/>
                    <a:pt x="118" y="83"/>
                  </a:cubicBezTo>
                  <a:cubicBezTo>
                    <a:pt x="125" y="79"/>
                    <a:pt x="136" y="72"/>
                    <a:pt x="146"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solidFill>
                  <a:schemeClr val="bg2">
                    <a:lumMod val="50000"/>
                  </a:schemeClr>
                </a:solidFill>
              </a:endParaRPr>
            </a:p>
          </p:txBody>
        </p:sp>
        <p:sp>
          <p:nvSpPr>
            <p:cNvPr id="181" name="íŝḻiďe">
              <a:extLst>
                <a:ext uri="{FF2B5EF4-FFF2-40B4-BE49-F238E27FC236}">
                  <a16:creationId xmlns:a16="http://schemas.microsoft.com/office/drawing/2014/main" id="{230E3753-D962-4F54-A77C-6621CCBE42C9}"/>
                </a:ext>
              </a:extLst>
            </p:cNvPr>
            <p:cNvSpPr/>
            <p:nvPr/>
          </p:nvSpPr>
          <p:spPr bwMode="auto">
            <a:xfrm>
              <a:off x="14615633" y="2596892"/>
              <a:ext cx="158587" cy="183874"/>
            </a:xfrm>
            <a:custGeom>
              <a:avLst/>
              <a:gdLst>
                <a:gd name="T0" fmla="*/ 166 w 211"/>
                <a:gd name="T1" fmla="*/ 176 h 245"/>
                <a:gd name="T2" fmla="*/ 119 w 211"/>
                <a:gd name="T3" fmla="*/ 144 h 245"/>
                <a:gd name="T4" fmla="*/ 133 w 211"/>
                <a:gd name="T5" fmla="*/ 115 h 245"/>
                <a:gd name="T6" fmla="*/ 179 w 211"/>
                <a:gd name="T7" fmla="*/ 92 h 245"/>
                <a:gd name="T8" fmla="*/ 158 w 211"/>
                <a:gd name="T9" fmla="*/ 69 h 245"/>
                <a:gd name="T10" fmla="*/ 147 w 211"/>
                <a:gd name="T11" fmla="*/ 77 h 245"/>
                <a:gd name="T12" fmla="*/ 146 w 211"/>
                <a:gd name="T13" fmla="*/ 75 h 245"/>
                <a:gd name="T14" fmla="*/ 163 w 211"/>
                <a:gd name="T15" fmla="*/ 28 h 245"/>
                <a:gd name="T16" fmla="*/ 164 w 211"/>
                <a:gd name="T17" fmla="*/ 17 h 245"/>
                <a:gd name="T18" fmla="*/ 148 w 211"/>
                <a:gd name="T19" fmla="*/ 1 h 245"/>
                <a:gd name="T20" fmla="*/ 137 w 211"/>
                <a:gd name="T21" fmla="*/ 6 h 245"/>
                <a:gd name="T22" fmla="*/ 136 w 211"/>
                <a:gd name="T23" fmla="*/ 19 h 245"/>
                <a:gd name="T24" fmla="*/ 133 w 211"/>
                <a:gd name="T25" fmla="*/ 30 h 245"/>
                <a:gd name="T26" fmla="*/ 131 w 211"/>
                <a:gd name="T27" fmla="*/ 36 h 245"/>
                <a:gd name="T28" fmla="*/ 118 w 211"/>
                <a:gd name="T29" fmla="*/ 79 h 245"/>
                <a:gd name="T30" fmla="*/ 84 w 211"/>
                <a:gd name="T31" fmla="*/ 98 h 245"/>
                <a:gd name="T32" fmla="*/ 65 w 211"/>
                <a:gd name="T33" fmla="*/ 97 h 245"/>
                <a:gd name="T34" fmla="*/ 61 w 211"/>
                <a:gd name="T35" fmla="*/ 102 h 245"/>
                <a:gd name="T36" fmla="*/ 83 w 211"/>
                <a:gd name="T37" fmla="*/ 120 h 245"/>
                <a:gd name="T38" fmla="*/ 99 w 211"/>
                <a:gd name="T39" fmla="*/ 120 h 245"/>
                <a:gd name="T40" fmla="*/ 5 w 211"/>
                <a:gd name="T41" fmla="*/ 237 h 245"/>
                <a:gd name="T42" fmla="*/ 9 w 211"/>
                <a:gd name="T43" fmla="*/ 245 h 245"/>
                <a:gd name="T44" fmla="*/ 68 w 211"/>
                <a:gd name="T45" fmla="*/ 205 h 245"/>
                <a:gd name="T46" fmla="*/ 111 w 211"/>
                <a:gd name="T47" fmla="*/ 153 h 245"/>
                <a:gd name="T48" fmla="*/ 162 w 211"/>
                <a:gd name="T49" fmla="*/ 214 h 245"/>
                <a:gd name="T50" fmla="*/ 170 w 211"/>
                <a:gd name="T51" fmla="*/ 214 h 245"/>
                <a:gd name="T52" fmla="*/ 203 w 211"/>
                <a:gd name="T53" fmla="*/ 192 h 245"/>
                <a:gd name="T54" fmla="*/ 203 w 211"/>
                <a:gd name="T55" fmla="*/ 183 h 245"/>
                <a:gd name="T56" fmla="*/ 166 w 211"/>
                <a:gd name="T57" fmla="*/ 176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1" h="245">
                  <a:moveTo>
                    <a:pt x="166" y="176"/>
                  </a:moveTo>
                  <a:cubicBezTo>
                    <a:pt x="159" y="174"/>
                    <a:pt x="119" y="147"/>
                    <a:pt x="119" y="144"/>
                  </a:cubicBezTo>
                  <a:cubicBezTo>
                    <a:pt x="120" y="144"/>
                    <a:pt x="129" y="126"/>
                    <a:pt x="133" y="115"/>
                  </a:cubicBezTo>
                  <a:cubicBezTo>
                    <a:pt x="135" y="97"/>
                    <a:pt x="166" y="105"/>
                    <a:pt x="179" y="92"/>
                  </a:cubicBezTo>
                  <a:cubicBezTo>
                    <a:pt x="186" y="83"/>
                    <a:pt x="167" y="69"/>
                    <a:pt x="158" y="69"/>
                  </a:cubicBezTo>
                  <a:cubicBezTo>
                    <a:pt x="155" y="69"/>
                    <a:pt x="151" y="74"/>
                    <a:pt x="147" y="77"/>
                  </a:cubicBezTo>
                  <a:cubicBezTo>
                    <a:pt x="145" y="79"/>
                    <a:pt x="145" y="77"/>
                    <a:pt x="146" y="75"/>
                  </a:cubicBezTo>
                  <a:cubicBezTo>
                    <a:pt x="149" y="64"/>
                    <a:pt x="160" y="38"/>
                    <a:pt x="163" y="28"/>
                  </a:cubicBezTo>
                  <a:cubicBezTo>
                    <a:pt x="165" y="24"/>
                    <a:pt x="164" y="20"/>
                    <a:pt x="164" y="17"/>
                  </a:cubicBezTo>
                  <a:cubicBezTo>
                    <a:pt x="164" y="14"/>
                    <a:pt x="156" y="5"/>
                    <a:pt x="148" y="1"/>
                  </a:cubicBezTo>
                  <a:cubicBezTo>
                    <a:pt x="144" y="0"/>
                    <a:pt x="138" y="0"/>
                    <a:pt x="137" y="6"/>
                  </a:cubicBezTo>
                  <a:cubicBezTo>
                    <a:pt x="137" y="10"/>
                    <a:pt x="137" y="15"/>
                    <a:pt x="136" y="19"/>
                  </a:cubicBezTo>
                  <a:cubicBezTo>
                    <a:pt x="135" y="24"/>
                    <a:pt x="134" y="24"/>
                    <a:pt x="133" y="30"/>
                  </a:cubicBezTo>
                  <a:cubicBezTo>
                    <a:pt x="133" y="33"/>
                    <a:pt x="132" y="34"/>
                    <a:pt x="131" y="36"/>
                  </a:cubicBezTo>
                  <a:cubicBezTo>
                    <a:pt x="129" y="47"/>
                    <a:pt x="124" y="55"/>
                    <a:pt x="118" y="79"/>
                  </a:cubicBezTo>
                  <a:cubicBezTo>
                    <a:pt x="117" y="88"/>
                    <a:pt x="103" y="94"/>
                    <a:pt x="84" y="98"/>
                  </a:cubicBezTo>
                  <a:cubicBezTo>
                    <a:pt x="77" y="99"/>
                    <a:pt x="69" y="99"/>
                    <a:pt x="65" y="97"/>
                  </a:cubicBezTo>
                  <a:cubicBezTo>
                    <a:pt x="63" y="97"/>
                    <a:pt x="60" y="100"/>
                    <a:pt x="61" y="102"/>
                  </a:cubicBezTo>
                  <a:cubicBezTo>
                    <a:pt x="64" y="109"/>
                    <a:pt x="76" y="120"/>
                    <a:pt x="83" y="120"/>
                  </a:cubicBezTo>
                  <a:cubicBezTo>
                    <a:pt x="88" y="120"/>
                    <a:pt x="94" y="120"/>
                    <a:pt x="99" y="120"/>
                  </a:cubicBezTo>
                  <a:cubicBezTo>
                    <a:pt x="80" y="163"/>
                    <a:pt x="38" y="206"/>
                    <a:pt x="5" y="237"/>
                  </a:cubicBezTo>
                  <a:cubicBezTo>
                    <a:pt x="0" y="242"/>
                    <a:pt x="1" y="245"/>
                    <a:pt x="9" y="245"/>
                  </a:cubicBezTo>
                  <a:cubicBezTo>
                    <a:pt x="15" y="245"/>
                    <a:pt x="61" y="211"/>
                    <a:pt x="68" y="205"/>
                  </a:cubicBezTo>
                  <a:cubicBezTo>
                    <a:pt x="77" y="198"/>
                    <a:pt x="109" y="163"/>
                    <a:pt x="111" y="153"/>
                  </a:cubicBezTo>
                  <a:cubicBezTo>
                    <a:pt x="127" y="157"/>
                    <a:pt x="146" y="214"/>
                    <a:pt x="162" y="214"/>
                  </a:cubicBezTo>
                  <a:cubicBezTo>
                    <a:pt x="164" y="214"/>
                    <a:pt x="167" y="214"/>
                    <a:pt x="170" y="214"/>
                  </a:cubicBezTo>
                  <a:cubicBezTo>
                    <a:pt x="178" y="214"/>
                    <a:pt x="193" y="199"/>
                    <a:pt x="203" y="192"/>
                  </a:cubicBezTo>
                  <a:cubicBezTo>
                    <a:pt x="207" y="190"/>
                    <a:pt x="211" y="183"/>
                    <a:pt x="203" y="183"/>
                  </a:cubicBezTo>
                  <a:cubicBezTo>
                    <a:pt x="189" y="184"/>
                    <a:pt x="182" y="188"/>
                    <a:pt x="166" y="17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solidFill>
                  <a:schemeClr val="bg2">
                    <a:lumMod val="50000"/>
                  </a:schemeClr>
                </a:solidFill>
              </a:endParaRPr>
            </a:p>
          </p:txBody>
        </p:sp>
        <p:sp>
          <p:nvSpPr>
            <p:cNvPr id="182" name="îṣḷïde">
              <a:extLst>
                <a:ext uri="{FF2B5EF4-FFF2-40B4-BE49-F238E27FC236}">
                  <a16:creationId xmlns:a16="http://schemas.microsoft.com/office/drawing/2014/main" id="{F9F11FC3-61C6-4C44-9DD6-E6B4CDB3633D}"/>
                </a:ext>
              </a:extLst>
            </p:cNvPr>
            <p:cNvSpPr/>
            <p:nvPr/>
          </p:nvSpPr>
          <p:spPr bwMode="auto">
            <a:xfrm>
              <a:off x="14801313" y="2619289"/>
              <a:ext cx="26732" cy="57799"/>
            </a:xfrm>
            <a:custGeom>
              <a:avLst/>
              <a:gdLst>
                <a:gd name="T0" fmla="*/ 0 w 36"/>
                <a:gd name="T1" fmla="*/ 6 h 77"/>
                <a:gd name="T2" fmla="*/ 11 w 36"/>
                <a:gd name="T3" fmla="*/ 10 h 77"/>
                <a:gd name="T4" fmla="*/ 33 w 36"/>
                <a:gd name="T5" fmla="*/ 49 h 77"/>
                <a:gd name="T6" fmla="*/ 11 w 36"/>
                <a:gd name="T7" fmla="*/ 54 h 77"/>
                <a:gd name="T8" fmla="*/ 0 w 36"/>
                <a:gd name="T9" fmla="*/ 6 h 77"/>
              </a:gdLst>
              <a:ahLst/>
              <a:cxnLst>
                <a:cxn ang="0">
                  <a:pos x="T0" y="T1"/>
                </a:cxn>
                <a:cxn ang="0">
                  <a:pos x="T2" y="T3"/>
                </a:cxn>
                <a:cxn ang="0">
                  <a:pos x="T4" y="T5"/>
                </a:cxn>
                <a:cxn ang="0">
                  <a:pos x="T6" y="T7"/>
                </a:cxn>
                <a:cxn ang="0">
                  <a:pos x="T8" y="T9"/>
                </a:cxn>
              </a:cxnLst>
              <a:rect l="0" t="0" r="r" b="b"/>
              <a:pathLst>
                <a:path w="36" h="77">
                  <a:moveTo>
                    <a:pt x="0" y="6"/>
                  </a:moveTo>
                  <a:cubicBezTo>
                    <a:pt x="1" y="0"/>
                    <a:pt x="5" y="1"/>
                    <a:pt x="11" y="10"/>
                  </a:cubicBezTo>
                  <a:cubicBezTo>
                    <a:pt x="25" y="26"/>
                    <a:pt x="32" y="39"/>
                    <a:pt x="33" y="49"/>
                  </a:cubicBezTo>
                  <a:cubicBezTo>
                    <a:pt x="36" y="67"/>
                    <a:pt x="15" y="77"/>
                    <a:pt x="11" y="54"/>
                  </a:cubicBezTo>
                  <a:cubicBezTo>
                    <a:pt x="8" y="42"/>
                    <a:pt x="3" y="19"/>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83" name="ïṡliḋe">
              <a:extLst>
                <a:ext uri="{FF2B5EF4-FFF2-40B4-BE49-F238E27FC236}">
                  <a16:creationId xmlns:a16="http://schemas.microsoft.com/office/drawing/2014/main" id="{2DF1DF1C-461B-4C7F-A7A5-65F6C69014FD}"/>
                </a:ext>
              </a:extLst>
            </p:cNvPr>
            <p:cNvSpPr/>
            <p:nvPr/>
          </p:nvSpPr>
          <p:spPr bwMode="auto">
            <a:xfrm>
              <a:off x="14786864" y="2547040"/>
              <a:ext cx="162199" cy="262626"/>
            </a:xfrm>
            <a:custGeom>
              <a:avLst/>
              <a:gdLst>
                <a:gd name="T0" fmla="*/ 36 w 216"/>
                <a:gd name="T1" fmla="*/ 185 h 349"/>
                <a:gd name="T2" fmla="*/ 10 w 216"/>
                <a:gd name="T3" fmla="*/ 220 h 349"/>
                <a:gd name="T4" fmla="*/ 30 w 216"/>
                <a:gd name="T5" fmla="*/ 249 h 349"/>
                <a:gd name="T6" fmla="*/ 49 w 216"/>
                <a:gd name="T7" fmla="*/ 207 h 349"/>
                <a:gd name="T8" fmla="*/ 19 w 216"/>
                <a:gd name="T9" fmla="*/ 237 h 349"/>
                <a:gd name="T10" fmla="*/ 72 w 216"/>
                <a:gd name="T11" fmla="*/ 98 h 349"/>
                <a:gd name="T12" fmla="*/ 88 w 216"/>
                <a:gd name="T13" fmla="*/ 93 h 349"/>
                <a:gd name="T14" fmla="*/ 115 w 216"/>
                <a:gd name="T15" fmla="*/ 27 h 349"/>
                <a:gd name="T16" fmla="*/ 114 w 216"/>
                <a:gd name="T17" fmla="*/ 12 h 349"/>
                <a:gd name="T18" fmla="*/ 144 w 216"/>
                <a:gd name="T19" fmla="*/ 19 h 349"/>
                <a:gd name="T20" fmla="*/ 99 w 216"/>
                <a:gd name="T21" fmla="*/ 72 h 349"/>
                <a:gd name="T22" fmla="*/ 181 w 216"/>
                <a:gd name="T23" fmla="*/ 102 h 349"/>
                <a:gd name="T24" fmla="*/ 196 w 216"/>
                <a:gd name="T25" fmla="*/ 133 h 349"/>
                <a:gd name="T26" fmla="*/ 209 w 216"/>
                <a:gd name="T27" fmla="*/ 160 h 349"/>
                <a:gd name="T28" fmla="*/ 128 w 216"/>
                <a:gd name="T29" fmla="*/ 215 h 349"/>
                <a:gd name="T30" fmla="*/ 108 w 216"/>
                <a:gd name="T31" fmla="*/ 217 h 349"/>
                <a:gd name="T32" fmla="*/ 70 w 216"/>
                <a:gd name="T33" fmla="*/ 211 h 349"/>
                <a:gd name="T34" fmla="*/ 130 w 216"/>
                <a:gd name="T35" fmla="*/ 189 h 349"/>
                <a:gd name="T36" fmla="*/ 117 w 216"/>
                <a:gd name="T37" fmla="*/ 183 h 349"/>
                <a:gd name="T38" fmla="*/ 127 w 216"/>
                <a:gd name="T39" fmla="*/ 176 h 349"/>
                <a:gd name="T40" fmla="*/ 59 w 216"/>
                <a:gd name="T41" fmla="*/ 191 h 349"/>
                <a:gd name="T42" fmla="*/ 111 w 216"/>
                <a:gd name="T43" fmla="*/ 162 h 349"/>
                <a:gd name="T44" fmla="*/ 111 w 216"/>
                <a:gd name="T45" fmla="*/ 147 h 349"/>
                <a:gd name="T46" fmla="*/ 88 w 216"/>
                <a:gd name="T47" fmla="*/ 143 h 349"/>
                <a:gd name="T48" fmla="*/ 45 w 216"/>
                <a:gd name="T49" fmla="*/ 182 h 349"/>
                <a:gd name="T50" fmla="*/ 75 w 216"/>
                <a:gd name="T51" fmla="*/ 128 h 349"/>
                <a:gd name="T52" fmla="*/ 56 w 216"/>
                <a:gd name="T53" fmla="*/ 123 h 349"/>
                <a:gd name="T54" fmla="*/ 43 w 216"/>
                <a:gd name="T55" fmla="*/ 50 h 349"/>
                <a:gd name="T56" fmla="*/ 52 w 216"/>
                <a:gd name="T57" fmla="*/ 157 h 349"/>
                <a:gd name="T58" fmla="*/ 21 w 216"/>
                <a:gd name="T59" fmla="*/ 98 h 349"/>
                <a:gd name="T60" fmla="*/ 29 w 216"/>
                <a:gd name="T61" fmla="*/ 151 h 349"/>
                <a:gd name="T62" fmla="*/ 105 w 216"/>
                <a:gd name="T63" fmla="*/ 254 h 349"/>
                <a:gd name="T64" fmla="*/ 42 w 216"/>
                <a:gd name="T65" fmla="*/ 264 h 349"/>
                <a:gd name="T66" fmla="*/ 132 w 216"/>
                <a:gd name="T67" fmla="*/ 225 h 349"/>
                <a:gd name="T68" fmla="*/ 181 w 216"/>
                <a:gd name="T69" fmla="*/ 226 h 349"/>
                <a:gd name="T70" fmla="*/ 159 w 216"/>
                <a:gd name="T71" fmla="*/ 241 h 349"/>
                <a:gd name="T72" fmla="*/ 137 w 216"/>
                <a:gd name="T73" fmla="*/ 238 h 349"/>
                <a:gd name="T74" fmla="*/ 120 w 216"/>
                <a:gd name="T75" fmla="*/ 349 h 349"/>
                <a:gd name="T76" fmla="*/ 60 w 216"/>
                <a:gd name="T77" fmla="*/ 310 h 349"/>
                <a:gd name="T78" fmla="*/ 84 w 216"/>
                <a:gd name="T79" fmla="*/ 315 h 349"/>
                <a:gd name="T80" fmla="*/ 148 w 216"/>
                <a:gd name="T81" fmla="*/ 118 h 349"/>
                <a:gd name="T82" fmla="*/ 125 w 216"/>
                <a:gd name="T83" fmla="*/ 154 h 349"/>
                <a:gd name="T84" fmla="*/ 180 w 216"/>
                <a:gd name="T85" fmla="*/ 58 h 349"/>
                <a:gd name="T86" fmla="*/ 129 w 216"/>
                <a:gd name="T87" fmla="*/ 70 h 349"/>
                <a:gd name="T88" fmla="*/ 136 w 216"/>
                <a:gd name="T89" fmla="*/ 102 h 349"/>
                <a:gd name="T90" fmla="*/ 120 w 216"/>
                <a:gd name="T91" fmla="*/ 93 h 349"/>
                <a:gd name="T92" fmla="*/ 99 w 216"/>
                <a:gd name="T93" fmla="*/ 123 h 349"/>
                <a:gd name="T94" fmla="*/ 107 w 216"/>
                <a:gd name="T95" fmla="*/ 113 h 349"/>
                <a:gd name="T96" fmla="*/ 136 w 216"/>
                <a:gd name="T97" fmla="*/ 102 h 3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6" h="349">
                  <a:moveTo>
                    <a:pt x="15" y="235"/>
                  </a:moveTo>
                  <a:cubicBezTo>
                    <a:pt x="15" y="220"/>
                    <a:pt x="36" y="213"/>
                    <a:pt x="36" y="187"/>
                  </a:cubicBezTo>
                  <a:cubicBezTo>
                    <a:pt x="36" y="186"/>
                    <a:pt x="36" y="186"/>
                    <a:pt x="36" y="185"/>
                  </a:cubicBezTo>
                  <a:cubicBezTo>
                    <a:pt x="36" y="181"/>
                    <a:pt x="34" y="182"/>
                    <a:pt x="30" y="182"/>
                  </a:cubicBezTo>
                  <a:cubicBezTo>
                    <a:pt x="30" y="183"/>
                    <a:pt x="30" y="184"/>
                    <a:pt x="30" y="185"/>
                  </a:cubicBezTo>
                  <a:cubicBezTo>
                    <a:pt x="27" y="197"/>
                    <a:pt x="13" y="209"/>
                    <a:pt x="10" y="220"/>
                  </a:cubicBezTo>
                  <a:cubicBezTo>
                    <a:pt x="8" y="229"/>
                    <a:pt x="0" y="261"/>
                    <a:pt x="13" y="264"/>
                  </a:cubicBezTo>
                  <a:cubicBezTo>
                    <a:pt x="14" y="264"/>
                    <a:pt x="16" y="264"/>
                    <a:pt x="17" y="264"/>
                  </a:cubicBezTo>
                  <a:cubicBezTo>
                    <a:pt x="22" y="264"/>
                    <a:pt x="27" y="253"/>
                    <a:pt x="30" y="249"/>
                  </a:cubicBezTo>
                  <a:cubicBezTo>
                    <a:pt x="33" y="245"/>
                    <a:pt x="35" y="236"/>
                    <a:pt x="37" y="230"/>
                  </a:cubicBezTo>
                  <a:cubicBezTo>
                    <a:pt x="39" y="223"/>
                    <a:pt x="41" y="213"/>
                    <a:pt x="47" y="210"/>
                  </a:cubicBezTo>
                  <a:cubicBezTo>
                    <a:pt x="49" y="209"/>
                    <a:pt x="49" y="209"/>
                    <a:pt x="49" y="207"/>
                  </a:cubicBezTo>
                  <a:cubicBezTo>
                    <a:pt x="49" y="206"/>
                    <a:pt x="48" y="206"/>
                    <a:pt x="48" y="205"/>
                  </a:cubicBezTo>
                  <a:cubicBezTo>
                    <a:pt x="48" y="203"/>
                    <a:pt x="49" y="203"/>
                    <a:pt x="47" y="203"/>
                  </a:cubicBezTo>
                  <a:cubicBezTo>
                    <a:pt x="32" y="205"/>
                    <a:pt x="26" y="227"/>
                    <a:pt x="19" y="237"/>
                  </a:cubicBezTo>
                  <a:cubicBezTo>
                    <a:pt x="16" y="242"/>
                    <a:pt x="16" y="240"/>
                    <a:pt x="15" y="235"/>
                  </a:cubicBezTo>
                  <a:close/>
                  <a:moveTo>
                    <a:pt x="43" y="50"/>
                  </a:moveTo>
                  <a:cubicBezTo>
                    <a:pt x="57" y="72"/>
                    <a:pt x="64" y="82"/>
                    <a:pt x="72" y="98"/>
                  </a:cubicBezTo>
                  <a:cubicBezTo>
                    <a:pt x="73" y="101"/>
                    <a:pt x="73" y="105"/>
                    <a:pt x="73" y="108"/>
                  </a:cubicBezTo>
                  <a:cubicBezTo>
                    <a:pt x="72" y="112"/>
                    <a:pt x="77" y="110"/>
                    <a:pt x="82" y="113"/>
                  </a:cubicBezTo>
                  <a:cubicBezTo>
                    <a:pt x="86" y="105"/>
                    <a:pt x="90" y="97"/>
                    <a:pt x="88" y="93"/>
                  </a:cubicBezTo>
                  <a:cubicBezTo>
                    <a:pt x="85" y="89"/>
                    <a:pt x="78" y="82"/>
                    <a:pt x="78" y="76"/>
                  </a:cubicBezTo>
                  <a:cubicBezTo>
                    <a:pt x="82" y="69"/>
                    <a:pt x="89" y="67"/>
                    <a:pt x="94" y="62"/>
                  </a:cubicBezTo>
                  <a:cubicBezTo>
                    <a:pt x="103" y="56"/>
                    <a:pt x="109" y="34"/>
                    <a:pt x="115" y="27"/>
                  </a:cubicBezTo>
                  <a:cubicBezTo>
                    <a:pt x="116" y="25"/>
                    <a:pt x="116" y="25"/>
                    <a:pt x="116" y="22"/>
                  </a:cubicBezTo>
                  <a:cubicBezTo>
                    <a:pt x="116" y="21"/>
                    <a:pt x="117" y="19"/>
                    <a:pt x="116" y="18"/>
                  </a:cubicBezTo>
                  <a:cubicBezTo>
                    <a:pt x="116" y="14"/>
                    <a:pt x="116" y="15"/>
                    <a:pt x="114" y="12"/>
                  </a:cubicBezTo>
                  <a:cubicBezTo>
                    <a:pt x="113" y="11"/>
                    <a:pt x="112" y="10"/>
                    <a:pt x="112" y="8"/>
                  </a:cubicBezTo>
                  <a:cubicBezTo>
                    <a:pt x="114" y="0"/>
                    <a:pt x="120" y="2"/>
                    <a:pt x="125" y="2"/>
                  </a:cubicBezTo>
                  <a:cubicBezTo>
                    <a:pt x="134" y="5"/>
                    <a:pt x="139" y="14"/>
                    <a:pt x="144" y="19"/>
                  </a:cubicBezTo>
                  <a:cubicBezTo>
                    <a:pt x="148" y="22"/>
                    <a:pt x="149" y="28"/>
                    <a:pt x="146" y="32"/>
                  </a:cubicBezTo>
                  <a:cubicBezTo>
                    <a:pt x="141" y="38"/>
                    <a:pt x="129" y="49"/>
                    <a:pt x="126" y="51"/>
                  </a:cubicBezTo>
                  <a:cubicBezTo>
                    <a:pt x="121" y="55"/>
                    <a:pt x="100" y="68"/>
                    <a:pt x="99" y="72"/>
                  </a:cubicBezTo>
                  <a:cubicBezTo>
                    <a:pt x="100" y="72"/>
                    <a:pt x="143" y="55"/>
                    <a:pt x="148" y="53"/>
                  </a:cubicBezTo>
                  <a:cubicBezTo>
                    <a:pt x="159" y="49"/>
                    <a:pt x="204" y="26"/>
                    <a:pt x="204" y="53"/>
                  </a:cubicBezTo>
                  <a:cubicBezTo>
                    <a:pt x="204" y="64"/>
                    <a:pt x="185" y="92"/>
                    <a:pt x="181" y="102"/>
                  </a:cubicBezTo>
                  <a:cubicBezTo>
                    <a:pt x="174" y="118"/>
                    <a:pt x="160" y="132"/>
                    <a:pt x="153" y="146"/>
                  </a:cubicBezTo>
                  <a:cubicBezTo>
                    <a:pt x="158" y="145"/>
                    <a:pt x="175" y="140"/>
                    <a:pt x="181" y="137"/>
                  </a:cubicBezTo>
                  <a:cubicBezTo>
                    <a:pt x="189" y="135"/>
                    <a:pt x="183" y="133"/>
                    <a:pt x="196" y="133"/>
                  </a:cubicBezTo>
                  <a:cubicBezTo>
                    <a:pt x="203" y="134"/>
                    <a:pt x="209" y="133"/>
                    <a:pt x="216" y="133"/>
                  </a:cubicBezTo>
                  <a:cubicBezTo>
                    <a:pt x="216" y="139"/>
                    <a:pt x="216" y="146"/>
                    <a:pt x="216" y="151"/>
                  </a:cubicBezTo>
                  <a:cubicBezTo>
                    <a:pt x="214" y="155"/>
                    <a:pt x="211" y="158"/>
                    <a:pt x="209" y="160"/>
                  </a:cubicBezTo>
                  <a:cubicBezTo>
                    <a:pt x="206" y="162"/>
                    <a:pt x="204" y="164"/>
                    <a:pt x="201" y="167"/>
                  </a:cubicBezTo>
                  <a:cubicBezTo>
                    <a:pt x="190" y="180"/>
                    <a:pt x="156" y="189"/>
                    <a:pt x="141" y="187"/>
                  </a:cubicBezTo>
                  <a:cubicBezTo>
                    <a:pt x="148" y="199"/>
                    <a:pt x="135" y="210"/>
                    <a:pt x="128" y="215"/>
                  </a:cubicBezTo>
                  <a:cubicBezTo>
                    <a:pt x="120" y="220"/>
                    <a:pt x="116" y="224"/>
                    <a:pt x="104" y="230"/>
                  </a:cubicBezTo>
                  <a:cubicBezTo>
                    <a:pt x="101" y="232"/>
                    <a:pt x="96" y="231"/>
                    <a:pt x="100" y="226"/>
                  </a:cubicBezTo>
                  <a:cubicBezTo>
                    <a:pt x="103" y="223"/>
                    <a:pt x="114" y="214"/>
                    <a:pt x="108" y="217"/>
                  </a:cubicBezTo>
                  <a:cubicBezTo>
                    <a:pt x="103" y="217"/>
                    <a:pt x="91" y="227"/>
                    <a:pt x="87" y="227"/>
                  </a:cubicBezTo>
                  <a:cubicBezTo>
                    <a:pt x="77" y="227"/>
                    <a:pt x="69" y="224"/>
                    <a:pt x="67" y="215"/>
                  </a:cubicBezTo>
                  <a:cubicBezTo>
                    <a:pt x="66" y="211"/>
                    <a:pt x="66" y="211"/>
                    <a:pt x="70" y="211"/>
                  </a:cubicBezTo>
                  <a:cubicBezTo>
                    <a:pt x="81" y="211"/>
                    <a:pt x="93" y="206"/>
                    <a:pt x="100" y="203"/>
                  </a:cubicBezTo>
                  <a:cubicBezTo>
                    <a:pt x="110" y="199"/>
                    <a:pt x="114" y="192"/>
                    <a:pt x="128" y="190"/>
                  </a:cubicBezTo>
                  <a:cubicBezTo>
                    <a:pt x="129" y="190"/>
                    <a:pt x="130" y="190"/>
                    <a:pt x="130" y="189"/>
                  </a:cubicBezTo>
                  <a:cubicBezTo>
                    <a:pt x="130" y="187"/>
                    <a:pt x="129" y="187"/>
                    <a:pt x="127" y="188"/>
                  </a:cubicBezTo>
                  <a:cubicBezTo>
                    <a:pt x="123" y="188"/>
                    <a:pt x="120" y="188"/>
                    <a:pt x="116" y="188"/>
                  </a:cubicBezTo>
                  <a:cubicBezTo>
                    <a:pt x="113" y="188"/>
                    <a:pt x="112" y="183"/>
                    <a:pt x="117" y="183"/>
                  </a:cubicBezTo>
                  <a:cubicBezTo>
                    <a:pt x="145" y="182"/>
                    <a:pt x="186" y="160"/>
                    <a:pt x="180" y="151"/>
                  </a:cubicBezTo>
                  <a:cubicBezTo>
                    <a:pt x="170" y="153"/>
                    <a:pt x="151" y="165"/>
                    <a:pt x="141" y="167"/>
                  </a:cubicBezTo>
                  <a:cubicBezTo>
                    <a:pt x="135" y="168"/>
                    <a:pt x="133" y="176"/>
                    <a:pt x="127" y="176"/>
                  </a:cubicBezTo>
                  <a:cubicBezTo>
                    <a:pt x="121" y="176"/>
                    <a:pt x="119" y="173"/>
                    <a:pt x="116" y="173"/>
                  </a:cubicBezTo>
                  <a:cubicBezTo>
                    <a:pt x="104" y="175"/>
                    <a:pt x="85" y="191"/>
                    <a:pt x="64" y="195"/>
                  </a:cubicBezTo>
                  <a:cubicBezTo>
                    <a:pt x="57" y="196"/>
                    <a:pt x="53" y="197"/>
                    <a:pt x="59" y="191"/>
                  </a:cubicBezTo>
                  <a:cubicBezTo>
                    <a:pt x="61" y="188"/>
                    <a:pt x="64" y="187"/>
                    <a:pt x="68" y="185"/>
                  </a:cubicBezTo>
                  <a:cubicBezTo>
                    <a:pt x="77" y="180"/>
                    <a:pt x="101" y="167"/>
                    <a:pt x="105" y="164"/>
                  </a:cubicBezTo>
                  <a:cubicBezTo>
                    <a:pt x="111" y="162"/>
                    <a:pt x="111" y="162"/>
                    <a:pt x="111" y="162"/>
                  </a:cubicBezTo>
                  <a:cubicBezTo>
                    <a:pt x="111" y="162"/>
                    <a:pt x="112" y="161"/>
                    <a:pt x="112" y="161"/>
                  </a:cubicBezTo>
                  <a:cubicBezTo>
                    <a:pt x="112" y="161"/>
                    <a:pt x="112" y="161"/>
                    <a:pt x="112" y="161"/>
                  </a:cubicBezTo>
                  <a:cubicBezTo>
                    <a:pt x="112" y="157"/>
                    <a:pt x="111" y="152"/>
                    <a:pt x="111" y="147"/>
                  </a:cubicBezTo>
                  <a:cubicBezTo>
                    <a:pt x="105" y="149"/>
                    <a:pt x="107" y="152"/>
                    <a:pt x="100" y="152"/>
                  </a:cubicBezTo>
                  <a:cubicBezTo>
                    <a:pt x="99" y="152"/>
                    <a:pt x="99" y="152"/>
                    <a:pt x="98" y="152"/>
                  </a:cubicBezTo>
                  <a:cubicBezTo>
                    <a:pt x="92" y="152"/>
                    <a:pt x="89" y="148"/>
                    <a:pt x="88" y="143"/>
                  </a:cubicBezTo>
                  <a:cubicBezTo>
                    <a:pt x="80" y="143"/>
                    <a:pt x="77" y="157"/>
                    <a:pt x="71" y="163"/>
                  </a:cubicBezTo>
                  <a:cubicBezTo>
                    <a:pt x="63" y="172"/>
                    <a:pt x="52" y="181"/>
                    <a:pt x="48" y="183"/>
                  </a:cubicBezTo>
                  <a:cubicBezTo>
                    <a:pt x="47" y="183"/>
                    <a:pt x="46" y="183"/>
                    <a:pt x="45" y="182"/>
                  </a:cubicBezTo>
                  <a:cubicBezTo>
                    <a:pt x="43" y="182"/>
                    <a:pt x="44" y="182"/>
                    <a:pt x="44" y="180"/>
                  </a:cubicBezTo>
                  <a:cubicBezTo>
                    <a:pt x="45" y="178"/>
                    <a:pt x="45" y="176"/>
                    <a:pt x="46" y="176"/>
                  </a:cubicBezTo>
                  <a:cubicBezTo>
                    <a:pt x="59" y="161"/>
                    <a:pt x="76" y="129"/>
                    <a:pt x="75" y="128"/>
                  </a:cubicBezTo>
                  <a:cubicBezTo>
                    <a:pt x="69" y="122"/>
                    <a:pt x="69" y="122"/>
                    <a:pt x="69" y="122"/>
                  </a:cubicBezTo>
                  <a:cubicBezTo>
                    <a:pt x="65" y="126"/>
                    <a:pt x="61" y="127"/>
                    <a:pt x="57" y="124"/>
                  </a:cubicBezTo>
                  <a:cubicBezTo>
                    <a:pt x="56" y="124"/>
                    <a:pt x="56" y="123"/>
                    <a:pt x="56" y="123"/>
                  </a:cubicBezTo>
                  <a:cubicBezTo>
                    <a:pt x="53" y="121"/>
                    <a:pt x="51" y="117"/>
                    <a:pt x="50" y="112"/>
                  </a:cubicBezTo>
                  <a:cubicBezTo>
                    <a:pt x="49" y="90"/>
                    <a:pt x="37" y="66"/>
                    <a:pt x="33" y="49"/>
                  </a:cubicBezTo>
                  <a:cubicBezTo>
                    <a:pt x="31" y="41"/>
                    <a:pt x="34" y="38"/>
                    <a:pt x="43" y="50"/>
                  </a:cubicBezTo>
                  <a:close/>
                  <a:moveTo>
                    <a:pt x="29" y="151"/>
                  </a:moveTo>
                  <a:cubicBezTo>
                    <a:pt x="32" y="156"/>
                    <a:pt x="31" y="160"/>
                    <a:pt x="38" y="162"/>
                  </a:cubicBezTo>
                  <a:cubicBezTo>
                    <a:pt x="47" y="164"/>
                    <a:pt x="46" y="158"/>
                    <a:pt x="52" y="157"/>
                  </a:cubicBezTo>
                  <a:cubicBezTo>
                    <a:pt x="52" y="154"/>
                    <a:pt x="52" y="151"/>
                    <a:pt x="52" y="148"/>
                  </a:cubicBezTo>
                  <a:cubicBezTo>
                    <a:pt x="52" y="132"/>
                    <a:pt x="40" y="122"/>
                    <a:pt x="37" y="112"/>
                  </a:cubicBezTo>
                  <a:cubicBezTo>
                    <a:pt x="33" y="109"/>
                    <a:pt x="26" y="98"/>
                    <a:pt x="21" y="98"/>
                  </a:cubicBezTo>
                  <a:cubicBezTo>
                    <a:pt x="15" y="98"/>
                    <a:pt x="25" y="128"/>
                    <a:pt x="25" y="135"/>
                  </a:cubicBezTo>
                  <a:cubicBezTo>
                    <a:pt x="26" y="135"/>
                    <a:pt x="27" y="135"/>
                    <a:pt x="28" y="135"/>
                  </a:cubicBezTo>
                  <a:cubicBezTo>
                    <a:pt x="28" y="140"/>
                    <a:pt x="28" y="145"/>
                    <a:pt x="29" y="151"/>
                  </a:cubicBezTo>
                  <a:close/>
                  <a:moveTo>
                    <a:pt x="108" y="321"/>
                  </a:moveTo>
                  <a:cubicBezTo>
                    <a:pt x="109" y="302"/>
                    <a:pt x="109" y="280"/>
                    <a:pt x="108" y="260"/>
                  </a:cubicBezTo>
                  <a:cubicBezTo>
                    <a:pt x="108" y="257"/>
                    <a:pt x="107" y="256"/>
                    <a:pt x="105" y="254"/>
                  </a:cubicBezTo>
                  <a:cubicBezTo>
                    <a:pt x="103" y="253"/>
                    <a:pt x="103" y="254"/>
                    <a:pt x="101" y="255"/>
                  </a:cubicBezTo>
                  <a:cubicBezTo>
                    <a:pt x="89" y="262"/>
                    <a:pt x="68" y="274"/>
                    <a:pt x="57" y="274"/>
                  </a:cubicBezTo>
                  <a:cubicBezTo>
                    <a:pt x="49" y="274"/>
                    <a:pt x="44" y="271"/>
                    <a:pt x="42" y="264"/>
                  </a:cubicBezTo>
                  <a:cubicBezTo>
                    <a:pt x="42" y="260"/>
                    <a:pt x="41" y="259"/>
                    <a:pt x="44" y="258"/>
                  </a:cubicBezTo>
                  <a:cubicBezTo>
                    <a:pt x="71" y="252"/>
                    <a:pt x="80" y="249"/>
                    <a:pt x="103" y="237"/>
                  </a:cubicBezTo>
                  <a:cubicBezTo>
                    <a:pt x="110" y="233"/>
                    <a:pt x="122" y="226"/>
                    <a:pt x="132" y="225"/>
                  </a:cubicBezTo>
                  <a:cubicBezTo>
                    <a:pt x="148" y="224"/>
                    <a:pt x="146" y="216"/>
                    <a:pt x="159" y="215"/>
                  </a:cubicBezTo>
                  <a:cubicBezTo>
                    <a:pt x="163" y="214"/>
                    <a:pt x="166" y="216"/>
                    <a:pt x="171" y="216"/>
                  </a:cubicBezTo>
                  <a:cubicBezTo>
                    <a:pt x="175" y="216"/>
                    <a:pt x="181" y="221"/>
                    <a:pt x="181" y="226"/>
                  </a:cubicBezTo>
                  <a:cubicBezTo>
                    <a:pt x="181" y="227"/>
                    <a:pt x="181" y="227"/>
                    <a:pt x="181" y="228"/>
                  </a:cubicBezTo>
                  <a:cubicBezTo>
                    <a:pt x="181" y="237"/>
                    <a:pt x="173" y="238"/>
                    <a:pt x="165" y="239"/>
                  </a:cubicBezTo>
                  <a:cubicBezTo>
                    <a:pt x="163" y="240"/>
                    <a:pt x="161" y="240"/>
                    <a:pt x="159" y="241"/>
                  </a:cubicBezTo>
                  <a:cubicBezTo>
                    <a:pt x="148" y="246"/>
                    <a:pt x="133" y="248"/>
                    <a:pt x="129" y="250"/>
                  </a:cubicBezTo>
                  <a:cubicBezTo>
                    <a:pt x="129" y="249"/>
                    <a:pt x="129" y="248"/>
                    <a:pt x="129" y="247"/>
                  </a:cubicBezTo>
                  <a:cubicBezTo>
                    <a:pt x="131" y="244"/>
                    <a:pt x="138" y="241"/>
                    <a:pt x="137" y="238"/>
                  </a:cubicBezTo>
                  <a:cubicBezTo>
                    <a:pt x="136" y="237"/>
                    <a:pt x="120" y="246"/>
                    <a:pt x="113" y="250"/>
                  </a:cubicBezTo>
                  <a:cubicBezTo>
                    <a:pt x="132" y="265"/>
                    <a:pt x="133" y="297"/>
                    <a:pt x="133" y="318"/>
                  </a:cubicBezTo>
                  <a:cubicBezTo>
                    <a:pt x="133" y="326"/>
                    <a:pt x="125" y="349"/>
                    <a:pt x="120" y="349"/>
                  </a:cubicBezTo>
                  <a:cubicBezTo>
                    <a:pt x="116" y="349"/>
                    <a:pt x="112" y="349"/>
                    <a:pt x="109" y="349"/>
                  </a:cubicBezTo>
                  <a:cubicBezTo>
                    <a:pt x="99" y="349"/>
                    <a:pt x="89" y="335"/>
                    <a:pt x="83" y="330"/>
                  </a:cubicBezTo>
                  <a:cubicBezTo>
                    <a:pt x="78" y="326"/>
                    <a:pt x="60" y="317"/>
                    <a:pt x="60" y="310"/>
                  </a:cubicBezTo>
                  <a:cubicBezTo>
                    <a:pt x="60" y="307"/>
                    <a:pt x="59" y="306"/>
                    <a:pt x="63" y="307"/>
                  </a:cubicBezTo>
                  <a:cubicBezTo>
                    <a:pt x="66" y="308"/>
                    <a:pt x="67" y="310"/>
                    <a:pt x="70" y="312"/>
                  </a:cubicBezTo>
                  <a:cubicBezTo>
                    <a:pt x="74" y="314"/>
                    <a:pt x="78" y="314"/>
                    <a:pt x="84" y="315"/>
                  </a:cubicBezTo>
                  <a:cubicBezTo>
                    <a:pt x="91" y="316"/>
                    <a:pt x="101" y="323"/>
                    <a:pt x="108" y="321"/>
                  </a:cubicBezTo>
                  <a:close/>
                  <a:moveTo>
                    <a:pt x="156" y="99"/>
                  </a:moveTo>
                  <a:cubicBezTo>
                    <a:pt x="157" y="108"/>
                    <a:pt x="152" y="118"/>
                    <a:pt x="148" y="118"/>
                  </a:cubicBezTo>
                  <a:cubicBezTo>
                    <a:pt x="143" y="119"/>
                    <a:pt x="138" y="122"/>
                    <a:pt x="134" y="126"/>
                  </a:cubicBezTo>
                  <a:cubicBezTo>
                    <a:pt x="128" y="130"/>
                    <a:pt x="123" y="132"/>
                    <a:pt x="118" y="138"/>
                  </a:cubicBezTo>
                  <a:cubicBezTo>
                    <a:pt x="120" y="143"/>
                    <a:pt x="122" y="148"/>
                    <a:pt x="125" y="154"/>
                  </a:cubicBezTo>
                  <a:cubicBezTo>
                    <a:pt x="127" y="157"/>
                    <a:pt x="136" y="143"/>
                    <a:pt x="139" y="139"/>
                  </a:cubicBezTo>
                  <a:cubicBezTo>
                    <a:pt x="140" y="138"/>
                    <a:pt x="141" y="136"/>
                    <a:pt x="142" y="134"/>
                  </a:cubicBezTo>
                  <a:cubicBezTo>
                    <a:pt x="159" y="110"/>
                    <a:pt x="168" y="84"/>
                    <a:pt x="180" y="58"/>
                  </a:cubicBezTo>
                  <a:cubicBezTo>
                    <a:pt x="185" y="45"/>
                    <a:pt x="168" y="55"/>
                    <a:pt x="159" y="58"/>
                  </a:cubicBezTo>
                  <a:cubicBezTo>
                    <a:pt x="151" y="61"/>
                    <a:pt x="139" y="68"/>
                    <a:pt x="130" y="69"/>
                  </a:cubicBezTo>
                  <a:cubicBezTo>
                    <a:pt x="129" y="69"/>
                    <a:pt x="129" y="70"/>
                    <a:pt x="129" y="70"/>
                  </a:cubicBezTo>
                  <a:cubicBezTo>
                    <a:pt x="130" y="71"/>
                    <a:pt x="129" y="71"/>
                    <a:pt x="130" y="71"/>
                  </a:cubicBezTo>
                  <a:cubicBezTo>
                    <a:pt x="140" y="77"/>
                    <a:pt x="151" y="88"/>
                    <a:pt x="156" y="99"/>
                  </a:cubicBezTo>
                  <a:close/>
                  <a:moveTo>
                    <a:pt x="136" y="102"/>
                  </a:moveTo>
                  <a:cubicBezTo>
                    <a:pt x="136" y="95"/>
                    <a:pt x="123" y="78"/>
                    <a:pt x="122" y="73"/>
                  </a:cubicBezTo>
                  <a:cubicBezTo>
                    <a:pt x="119" y="73"/>
                    <a:pt x="115" y="74"/>
                    <a:pt x="112" y="75"/>
                  </a:cubicBezTo>
                  <a:cubicBezTo>
                    <a:pt x="114" y="82"/>
                    <a:pt x="122" y="86"/>
                    <a:pt x="120" y="93"/>
                  </a:cubicBezTo>
                  <a:cubicBezTo>
                    <a:pt x="120" y="96"/>
                    <a:pt x="115" y="103"/>
                    <a:pt x="113" y="103"/>
                  </a:cubicBezTo>
                  <a:cubicBezTo>
                    <a:pt x="111" y="103"/>
                    <a:pt x="111" y="103"/>
                    <a:pt x="109" y="106"/>
                  </a:cubicBezTo>
                  <a:cubicBezTo>
                    <a:pt x="105" y="112"/>
                    <a:pt x="99" y="118"/>
                    <a:pt x="99" y="123"/>
                  </a:cubicBezTo>
                  <a:cubicBezTo>
                    <a:pt x="102" y="125"/>
                    <a:pt x="104" y="127"/>
                    <a:pt x="105" y="129"/>
                  </a:cubicBezTo>
                  <a:cubicBezTo>
                    <a:pt x="107" y="131"/>
                    <a:pt x="107" y="130"/>
                    <a:pt x="107" y="128"/>
                  </a:cubicBezTo>
                  <a:cubicBezTo>
                    <a:pt x="107" y="123"/>
                    <a:pt x="107" y="118"/>
                    <a:pt x="107" y="113"/>
                  </a:cubicBezTo>
                  <a:cubicBezTo>
                    <a:pt x="107" y="109"/>
                    <a:pt x="111" y="112"/>
                    <a:pt x="111" y="114"/>
                  </a:cubicBezTo>
                  <a:cubicBezTo>
                    <a:pt x="112" y="116"/>
                    <a:pt x="113" y="125"/>
                    <a:pt x="115" y="125"/>
                  </a:cubicBezTo>
                  <a:cubicBezTo>
                    <a:pt x="119" y="122"/>
                    <a:pt x="136" y="107"/>
                    <a:pt x="136"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sz="2000">
                <a:solidFill>
                  <a:schemeClr val="bg2">
                    <a:lumMod val="50000"/>
                  </a:schemeClr>
                </a:solidFill>
              </a:endParaRPr>
            </a:p>
          </p:txBody>
        </p:sp>
        <p:grpSp>
          <p:nvGrpSpPr>
            <p:cNvPr id="184" name="组合 183">
              <a:extLst>
                <a:ext uri="{FF2B5EF4-FFF2-40B4-BE49-F238E27FC236}">
                  <a16:creationId xmlns:a16="http://schemas.microsoft.com/office/drawing/2014/main" id="{BC1DAEFA-8D6F-40A7-8994-65163B3034B8}"/>
                </a:ext>
              </a:extLst>
            </p:cNvPr>
            <p:cNvGrpSpPr/>
            <p:nvPr/>
          </p:nvGrpSpPr>
          <p:grpSpPr>
            <a:xfrm>
              <a:off x="13646514" y="2562423"/>
              <a:ext cx="241148" cy="241973"/>
              <a:chOff x="13482406" y="2538731"/>
              <a:chExt cx="422657" cy="424103"/>
            </a:xfrm>
            <a:grpFill/>
          </p:grpSpPr>
          <p:sp>
            <p:nvSpPr>
              <p:cNvPr id="185" name="íṣḻiḍê">
                <a:extLst>
                  <a:ext uri="{FF2B5EF4-FFF2-40B4-BE49-F238E27FC236}">
                    <a16:creationId xmlns:a16="http://schemas.microsoft.com/office/drawing/2014/main" id="{FC5D4C99-B156-401E-B69E-FA1DEB48B6E0}"/>
                  </a:ext>
                </a:extLst>
              </p:cNvPr>
              <p:cNvSpPr/>
              <p:nvPr/>
            </p:nvSpPr>
            <p:spPr bwMode="auto">
              <a:xfrm>
                <a:off x="13558990" y="2617122"/>
                <a:ext cx="269489" cy="266961"/>
              </a:xfrm>
              <a:custGeom>
                <a:avLst/>
                <a:gdLst>
                  <a:gd name="T0" fmla="*/ 217 w 359"/>
                  <a:gd name="T1" fmla="*/ 4 h 355"/>
                  <a:gd name="T2" fmla="*/ 234 w 359"/>
                  <a:gd name="T3" fmla="*/ 29 h 355"/>
                  <a:gd name="T4" fmla="*/ 260 w 359"/>
                  <a:gd name="T5" fmla="*/ 19 h 355"/>
                  <a:gd name="T6" fmla="*/ 270 w 359"/>
                  <a:gd name="T7" fmla="*/ 48 h 355"/>
                  <a:gd name="T8" fmla="*/ 299 w 359"/>
                  <a:gd name="T9" fmla="*/ 46 h 355"/>
                  <a:gd name="T10" fmla="*/ 301 w 359"/>
                  <a:gd name="T11" fmla="*/ 76 h 355"/>
                  <a:gd name="T12" fmla="*/ 330 w 359"/>
                  <a:gd name="T13" fmla="*/ 81 h 355"/>
                  <a:gd name="T14" fmla="*/ 324 w 359"/>
                  <a:gd name="T15" fmla="*/ 110 h 355"/>
                  <a:gd name="T16" fmla="*/ 350 w 359"/>
                  <a:gd name="T17" fmla="*/ 123 h 355"/>
                  <a:gd name="T18" fmla="*/ 337 w 359"/>
                  <a:gd name="T19" fmla="*/ 150 h 355"/>
                  <a:gd name="T20" fmla="*/ 359 w 359"/>
                  <a:gd name="T21" fmla="*/ 172 h 355"/>
                  <a:gd name="T22" fmla="*/ 338 w 359"/>
                  <a:gd name="T23" fmla="*/ 194 h 355"/>
                  <a:gd name="T24" fmla="*/ 335 w 359"/>
                  <a:gd name="T25" fmla="*/ 213 h 355"/>
                  <a:gd name="T26" fmla="*/ 348 w 359"/>
                  <a:gd name="T27" fmla="*/ 240 h 355"/>
                  <a:gd name="T28" fmla="*/ 321 w 359"/>
                  <a:gd name="T29" fmla="*/ 251 h 355"/>
                  <a:gd name="T30" fmla="*/ 326 w 359"/>
                  <a:gd name="T31" fmla="*/ 281 h 355"/>
                  <a:gd name="T32" fmla="*/ 296 w 359"/>
                  <a:gd name="T33" fmla="*/ 285 h 355"/>
                  <a:gd name="T34" fmla="*/ 293 w 359"/>
                  <a:gd name="T35" fmla="*/ 315 h 355"/>
                  <a:gd name="T36" fmla="*/ 271 w 359"/>
                  <a:gd name="T37" fmla="*/ 307 h 355"/>
                  <a:gd name="T38" fmla="*/ 261 w 359"/>
                  <a:gd name="T39" fmla="*/ 337 h 355"/>
                  <a:gd name="T40" fmla="*/ 234 w 359"/>
                  <a:gd name="T41" fmla="*/ 327 h 355"/>
                  <a:gd name="T42" fmla="*/ 217 w 359"/>
                  <a:gd name="T43" fmla="*/ 352 h 355"/>
                  <a:gd name="T44" fmla="*/ 193 w 359"/>
                  <a:gd name="T45" fmla="*/ 336 h 355"/>
                  <a:gd name="T46" fmla="*/ 170 w 359"/>
                  <a:gd name="T47" fmla="*/ 355 h 355"/>
                  <a:gd name="T48" fmla="*/ 151 w 359"/>
                  <a:gd name="T49" fmla="*/ 334 h 355"/>
                  <a:gd name="T50" fmla="*/ 123 w 359"/>
                  <a:gd name="T51" fmla="*/ 347 h 355"/>
                  <a:gd name="T52" fmla="*/ 109 w 359"/>
                  <a:gd name="T53" fmla="*/ 319 h 355"/>
                  <a:gd name="T54" fmla="*/ 78 w 359"/>
                  <a:gd name="T55" fmla="*/ 325 h 355"/>
                  <a:gd name="T56" fmla="*/ 83 w 359"/>
                  <a:gd name="T57" fmla="*/ 303 h 355"/>
                  <a:gd name="T58" fmla="*/ 59 w 359"/>
                  <a:gd name="T59" fmla="*/ 310 h 355"/>
                  <a:gd name="T60" fmla="*/ 58 w 359"/>
                  <a:gd name="T61" fmla="*/ 280 h 355"/>
                  <a:gd name="T62" fmla="*/ 29 w 359"/>
                  <a:gd name="T63" fmla="*/ 274 h 355"/>
                  <a:gd name="T64" fmla="*/ 35 w 359"/>
                  <a:gd name="T65" fmla="*/ 245 h 355"/>
                  <a:gd name="T66" fmla="*/ 9 w 359"/>
                  <a:gd name="T67" fmla="*/ 232 h 355"/>
                  <a:gd name="T68" fmla="*/ 3 w 359"/>
                  <a:gd name="T69" fmla="*/ 211 h 355"/>
                  <a:gd name="T70" fmla="*/ 22 w 359"/>
                  <a:gd name="T71" fmla="*/ 206 h 355"/>
                  <a:gd name="T72" fmla="*/ 20 w 359"/>
                  <a:gd name="T73" fmla="*/ 191 h 355"/>
                  <a:gd name="T74" fmla="*/ 0 w 359"/>
                  <a:gd name="T75" fmla="*/ 178 h 355"/>
                  <a:gd name="T76" fmla="*/ 20 w 359"/>
                  <a:gd name="T77" fmla="*/ 168 h 355"/>
                  <a:gd name="T78" fmla="*/ 3 w 359"/>
                  <a:gd name="T79" fmla="*/ 145 h 355"/>
                  <a:gd name="T80" fmla="*/ 28 w 359"/>
                  <a:gd name="T81" fmla="*/ 128 h 355"/>
                  <a:gd name="T82" fmla="*/ 18 w 359"/>
                  <a:gd name="T83" fmla="*/ 101 h 355"/>
                  <a:gd name="T84" fmla="*/ 46 w 359"/>
                  <a:gd name="T85" fmla="*/ 91 h 355"/>
                  <a:gd name="T86" fmla="*/ 43 w 359"/>
                  <a:gd name="T87" fmla="*/ 61 h 355"/>
                  <a:gd name="T88" fmla="*/ 59 w 359"/>
                  <a:gd name="T89" fmla="*/ 45 h 355"/>
                  <a:gd name="T90" fmla="*/ 86 w 359"/>
                  <a:gd name="T91" fmla="*/ 51 h 355"/>
                  <a:gd name="T92" fmla="*/ 81 w 359"/>
                  <a:gd name="T93" fmla="*/ 28 h 355"/>
                  <a:gd name="T94" fmla="*/ 111 w 359"/>
                  <a:gd name="T95" fmla="*/ 35 h 355"/>
                  <a:gd name="T96" fmla="*/ 124 w 359"/>
                  <a:gd name="T97" fmla="*/ 9 h 355"/>
                  <a:gd name="T98" fmla="*/ 151 w 359"/>
                  <a:gd name="T99" fmla="*/ 22 h 355"/>
                  <a:gd name="T100" fmla="*/ 170 w 359"/>
                  <a:gd name="T101" fmla="*/ 0 h 355"/>
                  <a:gd name="T102" fmla="*/ 193 w 359"/>
                  <a:gd name="T103" fmla="*/ 20 h 355"/>
                  <a:gd name="T104" fmla="*/ 82 w 359"/>
                  <a:gd name="T105" fmla="*/ 280 h 355"/>
                  <a:gd name="T106" fmla="*/ 322 w 359"/>
                  <a:gd name="T107" fmla="*/ 178 h 355"/>
                  <a:gd name="T108" fmla="*/ 38 w 359"/>
                  <a:gd name="T109" fmla="*/ 178 h 355"/>
                  <a:gd name="T110" fmla="*/ 267 w 359"/>
                  <a:gd name="T111" fmla="*/ 290 h 355"/>
                  <a:gd name="T112" fmla="*/ 180 w 359"/>
                  <a:gd name="T113" fmla="*/ 32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59" h="355">
                    <a:moveTo>
                      <a:pt x="212" y="23"/>
                    </a:moveTo>
                    <a:cubicBezTo>
                      <a:pt x="217" y="4"/>
                      <a:pt x="217" y="4"/>
                      <a:pt x="217" y="4"/>
                    </a:cubicBezTo>
                    <a:cubicBezTo>
                      <a:pt x="239" y="11"/>
                      <a:pt x="239" y="11"/>
                      <a:pt x="239" y="11"/>
                    </a:cubicBezTo>
                    <a:cubicBezTo>
                      <a:pt x="234" y="29"/>
                      <a:pt x="234" y="29"/>
                      <a:pt x="234" y="29"/>
                    </a:cubicBezTo>
                    <a:cubicBezTo>
                      <a:pt x="239" y="31"/>
                      <a:pt x="245" y="33"/>
                      <a:pt x="250" y="36"/>
                    </a:cubicBezTo>
                    <a:cubicBezTo>
                      <a:pt x="260" y="19"/>
                      <a:pt x="260" y="19"/>
                      <a:pt x="260" y="19"/>
                    </a:cubicBezTo>
                    <a:cubicBezTo>
                      <a:pt x="280" y="31"/>
                      <a:pt x="280" y="31"/>
                      <a:pt x="280" y="31"/>
                    </a:cubicBezTo>
                    <a:cubicBezTo>
                      <a:pt x="270" y="48"/>
                      <a:pt x="270" y="48"/>
                      <a:pt x="270" y="48"/>
                    </a:cubicBezTo>
                    <a:cubicBezTo>
                      <a:pt x="275" y="51"/>
                      <a:pt x="280" y="55"/>
                      <a:pt x="285" y="59"/>
                    </a:cubicBezTo>
                    <a:cubicBezTo>
                      <a:pt x="299" y="46"/>
                      <a:pt x="299" y="46"/>
                      <a:pt x="299" y="46"/>
                    </a:cubicBezTo>
                    <a:cubicBezTo>
                      <a:pt x="315" y="62"/>
                      <a:pt x="315" y="62"/>
                      <a:pt x="315" y="62"/>
                    </a:cubicBezTo>
                    <a:cubicBezTo>
                      <a:pt x="301" y="76"/>
                      <a:pt x="301" y="76"/>
                      <a:pt x="301" y="76"/>
                    </a:cubicBezTo>
                    <a:cubicBezTo>
                      <a:pt x="305" y="81"/>
                      <a:pt x="309" y="86"/>
                      <a:pt x="312" y="91"/>
                    </a:cubicBezTo>
                    <a:cubicBezTo>
                      <a:pt x="330" y="81"/>
                      <a:pt x="330" y="81"/>
                      <a:pt x="330" y="81"/>
                    </a:cubicBezTo>
                    <a:cubicBezTo>
                      <a:pt x="341" y="100"/>
                      <a:pt x="341" y="100"/>
                      <a:pt x="341" y="100"/>
                    </a:cubicBezTo>
                    <a:cubicBezTo>
                      <a:pt x="324" y="110"/>
                      <a:pt x="324" y="110"/>
                      <a:pt x="324" y="110"/>
                    </a:cubicBezTo>
                    <a:cubicBezTo>
                      <a:pt x="326" y="116"/>
                      <a:pt x="329" y="122"/>
                      <a:pt x="331" y="128"/>
                    </a:cubicBezTo>
                    <a:cubicBezTo>
                      <a:pt x="350" y="123"/>
                      <a:pt x="350" y="123"/>
                      <a:pt x="350" y="123"/>
                    </a:cubicBezTo>
                    <a:cubicBezTo>
                      <a:pt x="356" y="145"/>
                      <a:pt x="356" y="145"/>
                      <a:pt x="356" y="145"/>
                    </a:cubicBezTo>
                    <a:cubicBezTo>
                      <a:pt x="337" y="150"/>
                      <a:pt x="337" y="150"/>
                      <a:pt x="337" y="150"/>
                    </a:cubicBezTo>
                    <a:cubicBezTo>
                      <a:pt x="338" y="157"/>
                      <a:pt x="339" y="164"/>
                      <a:pt x="339" y="171"/>
                    </a:cubicBezTo>
                    <a:cubicBezTo>
                      <a:pt x="359" y="172"/>
                      <a:pt x="359" y="172"/>
                      <a:pt x="359" y="172"/>
                    </a:cubicBezTo>
                    <a:cubicBezTo>
                      <a:pt x="358" y="194"/>
                      <a:pt x="358" y="194"/>
                      <a:pt x="358" y="194"/>
                    </a:cubicBezTo>
                    <a:cubicBezTo>
                      <a:pt x="338" y="194"/>
                      <a:pt x="338" y="194"/>
                      <a:pt x="338" y="194"/>
                    </a:cubicBezTo>
                    <a:cubicBezTo>
                      <a:pt x="338" y="195"/>
                      <a:pt x="338" y="196"/>
                      <a:pt x="338" y="198"/>
                    </a:cubicBezTo>
                    <a:cubicBezTo>
                      <a:pt x="337" y="203"/>
                      <a:pt x="336" y="208"/>
                      <a:pt x="335" y="213"/>
                    </a:cubicBezTo>
                    <a:cubicBezTo>
                      <a:pt x="354" y="218"/>
                      <a:pt x="354" y="218"/>
                      <a:pt x="354" y="218"/>
                    </a:cubicBezTo>
                    <a:cubicBezTo>
                      <a:pt x="348" y="240"/>
                      <a:pt x="348" y="240"/>
                      <a:pt x="348" y="240"/>
                    </a:cubicBezTo>
                    <a:cubicBezTo>
                      <a:pt x="329" y="234"/>
                      <a:pt x="329" y="234"/>
                      <a:pt x="329" y="234"/>
                    </a:cubicBezTo>
                    <a:cubicBezTo>
                      <a:pt x="326" y="240"/>
                      <a:pt x="324" y="246"/>
                      <a:pt x="321" y="251"/>
                    </a:cubicBezTo>
                    <a:cubicBezTo>
                      <a:pt x="338" y="261"/>
                      <a:pt x="338" y="261"/>
                      <a:pt x="338" y="261"/>
                    </a:cubicBezTo>
                    <a:cubicBezTo>
                      <a:pt x="326" y="281"/>
                      <a:pt x="326" y="281"/>
                      <a:pt x="326" y="281"/>
                    </a:cubicBezTo>
                    <a:cubicBezTo>
                      <a:pt x="309" y="271"/>
                      <a:pt x="309" y="271"/>
                      <a:pt x="309" y="271"/>
                    </a:cubicBezTo>
                    <a:cubicBezTo>
                      <a:pt x="305" y="276"/>
                      <a:pt x="301" y="281"/>
                      <a:pt x="296" y="285"/>
                    </a:cubicBezTo>
                    <a:cubicBezTo>
                      <a:pt x="310" y="299"/>
                      <a:pt x="310" y="299"/>
                      <a:pt x="310" y="299"/>
                    </a:cubicBezTo>
                    <a:cubicBezTo>
                      <a:pt x="293" y="315"/>
                      <a:pt x="293" y="315"/>
                      <a:pt x="293" y="315"/>
                    </a:cubicBezTo>
                    <a:cubicBezTo>
                      <a:pt x="280" y="301"/>
                      <a:pt x="280" y="301"/>
                      <a:pt x="280" y="301"/>
                    </a:cubicBezTo>
                    <a:cubicBezTo>
                      <a:pt x="277" y="303"/>
                      <a:pt x="274" y="305"/>
                      <a:pt x="271" y="307"/>
                    </a:cubicBezTo>
                    <a:cubicBezTo>
                      <a:pt x="281" y="325"/>
                      <a:pt x="281" y="325"/>
                      <a:pt x="281" y="325"/>
                    </a:cubicBezTo>
                    <a:cubicBezTo>
                      <a:pt x="261" y="337"/>
                      <a:pt x="261" y="337"/>
                      <a:pt x="261" y="337"/>
                    </a:cubicBezTo>
                    <a:cubicBezTo>
                      <a:pt x="251" y="319"/>
                      <a:pt x="251" y="319"/>
                      <a:pt x="251" y="319"/>
                    </a:cubicBezTo>
                    <a:cubicBezTo>
                      <a:pt x="246" y="322"/>
                      <a:pt x="240" y="325"/>
                      <a:pt x="234" y="327"/>
                    </a:cubicBezTo>
                    <a:cubicBezTo>
                      <a:pt x="239" y="346"/>
                      <a:pt x="239" y="346"/>
                      <a:pt x="239" y="346"/>
                    </a:cubicBezTo>
                    <a:cubicBezTo>
                      <a:pt x="217" y="352"/>
                      <a:pt x="217" y="352"/>
                      <a:pt x="217" y="352"/>
                    </a:cubicBezTo>
                    <a:cubicBezTo>
                      <a:pt x="212" y="333"/>
                      <a:pt x="212" y="333"/>
                      <a:pt x="212" y="333"/>
                    </a:cubicBezTo>
                    <a:cubicBezTo>
                      <a:pt x="205" y="334"/>
                      <a:pt x="199" y="335"/>
                      <a:pt x="193" y="336"/>
                    </a:cubicBezTo>
                    <a:cubicBezTo>
                      <a:pt x="193" y="355"/>
                      <a:pt x="193" y="355"/>
                      <a:pt x="193" y="355"/>
                    </a:cubicBezTo>
                    <a:cubicBezTo>
                      <a:pt x="170" y="355"/>
                      <a:pt x="170" y="355"/>
                      <a:pt x="170" y="355"/>
                    </a:cubicBezTo>
                    <a:cubicBezTo>
                      <a:pt x="170" y="336"/>
                      <a:pt x="170" y="336"/>
                      <a:pt x="170" y="336"/>
                    </a:cubicBezTo>
                    <a:cubicBezTo>
                      <a:pt x="163" y="336"/>
                      <a:pt x="157" y="335"/>
                      <a:pt x="151" y="334"/>
                    </a:cubicBezTo>
                    <a:cubicBezTo>
                      <a:pt x="146" y="353"/>
                      <a:pt x="146" y="353"/>
                      <a:pt x="146" y="353"/>
                    </a:cubicBezTo>
                    <a:cubicBezTo>
                      <a:pt x="123" y="347"/>
                      <a:pt x="123" y="347"/>
                      <a:pt x="123" y="347"/>
                    </a:cubicBezTo>
                    <a:cubicBezTo>
                      <a:pt x="129" y="328"/>
                      <a:pt x="129" y="328"/>
                      <a:pt x="129" y="328"/>
                    </a:cubicBezTo>
                    <a:cubicBezTo>
                      <a:pt x="122" y="325"/>
                      <a:pt x="115" y="322"/>
                      <a:pt x="109" y="319"/>
                    </a:cubicBezTo>
                    <a:cubicBezTo>
                      <a:pt x="98" y="337"/>
                      <a:pt x="98" y="337"/>
                      <a:pt x="98" y="337"/>
                    </a:cubicBezTo>
                    <a:cubicBezTo>
                      <a:pt x="78" y="325"/>
                      <a:pt x="78" y="325"/>
                      <a:pt x="78" y="325"/>
                    </a:cubicBezTo>
                    <a:cubicBezTo>
                      <a:pt x="89" y="307"/>
                      <a:pt x="89" y="307"/>
                      <a:pt x="89" y="307"/>
                    </a:cubicBezTo>
                    <a:cubicBezTo>
                      <a:pt x="87" y="306"/>
                      <a:pt x="85" y="305"/>
                      <a:pt x="83" y="303"/>
                    </a:cubicBezTo>
                    <a:cubicBezTo>
                      <a:pt x="80" y="301"/>
                      <a:pt x="77" y="298"/>
                      <a:pt x="74" y="296"/>
                    </a:cubicBezTo>
                    <a:cubicBezTo>
                      <a:pt x="59" y="310"/>
                      <a:pt x="59" y="310"/>
                      <a:pt x="59" y="310"/>
                    </a:cubicBezTo>
                    <a:cubicBezTo>
                      <a:pt x="43" y="294"/>
                      <a:pt x="43" y="294"/>
                      <a:pt x="43" y="294"/>
                    </a:cubicBezTo>
                    <a:cubicBezTo>
                      <a:pt x="58" y="280"/>
                      <a:pt x="58" y="280"/>
                      <a:pt x="58" y="280"/>
                    </a:cubicBezTo>
                    <a:cubicBezTo>
                      <a:pt x="54" y="275"/>
                      <a:pt x="50" y="270"/>
                      <a:pt x="46" y="265"/>
                    </a:cubicBezTo>
                    <a:cubicBezTo>
                      <a:pt x="29" y="274"/>
                      <a:pt x="29" y="274"/>
                      <a:pt x="29" y="274"/>
                    </a:cubicBezTo>
                    <a:cubicBezTo>
                      <a:pt x="18" y="255"/>
                      <a:pt x="18" y="255"/>
                      <a:pt x="18" y="255"/>
                    </a:cubicBezTo>
                    <a:cubicBezTo>
                      <a:pt x="35" y="245"/>
                      <a:pt x="35" y="245"/>
                      <a:pt x="35" y="245"/>
                    </a:cubicBezTo>
                    <a:cubicBezTo>
                      <a:pt x="32" y="239"/>
                      <a:pt x="30" y="234"/>
                      <a:pt x="28" y="228"/>
                    </a:cubicBezTo>
                    <a:cubicBezTo>
                      <a:pt x="9" y="232"/>
                      <a:pt x="9" y="232"/>
                      <a:pt x="9" y="232"/>
                    </a:cubicBezTo>
                    <a:cubicBezTo>
                      <a:pt x="8" y="231"/>
                      <a:pt x="8" y="231"/>
                      <a:pt x="8" y="230"/>
                    </a:cubicBezTo>
                    <a:cubicBezTo>
                      <a:pt x="3" y="211"/>
                      <a:pt x="3" y="211"/>
                      <a:pt x="3" y="211"/>
                    </a:cubicBezTo>
                    <a:cubicBezTo>
                      <a:pt x="3" y="211"/>
                      <a:pt x="3" y="211"/>
                      <a:pt x="3" y="210"/>
                    </a:cubicBezTo>
                    <a:cubicBezTo>
                      <a:pt x="22" y="206"/>
                      <a:pt x="22" y="206"/>
                      <a:pt x="22" y="206"/>
                    </a:cubicBezTo>
                    <a:cubicBezTo>
                      <a:pt x="22" y="205"/>
                      <a:pt x="22" y="204"/>
                      <a:pt x="22" y="204"/>
                    </a:cubicBezTo>
                    <a:cubicBezTo>
                      <a:pt x="21" y="200"/>
                      <a:pt x="21" y="195"/>
                      <a:pt x="20" y="191"/>
                    </a:cubicBezTo>
                    <a:cubicBezTo>
                      <a:pt x="1" y="191"/>
                      <a:pt x="1" y="191"/>
                      <a:pt x="1" y="191"/>
                    </a:cubicBezTo>
                    <a:cubicBezTo>
                      <a:pt x="0" y="186"/>
                      <a:pt x="0" y="182"/>
                      <a:pt x="0" y="178"/>
                    </a:cubicBezTo>
                    <a:cubicBezTo>
                      <a:pt x="0" y="175"/>
                      <a:pt x="0" y="171"/>
                      <a:pt x="1" y="168"/>
                    </a:cubicBezTo>
                    <a:cubicBezTo>
                      <a:pt x="20" y="168"/>
                      <a:pt x="20" y="168"/>
                      <a:pt x="20" y="168"/>
                    </a:cubicBezTo>
                    <a:cubicBezTo>
                      <a:pt x="21" y="162"/>
                      <a:pt x="21" y="156"/>
                      <a:pt x="22" y="150"/>
                    </a:cubicBezTo>
                    <a:cubicBezTo>
                      <a:pt x="3" y="145"/>
                      <a:pt x="3" y="145"/>
                      <a:pt x="3" y="145"/>
                    </a:cubicBezTo>
                    <a:cubicBezTo>
                      <a:pt x="5" y="137"/>
                      <a:pt x="7" y="130"/>
                      <a:pt x="9" y="123"/>
                    </a:cubicBezTo>
                    <a:cubicBezTo>
                      <a:pt x="28" y="128"/>
                      <a:pt x="28" y="128"/>
                      <a:pt x="28" y="128"/>
                    </a:cubicBezTo>
                    <a:cubicBezTo>
                      <a:pt x="30" y="122"/>
                      <a:pt x="32" y="116"/>
                      <a:pt x="35" y="110"/>
                    </a:cubicBezTo>
                    <a:cubicBezTo>
                      <a:pt x="18" y="101"/>
                      <a:pt x="18" y="101"/>
                      <a:pt x="18" y="101"/>
                    </a:cubicBezTo>
                    <a:cubicBezTo>
                      <a:pt x="21" y="94"/>
                      <a:pt x="25" y="87"/>
                      <a:pt x="29" y="81"/>
                    </a:cubicBezTo>
                    <a:cubicBezTo>
                      <a:pt x="46" y="91"/>
                      <a:pt x="46" y="91"/>
                      <a:pt x="46" y="91"/>
                    </a:cubicBezTo>
                    <a:cubicBezTo>
                      <a:pt x="50" y="85"/>
                      <a:pt x="54" y="81"/>
                      <a:pt x="58" y="76"/>
                    </a:cubicBezTo>
                    <a:cubicBezTo>
                      <a:pt x="43" y="61"/>
                      <a:pt x="43" y="61"/>
                      <a:pt x="43" y="61"/>
                    </a:cubicBezTo>
                    <a:cubicBezTo>
                      <a:pt x="44" y="60"/>
                      <a:pt x="45" y="60"/>
                      <a:pt x="46" y="59"/>
                    </a:cubicBezTo>
                    <a:cubicBezTo>
                      <a:pt x="59" y="45"/>
                      <a:pt x="59" y="45"/>
                      <a:pt x="59" y="45"/>
                    </a:cubicBezTo>
                    <a:cubicBezTo>
                      <a:pt x="74" y="60"/>
                      <a:pt x="74" y="60"/>
                      <a:pt x="74" y="60"/>
                    </a:cubicBezTo>
                    <a:cubicBezTo>
                      <a:pt x="78" y="56"/>
                      <a:pt x="82" y="53"/>
                      <a:pt x="86" y="51"/>
                    </a:cubicBezTo>
                    <a:cubicBezTo>
                      <a:pt x="87" y="49"/>
                      <a:pt x="89" y="48"/>
                      <a:pt x="91" y="47"/>
                    </a:cubicBezTo>
                    <a:cubicBezTo>
                      <a:pt x="81" y="28"/>
                      <a:pt x="81" y="28"/>
                      <a:pt x="81" y="28"/>
                    </a:cubicBezTo>
                    <a:cubicBezTo>
                      <a:pt x="101" y="18"/>
                      <a:pt x="101" y="18"/>
                      <a:pt x="101" y="18"/>
                    </a:cubicBezTo>
                    <a:cubicBezTo>
                      <a:pt x="111" y="35"/>
                      <a:pt x="111" y="35"/>
                      <a:pt x="111" y="35"/>
                    </a:cubicBezTo>
                    <a:cubicBezTo>
                      <a:pt x="117" y="33"/>
                      <a:pt x="122" y="30"/>
                      <a:pt x="128" y="28"/>
                    </a:cubicBezTo>
                    <a:cubicBezTo>
                      <a:pt x="124" y="9"/>
                      <a:pt x="124" y="9"/>
                      <a:pt x="124" y="9"/>
                    </a:cubicBezTo>
                    <a:cubicBezTo>
                      <a:pt x="146" y="3"/>
                      <a:pt x="146" y="3"/>
                      <a:pt x="146" y="3"/>
                    </a:cubicBezTo>
                    <a:cubicBezTo>
                      <a:pt x="151" y="22"/>
                      <a:pt x="151" y="22"/>
                      <a:pt x="151" y="22"/>
                    </a:cubicBezTo>
                    <a:cubicBezTo>
                      <a:pt x="157" y="21"/>
                      <a:pt x="163" y="20"/>
                      <a:pt x="170" y="20"/>
                    </a:cubicBezTo>
                    <a:cubicBezTo>
                      <a:pt x="170" y="0"/>
                      <a:pt x="170" y="0"/>
                      <a:pt x="170" y="0"/>
                    </a:cubicBezTo>
                    <a:cubicBezTo>
                      <a:pt x="193" y="1"/>
                      <a:pt x="193" y="1"/>
                      <a:pt x="193" y="1"/>
                    </a:cubicBezTo>
                    <a:cubicBezTo>
                      <a:pt x="193" y="20"/>
                      <a:pt x="193" y="20"/>
                      <a:pt x="193" y="20"/>
                    </a:cubicBezTo>
                    <a:cubicBezTo>
                      <a:pt x="199" y="20"/>
                      <a:pt x="205" y="21"/>
                      <a:pt x="212" y="23"/>
                    </a:cubicBezTo>
                    <a:close/>
                    <a:moveTo>
                      <a:pt x="82" y="280"/>
                    </a:moveTo>
                    <a:cubicBezTo>
                      <a:pt x="278" y="280"/>
                      <a:pt x="278" y="280"/>
                      <a:pt x="278" y="280"/>
                    </a:cubicBezTo>
                    <a:cubicBezTo>
                      <a:pt x="305" y="254"/>
                      <a:pt x="322" y="218"/>
                      <a:pt x="322" y="178"/>
                    </a:cubicBezTo>
                    <a:cubicBezTo>
                      <a:pt x="322" y="100"/>
                      <a:pt x="258" y="36"/>
                      <a:pt x="180" y="36"/>
                    </a:cubicBezTo>
                    <a:cubicBezTo>
                      <a:pt x="102" y="36"/>
                      <a:pt x="38" y="100"/>
                      <a:pt x="38" y="178"/>
                    </a:cubicBezTo>
                    <a:cubicBezTo>
                      <a:pt x="38" y="218"/>
                      <a:pt x="55" y="254"/>
                      <a:pt x="82" y="280"/>
                    </a:cubicBezTo>
                    <a:close/>
                    <a:moveTo>
                      <a:pt x="267" y="290"/>
                    </a:moveTo>
                    <a:cubicBezTo>
                      <a:pt x="92" y="290"/>
                      <a:pt x="92" y="290"/>
                      <a:pt x="92" y="290"/>
                    </a:cubicBezTo>
                    <a:cubicBezTo>
                      <a:pt x="117" y="309"/>
                      <a:pt x="147" y="320"/>
                      <a:pt x="180" y="320"/>
                    </a:cubicBezTo>
                    <a:cubicBezTo>
                      <a:pt x="213" y="320"/>
                      <a:pt x="243" y="309"/>
                      <a:pt x="267" y="2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86" name="iš1iḓé">
                <a:extLst>
                  <a:ext uri="{FF2B5EF4-FFF2-40B4-BE49-F238E27FC236}">
                    <a16:creationId xmlns:a16="http://schemas.microsoft.com/office/drawing/2014/main" id="{7C5072F9-5A4D-4B35-95B6-89807498AD76}"/>
                  </a:ext>
                </a:extLst>
              </p:cNvPr>
              <p:cNvSpPr/>
              <p:nvPr/>
            </p:nvSpPr>
            <p:spPr bwMode="auto">
              <a:xfrm>
                <a:off x="13655804" y="2793048"/>
                <a:ext cx="80919" cy="578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a:endParaRPr>
                  <a:solidFill>
                    <a:schemeClr val="bg2">
                      <a:lumMod val="50000"/>
                    </a:schemeClr>
                  </a:solidFill>
                </a:endParaRPr>
              </a:p>
            </p:txBody>
          </p:sp>
          <p:sp>
            <p:nvSpPr>
              <p:cNvPr id="187" name="işľiḑè">
                <a:extLst>
                  <a:ext uri="{FF2B5EF4-FFF2-40B4-BE49-F238E27FC236}">
                    <a16:creationId xmlns:a16="http://schemas.microsoft.com/office/drawing/2014/main" id="{DD7DD5CC-C892-4172-8500-E31A90B53722}"/>
                  </a:ext>
                </a:extLst>
              </p:cNvPr>
              <p:cNvSpPr/>
              <p:nvPr/>
            </p:nvSpPr>
            <p:spPr bwMode="auto">
              <a:xfrm>
                <a:off x="13642438" y="2801357"/>
                <a:ext cx="108013" cy="23120"/>
              </a:xfrm>
              <a:custGeom>
                <a:avLst/>
                <a:gdLst>
                  <a:gd name="T0" fmla="*/ 0 w 144"/>
                  <a:gd name="T1" fmla="*/ 0 h 31"/>
                  <a:gd name="T2" fmla="*/ 144 w 144"/>
                  <a:gd name="T3" fmla="*/ 0 h 31"/>
                  <a:gd name="T4" fmla="*/ 144 w 144"/>
                  <a:gd name="T5" fmla="*/ 31 h 31"/>
                  <a:gd name="T6" fmla="*/ 0 w 144"/>
                  <a:gd name="T7" fmla="*/ 31 h 31"/>
                  <a:gd name="T8" fmla="*/ 0 w 144"/>
                  <a:gd name="T9" fmla="*/ 0 h 31"/>
                  <a:gd name="T10" fmla="*/ 41 w 144"/>
                  <a:gd name="T11" fmla="*/ 5 h 31"/>
                  <a:gd name="T12" fmla="*/ 36 w 144"/>
                  <a:gd name="T13" fmla="*/ 5 h 31"/>
                  <a:gd name="T14" fmla="*/ 30 w 144"/>
                  <a:gd name="T15" fmla="*/ 10 h 31"/>
                  <a:gd name="T16" fmla="*/ 30 w 144"/>
                  <a:gd name="T17" fmla="*/ 15 h 31"/>
                  <a:gd name="T18" fmla="*/ 35 w 144"/>
                  <a:gd name="T19" fmla="*/ 15 h 31"/>
                  <a:gd name="T20" fmla="*/ 35 w 144"/>
                  <a:gd name="T21" fmla="*/ 28 h 31"/>
                  <a:gd name="T22" fmla="*/ 41 w 144"/>
                  <a:gd name="T23" fmla="*/ 28 h 31"/>
                  <a:gd name="T24" fmla="*/ 41 w 144"/>
                  <a:gd name="T25" fmla="*/ 5 h 31"/>
                  <a:gd name="T26" fmla="*/ 61 w 144"/>
                  <a:gd name="T27" fmla="*/ 23 h 31"/>
                  <a:gd name="T28" fmla="*/ 64 w 144"/>
                  <a:gd name="T29" fmla="*/ 21 h 31"/>
                  <a:gd name="T30" fmla="*/ 61 w 144"/>
                  <a:gd name="T31" fmla="*/ 18 h 31"/>
                  <a:gd name="T32" fmla="*/ 58 w 144"/>
                  <a:gd name="T33" fmla="*/ 21 h 31"/>
                  <a:gd name="T34" fmla="*/ 61 w 144"/>
                  <a:gd name="T35" fmla="*/ 23 h 31"/>
                  <a:gd name="T36" fmla="*/ 61 w 144"/>
                  <a:gd name="T37" fmla="*/ 14 h 31"/>
                  <a:gd name="T38" fmla="*/ 63 w 144"/>
                  <a:gd name="T39" fmla="*/ 12 h 31"/>
                  <a:gd name="T40" fmla="*/ 61 w 144"/>
                  <a:gd name="T41" fmla="*/ 9 h 31"/>
                  <a:gd name="T42" fmla="*/ 58 w 144"/>
                  <a:gd name="T43" fmla="*/ 12 h 31"/>
                  <a:gd name="T44" fmla="*/ 61 w 144"/>
                  <a:gd name="T45" fmla="*/ 14 h 31"/>
                  <a:gd name="T46" fmla="*/ 55 w 144"/>
                  <a:gd name="T47" fmla="*/ 16 h 31"/>
                  <a:gd name="T48" fmla="*/ 51 w 144"/>
                  <a:gd name="T49" fmla="*/ 21 h 31"/>
                  <a:gd name="T50" fmla="*/ 61 w 144"/>
                  <a:gd name="T51" fmla="*/ 28 h 31"/>
                  <a:gd name="T52" fmla="*/ 70 w 144"/>
                  <a:gd name="T53" fmla="*/ 21 h 31"/>
                  <a:gd name="T54" fmla="*/ 67 w 144"/>
                  <a:gd name="T55" fmla="*/ 16 h 31"/>
                  <a:gd name="T56" fmla="*/ 70 w 144"/>
                  <a:gd name="T57" fmla="*/ 11 h 31"/>
                  <a:gd name="T58" fmla="*/ 61 w 144"/>
                  <a:gd name="T59" fmla="*/ 5 h 31"/>
                  <a:gd name="T60" fmla="*/ 52 w 144"/>
                  <a:gd name="T61" fmla="*/ 11 h 31"/>
                  <a:gd name="T62" fmla="*/ 55 w 144"/>
                  <a:gd name="T63" fmla="*/ 16 h 31"/>
                  <a:gd name="T64" fmla="*/ 84 w 144"/>
                  <a:gd name="T65" fmla="*/ 16 h 31"/>
                  <a:gd name="T66" fmla="*/ 87 w 144"/>
                  <a:gd name="T67" fmla="*/ 13 h 31"/>
                  <a:gd name="T68" fmla="*/ 84 w 144"/>
                  <a:gd name="T69" fmla="*/ 10 h 31"/>
                  <a:gd name="T70" fmla="*/ 81 w 144"/>
                  <a:gd name="T71" fmla="*/ 13 h 31"/>
                  <a:gd name="T72" fmla="*/ 84 w 144"/>
                  <a:gd name="T73" fmla="*/ 16 h 31"/>
                  <a:gd name="T74" fmla="*/ 75 w 144"/>
                  <a:gd name="T75" fmla="*/ 22 h 31"/>
                  <a:gd name="T76" fmla="*/ 84 w 144"/>
                  <a:gd name="T77" fmla="*/ 28 h 31"/>
                  <a:gd name="T78" fmla="*/ 94 w 144"/>
                  <a:gd name="T79" fmla="*/ 17 h 31"/>
                  <a:gd name="T80" fmla="*/ 83 w 144"/>
                  <a:gd name="T81" fmla="*/ 5 h 31"/>
                  <a:gd name="T82" fmla="*/ 74 w 144"/>
                  <a:gd name="T83" fmla="*/ 13 h 31"/>
                  <a:gd name="T84" fmla="*/ 82 w 144"/>
                  <a:gd name="T85" fmla="*/ 20 h 31"/>
                  <a:gd name="T86" fmla="*/ 87 w 144"/>
                  <a:gd name="T87" fmla="*/ 19 h 31"/>
                  <a:gd name="T88" fmla="*/ 84 w 144"/>
                  <a:gd name="T89" fmla="*/ 24 h 31"/>
                  <a:gd name="T90" fmla="*/ 81 w 144"/>
                  <a:gd name="T91" fmla="*/ 22 h 31"/>
                  <a:gd name="T92" fmla="*/ 75 w 144"/>
                  <a:gd name="T93" fmla="*/ 22 h 31"/>
                  <a:gd name="T94" fmla="*/ 108 w 144"/>
                  <a:gd name="T95" fmla="*/ 17 h 31"/>
                  <a:gd name="T96" fmla="*/ 105 w 144"/>
                  <a:gd name="T97" fmla="*/ 21 h 31"/>
                  <a:gd name="T98" fmla="*/ 108 w 144"/>
                  <a:gd name="T99" fmla="*/ 24 h 31"/>
                  <a:gd name="T100" fmla="*/ 111 w 144"/>
                  <a:gd name="T101" fmla="*/ 20 h 31"/>
                  <a:gd name="T102" fmla="*/ 108 w 144"/>
                  <a:gd name="T103" fmla="*/ 17 h 31"/>
                  <a:gd name="T104" fmla="*/ 117 w 144"/>
                  <a:gd name="T105" fmla="*/ 11 h 31"/>
                  <a:gd name="T106" fmla="*/ 108 w 144"/>
                  <a:gd name="T107" fmla="*/ 5 h 31"/>
                  <a:gd name="T108" fmla="*/ 98 w 144"/>
                  <a:gd name="T109" fmla="*/ 17 h 31"/>
                  <a:gd name="T110" fmla="*/ 109 w 144"/>
                  <a:gd name="T111" fmla="*/ 28 h 31"/>
                  <a:gd name="T112" fmla="*/ 118 w 144"/>
                  <a:gd name="T113" fmla="*/ 20 h 31"/>
                  <a:gd name="T114" fmla="*/ 110 w 144"/>
                  <a:gd name="T115" fmla="*/ 13 h 31"/>
                  <a:gd name="T116" fmla="*/ 105 w 144"/>
                  <a:gd name="T117" fmla="*/ 15 h 31"/>
                  <a:gd name="T118" fmla="*/ 108 w 144"/>
                  <a:gd name="T119" fmla="*/ 9 h 31"/>
                  <a:gd name="T120" fmla="*/ 111 w 144"/>
                  <a:gd name="T121" fmla="*/ 11 h 31"/>
                  <a:gd name="T122" fmla="*/ 117 w 144"/>
                  <a:gd name="T123" fmla="*/ 1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44" h="31">
                    <a:moveTo>
                      <a:pt x="0" y="0"/>
                    </a:moveTo>
                    <a:cubicBezTo>
                      <a:pt x="144" y="0"/>
                      <a:pt x="144" y="0"/>
                      <a:pt x="144" y="0"/>
                    </a:cubicBezTo>
                    <a:cubicBezTo>
                      <a:pt x="144" y="31"/>
                      <a:pt x="144" y="31"/>
                      <a:pt x="144" y="31"/>
                    </a:cubicBezTo>
                    <a:cubicBezTo>
                      <a:pt x="0" y="31"/>
                      <a:pt x="0" y="31"/>
                      <a:pt x="0" y="31"/>
                    </a:cubicBezTo>
                    <a:cubicBezTo>
                      <a:pt x="0" y="0"/>
                      <a:pt x="0" y="0"/>
                      <a:pt x="0" y="0"/>
                    </a:cubicBezTo>
                    <a:close/>
                    <a:moveTo>
                      <a:pt x="41" y="5"/>
                    </a:moveTo>
                    <a:cubicBezTo>
                      <a:pt x="36" y="5"/>
                      <a:pt x="36" y="5"/>
                      <a:pt x="36" y="5"/>
                    </a:cubicBezTo>
                    <a:cubicBezTo>
                      <a:pt x="36" y="8"/>
                      <a:pt x="33" y="10"/>
                      <a:pt x="30" y="10"/>
                    </a:cubicBezTo>
                    <a:cubicBezTo>
                      <a:pt x="30" y="15"/>
                      <a:pt x="30" y="15"/>
                      <a:pt x="30" y="15"/>
                    </a:cubicBezTo>
                    <a:cubicBezTo>
                      <a:pt x="35" y="15"/>
                      <a:pt x="35" y="15"/>
                      <a:pt x="35" y="15"/>
                    </a:cubicBezTo>
                    <a:cubicBezTo>
                      <a:pt x="35" y="28"/>
                      <a:pt x="35" y="28"/>
                      <a:pt x="35" y="28"/>
                    </a:cubicBezTo>
                    <a:cubicBezTo>
                      <a:pt x="41" y="28"/>
                      <a:pt x="41" y="28"/>
                      <a:pt x="41" y="28"/>
                    </a:cubicBezTo>
                    <a:cubicBezTo>
                      <a:pt x="41" y="5"/>
                      <a:pt x="41" y="5"/>
                      <a:pt x="41" y="5"/>
                    </a:cubicBezTo>
                    <a:close/>
                    <a:moveTo>
                      <a:pt x="61" y="23"/>
                    </a:moveTo>
                    <a:cubicBezTo>
                      <a:pt x="63" y="23"/>
                      <a:pt x="64" y="22"/>
                      <a:pt x="64" y="21"/>
                    </a:cubicBezTo>
                    <a:cubicBezTo>
                      <a:pt x="64" y="19"/>
                      <a:pt x="63" y="18"/>
                      <a:pt x="61" y="18"/>
                    </a:cubicBezTo>
                    <a:cubicBezTo>
                      <a:pt x="59" y="18"/>
                      <a:pt x="58" y="19"/>
                      <a:pt x="58" y="21"/>
                    </a:cubicBezTo>
                    <a:cubicBezTo>
                      <a:pt x="58" y="23"/>
                      <a:pt x="59" y="24"/>
                      <a:pt x="61" y="23"/>
                    </a:cubicBezTo>
                    <a:close/>
                    <a:moveTo>
                      <a:pt x="61" y="14"/>
                    </a:moveTo>
                    <a:cubicBezTo>
                      <a:pt x="62" y="14"/>
                      <a:pt x="63" y="13"/>
                      <a:pt x="63" y="12"/>
                    </a:cubicBezTo>
                    <a:cubicBezTo>
                      <a:pt x="63" y="10"/>
                      <a:pt x="62" y="9"/>
                      <a:pt x="61" y="9"/>
                    </a:cubicBezTo>
                    <a:cubicBezTo>
                      <a:pt x="59" y="9"/>
                      <a:pt x="58" y="10"/>
                      <a:pt x="58" y="12"/>
                    </a:cubicBezTo>
                    <a:cubicBezTo>
                      <a:pt x="58" y="13"/>
                      <a:pt x="59" y="14"/>
                      <a:pt x="61" y="14"/>
                    </a:cubicBezTo>
                    <a:close/>
                    <a:moveTo>
                      <a:pt x="55" y="16"/>
                    </a:moveTo>
                    <a:cubicBezTo>
                      <a:pt x="52" y="17"/>
                      <a:pt x="51" y="19"/>
                      <a:pt x="51" y="21"/>
                    </a:cubicBezTo>
                    <a:cubicBezTo>
                      <a:pt x="51" y="26"/>
                      <a:pt x="54" y="28"/>
                      <a:pt x="61" y="28"/>
                    </a:cubicBezTo>
                    <a:cubicBezTo>
                      <a:pt x="67" y="28"/>
                      <a:pt x="70" y="26"/>
                      <a:pt x="70" y="21"/>
                    </a:cubicBezTo>
                    <a:cubicBezTo>
                      <a:pt x="70" y="19"/>
                      <a:pt x="69" y="17"/>
                      <a:pt x="67" y="16"/>
                    </a:cubicBezTo>
                    <a:cubicBezTo>
                      <a:pt x="69" y="15"/>
                      <a:pt x="70" y="14"/>
                      <a:pt x="70" y="11"/>
                    </a:cubicBezTo>
                    <a:cubicBezTo>
                      <a:pt x="69" y="7"/>
                      <a:pt x="66" y="5"/>
                      <a:pt x="61" y="5"/>
                    </a:cubicBezTo>
                    <a:cubicBezTo>
                      <a:pt x="55" y="5"/>
                      <a:pt x="52" y="7"/>
                      <a:pt x="52" y="11"/>
                    </a:cubicBezTo>
                    <a:cubicBezTo>
                      <a:pt x="51" y="13"/>
                      <a:pt x="52" y="15"/>
                      <a:pt x="55" y="16"/>
                    </a:cubicBezTo>
                    <a:close/>
                    <a:moveTo>
                      <a:pt x="84" y="16"/>
                    </a:moveTo>
                    <a:cubicBezTo>
                      <a:pt x="86" y="16"/>
                      <a:pt x="87" y="15"/>
                      <a:pt x="87" y="13"/>
                    </a:cubicBezTo>
                    <a:cubicBezTo>
                      <a:pt x="87" y="11"/>
                      <a:pt x="86" y="10"/>
                      <a:pt x="84" y="10"/>
                    </a:cubicBezTo>
                    <a:cubicBezTo>
                      <a:pt x="82" y="10"/>
                      <a:pt x="81" y="11"/>
                      <a:pt x="81" y="13"/>
                    </a:cubicBezTo>
                    <a:cubicBezTo>
                      <a:pt x="81" y="15"/>
                      <a:pt x="82" y="16"/>
                      <a:pt x="84" y="16"/>
                    </a:cubicBezTo>
                    <a:close/>
                    <a:moveTo>
                      <a:pt x="75" y="22"/>
                    </a:moveTo>
                    <a:cubicBezTo>
                      <a:pt x="76" y="26"/>
                      <a:pt x="79" y="28"/>
                      <a:pt x="84" y="28"/>
                    </a:cubicBezTo>
                    <a:cubicBezTo>
                      <a:pt x="90" y="28"/>
                      <a:pt x="94" y="24"/>
                      <a:pt x="94" y="17"/>
                    </a:cubicBezTo>
                    <a:cubicBezTo>
                      <a:pt x="94" y="9"/>
                      <a:pt x="90" y="5"/>
                      <a:pt x="83" y="5"/>
                    </a:cubicBezTo>
                    <a:cubicBezTo>
                      <a:pt x="77" y="5"/>
                      <a:pt x="74" y="8"/>
                      <a:pt x="74" y="13"/>
                    </a:cubicBezTo>
                    <a:cubicBezTo>
                      <a:pt x="75" y="18"/>
                      <a:pt x="77" y="20"/>
                      <a:pt x="82" y="20"/>
                    </a:cubicBezTo>
                    <a:cubicBezTo>
                      <a:pt x="84" y="20"/>
                      <a:pt x="86" y="20"/>
                      <a:pt x="87" y="19"/>
                    </a:cubicBezTo>
                    <a:cubicBezTo>
                      <a:pt x="87" y="22"/>
                      <a:pt x="86" y="24"/>
                      <a:pt x="84" y="24"/>
                    </a:cubicBezTo>
                    <a:cubicBezTo>
                      <a:pt x="82" y="24"/>
                      <a:pt x="81" y="23"/>
                      <a:pt x="81" y="22"/>
                    </a:cubicBezTo>
                    <a:cubicBezTo>
                      <a:pt x="75" y="22"/>
                      <a:pt x="75" y="22"/>
                      <a:pt x="75" y="22"/>
                    </a:cubicBezTo>
                    <a:close/>
                    <a:moveTo>
                      <a:pt x="108" y="17"/>
                    </a:moveTo>
                    <a:cubicBezTo>
                      <a:pt x="106" y="17"/>
                      <a:pt x="105" y="18"/>
                      <a:pt x="105" y="21"/>
                    </a:cubicBezTo>
                    <a:cubicBezTo>
                      <a:pt x="105" y="22"/>
                      <a:pt x="106" y="23"/>
                      <a:pt x="108" y="24"/>
                    </a:cubicBezTo>
                    <a:cubicBezTo>
                      <a:pt x="110" y="24"/>
                      <a:pt x="111" y="22"/>
                      <a:pt x="111" y="20"/>
                    </a:cubicBezTo>
                    <a:cubicBezTo>
                      <a:pt x="111" y="19"/>
                      <a:pt x="110" y="18"/>
                      <a:pt x="108" y="17"/>
                    </a:cubicBezTo>
                    <a:close/>
                    <a:moveTo>
                      <a:pt x="117" y="11"/>
                    </a:moveTo>
                    <a:cubicBezTo>
                      <a:pt x="116" y="7"/>
                      <a:pt x="113" y="5"/>
                      <a:pt x="108" y="5"/>
                    </a:cubicBezTo>
                    <a:cubicBezTo>
                      <a:pt x="101" y="5"/>
                      <a:pt x="98" y="9"/>
                      <a:pt x="98" y="17"/>
                    </a:cubicBezTo>
                    <a:cubicBezTo>
                      <a:pt x="98" y="24"/>
                      <a:pt x="101" y="28"/>
                      <a:pt x="109" y="28"/>
                    </a:cubicBezTo>
                    <a:cubicBezTo>
                      <a:pt x="114" y="28"/>
                      <a:pt x="117" y="25"/>
                      <a:pt x="118" y="20"/>
                    </a:cubicBezTo>
                    <a:cubicBezTo>
                      <a:pt x="117" y="16"/>
                      <a:pt x="115" y="13"/>
                      <a:pt x="110" y="13"/>
                    </a:cubicBezTo>
                    <a:cubicBezTo>
                      <a:pt x="108" y="13"/>
                      <a:pt x="106" y="14"/>
                      <a:pt x="105" y="15"/>
                    </a:cubicBezTo>
                    <a:cubicBezTo>
                      <a:pt x="105" y="11"/>
                      <a:pt x="106" y="9"/>
                      <a:pt x="108" y="9"/>
                    </a:cubicBezTo>
                    <a:cubicBezTo>
                      <a:pt x="109" y="9"/>
                      <a:pt x="110" y="10"/>
                      <a:pt x="111" y="11"/>
                    </a:cubicBezTo>
                    <a:lnTo>
                      <a:pt x="117"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88" name="ïṥlîḓe">
                <a:extLst>
                  <a:ext uri="{FF2B5EF4-FFF2-40B4-BE49-F238E27FC236}">
                    <a16:creationId xmlns:a16="http://schemas.microsoft.com/office/drawing/2014/main" id="{65DD7FE3-E8D3-4265-AC54-F74C92A5FA5A}"/>
                  </a:ext>
                </a:extLst>
              </p:cNvPr>
              <p:cNvSpPr/>
              <p:nvPr/>
            </p:nvSpPr>
            <p:spPr bwMode="auto">
              <a:xfrm>
                <a:off x="13695541" y="2665890"/>
                <a:ext cx="9754" cy="54909"/>
              </a:xfrm>
              <a:custGeom>
                <a:avLst/>
                <a:gdLst>
                  <a:gd name="T0" fmla="*/ 0 w 13"/>
                  <a:gd name="T1" fmla="*/ 70 h 73"/>
                  <a:gd name="T2" fmla="*/ 0 w 13"/>
                  <a:gd name="T3" fmla="*/ 51 h 73"/>
                  <a:gd name="T4" fmla="*/ 0 w 13"/>
                  <a:gd name="T5" fmla="*/ 3 h 73"/>
                  <a:gd name="T6" fmla="*/ 2 w 13"/>
                  <a:gd name="T7" fmla="*/ 0 h 73"/>
                  <a:gd name="T8" fmla="*/ 11 w 13"/>
                  <a:gd name="T9" fmla="*/ 0 h 73"/>
                  <a:gd name="T10" fmla="*/ 13 w 13"/>
                  <a:gd name="T11" fmla="*/ 3 h 73"/>
                  <a:gd name="T12" fmla="*/ 13 w 13"/>
                  <a:gd name="T13" fmla="*/ 51 h 73"/>
                  <a:gd name="T14" fmla="*/ 13 w 13"/>
                  <a:gd name="T15" fmla="*/ 70 h 73"/>
                  <a:gd name="T16" fmla="*/ 13 w 13"/>
                  <a:gd name="T17" fmla="*/ 73 h 73"/>
                  <a:gd name="T18" fmla="*/ 11 w 13"/>
                  <a:gd name="T19" fmla="*/ 73 h 73"/>
                  <a:gd name="T20" fmla="*/ 2 w 13"/>
                  <a:gd name="T21" fmla="*/ 73 h 73"/>
                  <a:gd name="T22" fmla="*/ 0 w 13"/>
                  <a:gd name="T23" fmla="*/ 73 h 73"/>
                  <a:gd name="T24" fmla="*/ 0 w 13"/>
                  <a:gd name="T25" fmla="*/ 70 h 73"/>
                  <a:gd name="T26" fmla="*/ 0 w 13"/>
                  <a:gd name="T27" fmla="*/ 70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3" h="73">
                    <a:moveTo>
                      <a:pt x="0" y="70"/>
                    </a:moveTo>
                    <a:cubicBezTo>
                      <a:pt x="0" y="51"/>
                      <a:pt x="0" y="51"/>
                      <a:pt x="0" y="51"/>
                    </a:cubicBezTo>
                    <a:cubicBezTo>
                      <a:pt x="0" y="3"/>
                      <a:pt x="0" y="3"/>
                      <a:pt x="0" y="3"/>
                    </a:cubicBezTo>
                    <a:cubicBezTo>
                      <a:pt x="0" y="1"/>
                      <a:pt x="1" y="0"/>
                      <a:pt x="2" y="0"/>
                    </a:cubicBezTo>
                    <a:cubicBezTo>
                      <a:pt x="11" y="0"/>
                      <a:pt x="11" y="0"/>
                      <a:pt x="11" y="0"/>
                    </a:cubicBezTo>
                    <a:cubicBezTo>
                      <a:pt x="12" y="0"/>
                      <a:pt x="13" y="1"/>
                      <a:pt x="13" y="3"/>
                    </a:cubicBezTo>
                    <a:cubicBezTo>
                      <a:pt x="13" y="51"/>
                      <a:pt x="13" y="51"/>
                      <a:pt x="13" y="51"/>
                    </a:cubicBezTo>
                    <a:cubicBezTo>
                      <a:pt x="13" y="70"/>
                      <a:pt x="13" y="70"/>
                      <a:pt x="13" y="70"/>
                    </a:cubicBezTo>
                    <a:cubicBezTo>
                      <a:pt x="13" y="73"/>
                      <a:pt x="13" y="73"/>
                      <a:pt x="13" y="73"/>
                    </a:cubicBezTo>
                    <a:cubicBezTo>
                      <a:pt x="11" y="73"/>
                      <a:pt x="11" y="73"/>
                      <a:pt x="11" y="73"/>
                    </a:cubicBezTo>
                    <a:cubicBezTo>
                      <a:pt x="2" y="73"/>
                      <a:pt x="2" y="73"/>
                      <a:pt x="2" y="73"/>
                    </a:cubicBezTo>
                    <a:cubicBezTo>
                      <a:pt x="0" y="73"/>
                      <a:pt x="0" y="73"/>
                      <a:pt x="0" y="73"/>
                    </a:cubicBezTo>
                    <a:cubicBezTo>
                      <a:pt x="0" y="70"/>
                      <a:pt x="0" y="70"/>
                      <a:pt x="0" y="70"/>
                    </a:cubicBezTo>
                    <a:cubicBezTo>
                      <a:pt x="0" y="70"/>
                      <a:pt x="0" y="70"/>
                      <a:pt x="0"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89" name="ïş1îdé">
                <a:extLst>
                  <a:ext uri="{FF2B5EF4-FFF2-40B4-BE49-F238E27FC236}">
                    <a16:creationId xmlns:a16="http://schemas.microsoft.com/office/drawing/2014/main" id="{497E5DE8-B5BC-430F-AC6B-23611578713C}"/>
                  </a:ext>
                </a:extLst>
              </p:cNvPr>
              <p:cNvSpPr/>
              <p:nvPr/>
            </p:nvSpPr>
            <p:spPr bwMode="auto">
              <a:xfrm>
                <a:off x="13708185" y="2670586"/>
                <a:ext cx="42988" cy="54548"/>
              </a:xfrm>
              <a:custGeom>
                <a:avLst/>
                <a:gdLst>
                  <a:gd name="T0" fmla="*/ 0 w 57"/>
                  <a:gd name="T1" fmla="*/ 65 h 73"/>
                  <a:gd name="T2" fmla="*/ 0 w 57"/>
                  <a:gd name="T3" fmla="*/ 47 h 73"/>
                  <a:gd name="T4" fmla="*/ 0 w 57"/>
                  <a:gd name="T5" fmla="*/ 2 h 73"/>
                  <a:gd name="T6" fmla="*/ 2 w 57"/>
                  <a:gd name="T7" fmla="*/ 0 h 73"/>
                  <a:gd name="T8" fmla="*/ 10 w 57"/>
                  <a:gd name="T9" fmla="*/ 0 h 73"/>
                  <a:gd name="T10" fmla="*/ 11 w 57"/>
                  <a:gd name="T11" fmla="*/ 2 h 73"/>
                  <a:gd name="T12" fmla="*/ 11 w 57"/>
                  <a:gd name="T13" fmla="*/ 16 h 73"/>
                  <a:gd name="T14" fmla="*/ 17 w 57"/>
                  <a:gd name="T15" fmla="*/ 12 h 73"/>
                  <a:gd name="T16" fmla="*/ 20 w 57"/>
                  <a:gd name="T17" fmla="*/ 13 h 73"/>
                  <a:gd name="T18" fmla="*/ 46 w 57"/>
                  <a:gd name="T19" fmla="*/ 50 h 73"/>
                  <a:gd name="T20" fmla="*/ 56 w 57"/>
                  <a:gd name="T21" fmla="*/ 64 h 73"/>
                  <a:gd name="T22" fmla="*/ 57 w 57"/>
                  <a:gd name="T23" fmla="*/ 66 h 73"/>
                  <a:gd name="T24" fmla="*/ 55 w 57"/>
                  <a:gd name="T25" fmla="*/ 67 h 73"/>
                  <a:gd name="T26" fmla="*/ 49 w 57"/>
                  <a:gd name="T27" fmla="*/ 72 h 73"/>
                  <a:gd name="T28" fmla="*/ 47 w 57"/>
                  <a:gd name="T29" fmla="*/ 73 h 73"/>
                  <a:gd name="T30" fmla="*/ 46 w 57"/>
                  <a:gd name="T31" fmla="*/ 71 h 73"/>
                  <a:gd name="T32" fmla="*/ 46 w 57"/>
                  <a:gd name="T33" fmla="*/ 71 h 73"/>
                  <a:gd name="T34" fmla="*/ 36 w 57"/>
                  <a:gd name="T35" fmla="*/ 56 h 73"/>
                  <a:gd name="T36" fmla="*/ 11 w 57"/>
                  <a:gd name="T37" fmla="*/ 21 h 73"/>
                  <a:gd name="T38" fmla="*/ 11 w 57"/>
                  <a:gd name="T39" fmla="*/ 47 h 73"/>
                  <a:gd name="T40" fmla="*/ 11 w 57"/>
                  <a:gd name="T41" fmla="*/ 65 h 73"/>
                  <a:gd name="T42" fmla="*/ 11 w 57"/>
                  <a:gd name="T43" fmla="*/ 67 h 73"/>
                  <a:gd name="T44" fmla="*/ 10 w 57"/>
                  <a:gd name="T45" fmla="*/ 67 h 73"/>
                  <a:gd name="T46" fmla="*/ 2 w 57"/>
                  <a:gd name="T47" fmla="*/ 67 h 73"/>
                  <a:gd name="T48" fmla="*/ 0 w 57"/>
                  <a:gd name="T49" fmla="*/ 67 h 73"/>
                  <a:gd name="T50" fmla="*/ 0 w 57"/>
                  <a:gd name="T51" fmla="*/ 65 h 73"/>
                  <a:gd name="T52" fmla="*/ 0 w 57"/>
                  <a:gd name="T53" fmla="*/ 6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7" h="73">
                    <a:moveTo>
                      <a:pt x="0" y="65"/>
                    </a:moveTo>
                    <a:cubicBezTo>
                      <a:pt x="0" y="47"/>
                      <a:pt x="0" y="47"/>
                      <a:pt x="0" y="47"/>
                    </a:cubicBezTo>
                    <a:cubicBezTo>
                      <a:pt x="0" y="2"/>
                      <a:pt x="0" y="2"/>
                      <a:pt x="0" y="2"/>
                    </a:cubicBezTo>
                    <a:cubicBezTo>
                      <a:pt x="0" y="1"/>
                      <a:pt x="1" y="0"/>
                      <a:pt x="2" y="0"/>
                    </a:cubicBezTo>
                    <a:cubicBezTo>
                      <a:pt x="10" y="0"/>
                      <a:pt x="10" y="0"/>
                      <a:pt x="10" y="0"/>
                    </a:cubicBezTo>
                    <a:cubicBezTo>
                      <a:pt x="11" y="0"/>
                      <a:pt x="11" y="1"/>
                      <a:pt x="11" y="2"/>
                    </a:cubicBezTo>
                    <a:cubicBezTo>
                      <a:pt x="11" y="16"/>
                      <a:pt x="11" y="16"/>
                      <a:pt x="11" y="16"/>
                    </a:cubicBezTo>
                    <a:cubicBezTo>
                      <a:pt x="17" y="12"/>
                      <a:pt x="17" y="12"/>
                      <a:pt x="17" y="12"/>
                    </a:cubicBezTo>
                    <a:cubicBezTo>
                      <a:pt x="18" y="12"/>
                      <a:pt x="19" y="12"/>
                      <a:pt x="20" y="13"/>
                    </a:cubicBezTo>
                    <a:cubicBezTo>
                      <a:pt x="46" y="50"/>
                      <a:pt x="46" y="50"/>
                      <a:pt x="46" y="50"/>
                    </a:cubicBezTo>
                    <a:cubicBezTo>
                      <a:pt x="56" y="64"/>
                      <a:pt x="56" y="64"/>
                      <a:pt x="56" y="64"/>
                    </a:cubicBezTo>
                    <a:cubicBezTo>
                      <a:pt x="57" y="66"/>
                      <a:pt x="57" y="66"/>
                      <a:pt x="57" y="66"/>
                    </a:cubicBezTo>
                    <a:cubicBezTo>
                      <a:pt x="55" y="67"/>
                      <a:pt x="55" y="67"/>
                      <a:pt x="55" y="67"/>
                    </a:cubicBezTo>
                    <a:cubicBezTo>
                      <a:pt x="49" y="72"/>
                      <a:pt x="49" y="72"/>
                      <a:pt x="49" y="72"/>
                    </a:cubicBezTo>
                    <a:cubicBezTo>
                      <a:pt x="47" y="73"/>
                      <a:pt x="47" y="73"/>
                      <a:pt x="47" y="73"/>
                    </a:cubicBezTo>
                    <a:cubicBezTo>
                      <a:pt x="46" y="71"/>
                      <a:pt x="46" y="71"/>
                      <a:pt x="46" y="71"/>
                    </a:cubicBezTo>
                    <a:cubicBezTo>
                      <a:pt x="46" y="71"/>
                      <a:pt x="46" y="71"/>
                      <a:pt x="46" y="71"/>
                    </a:cubicBezTo>
                    <a:cubicBezTo>
                      <a:pt x="36" y="56"/>
                      <a:pt x="36" y="56"/>
                      <a:pt x="36" y="56"/>
                    </a:cubicBezTo>
                    <a:cubicBezTo>
                      <a:pt x="11" y="21"/>
                      <a:pt x="11" y="21"/>
                      <a:pt x="11" y="21"/>
                    </a:cubicBezTo>
                    <a:cubicBezTo>
                      <a:pt x="11" y="47"/>
                      <a:pt x="11" y="47"/>
                      <a:pt x="11" y="47"/>
                    </a:cubicBezTo>
                    <a:cubicBezTo>
                      <a:pt x="11" y="65"/>
                      <a:pt x="11" y="65"/>
                      <a:pt x="11" y="65"/>
                    </a:cubicBezTo>
                    <a:cubicBezTo>
                      <a:pt x="11" y="67"/>
                      <a:pt x="11" y="67"/>
                      <a:pt x="11" y="67"/>
                    </a:cubicBezTo>
                    <a:cubicBezTo>
                      <a:pt x="10" y="67"/>
                      <a:pt x="10" y="67"/>
                      <a:pt x="10" y="67"/>
                    </a:cubicBezTo>
                    <a:cubicBezTo>
                      <a:pt x="2" y="67"/>
                      <a:pt x="2" y="67"/>
                      <a:pt x="2" y="67"/>
                    </a:cubicBezTo>
                    <a:cubicBezTo>
                      <a:pt x="0" y="67"/>
                      <a:pt x="0" y="67"/>
                      <a:pt x="0" y="67"/>
                    </a:cubicBezTo>
                    <a:cubicBezTo>
                      <a:pt x="0" y="65"/>
                      <a:pt x="0" y="65"/>
                      <a:pt x="0" y="65"/>
                    </a:cubicBezTo>
                    <a:cubicBezTo>
                      <a:pt x="0" y="65"/>
                      <a:pt x="0" y="65"/>
                      <a:pt x="0" y="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0" name="îṩľídé">
                <a:extLst>
                  <a:ext uri="{FF2B5EF4-FFF2-40B4-BE49-F238E27FC236}">
                    <a16:creationId xmlns:a16="http://schemas.microsoft.com/office/drawing/2014/main" id="{8F65043F-128F-4BA4-8607-7C5584879357}"/>
                  </a:ext>
                </a:extLst>
              </p:cNvPr>
              <p:cNvSpPr/>
              <p:nvPr/>
            </p:nvSpPr>
            <p:spPr bwMode="auto">
              <a:xfrm>
                <a:off x="13653636" y="2689371"/>
                <a:ext cx="39015" cy="9031"/>
              </a:xfrm>
              <a:custGeom>
                <a:avLst/>
                <a:gdLst>
                  <a:gd name="T0" fmla="*/ 2 w 52"/>
                  <a:gd name="T1" fmla="*/ 12 h 12"/>
                  <a:gd name="T2" fmla="*/ 16 w 52"/>
                  <a:gd name="T3" fmla="*/ 12 h 12"/>
                  <a:gd name="T4" fmla="*/ 50 w 52"/>
                  <a:gd name="T5" fmla="*/ 12 h 12"/>
                  <a:gd name="T6" fmla="*/ 52 w 52"/>
                  <a:gd name="T7" fmla="*/ 10 h 12"/>
                  <a:gd name="T8" fmla="*/ 52 w 52"/>
                  <a:gd name="T9" fmla="*/ 2 h 12"/>
                  <a:gd name="T10" fmla="*/ 50 w 52"/>
                  <a:gd name="T11" fmla="*/ 0 h 12"/>
                  <a:gd name="T12" fmla="*/ 16 w 52"/>
                  <a:gd name="T13" fmla="*/ 0 h 12"/>
                  <a:gd name="T14" fmla="*/ 2 w 52"/>
                  <a:gd name="T15" fmla="*/ 0 h 12"/>
                  <a:gd name="T16" fmla="*/ 0 w 52"/>
                  <a:gd name="T17" fmla="*/ 0 h 12"/>
                  <a:gd name="T18" fmla="*/ 0 w 52"/>
                  <a:gd name="T19" fmla="*/ 2 h 12"/>
                  <a:gd name="T20" fmla="*/ 0 w 52"/>
                  <a:gd name="T21" fmla="*/ 10 h 12"/>
                  <a:gd name="T22" fmla="*/ 0 w 52"/>
                  <a:gd name="T23" fmla="*/ 12 h 12"/>
                  <a:gd name="T24" fmla="*/ 2 w 52"/>
                  <a:gd name="T25" fmla="*/ 12 h 12"/>
                  <a:gd name="T26" fmla="*/ 2 w 52"/>
                  <a:gd name="T27" fmla="*/ 12 h 12"/>
                  <a:gd name="T28" fmla="*/ 45 w 52"/>
                  <a:gd name="T29" fmla="*/ 2 h 12"/>
                  <a:gd name="T30" fmla="*/ 46 w 52"/>
                  <a:gd name="T31" fmla="*/ 2 h 12"/>
                  <a:gd name="T32" fmla="*/ 46 w 52"/>
                  <a:gd name="T33" fmla="*/ 11 h 12"/>
                  <a:gd name="T34" fmla="*/ 45 w 52"/>
                  <a:gd name="T35" fmla="*/ 11 h 12"/>
                  <a:gd name="T36" fmla="*/ 45 w 52"/>
                  <a:gd name="T37" fmla="*/ 2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12">
                    <a:moveTo>
                      <a:pt x="2" y="12"/>
                    </a:moveTo>
                    <a:cubicBezTo>
                      <a:pt x="16" y="12"/>
                      <a:pt x="16" y="12"/>
                      <a:pt x="16" y="12"/>
                    </a:cubicBezTo>
                    <a:cubicBezTo>
                      <a:pt x="50" y="12"/>
                      <a:pt x="50" y="12"/>
                      <a:pt x="50" y="12"/>
                    </a:cubicBezTo>
                    <a:cubicBezTo>
                      <a:pt x="51" y="12"/>
                      <a:pt x="52" y="11"/>
                      <a:pt x="52" y="10"/>
                    </a:cubicBezTo>
                    <a:cubicBezTo>
                      <a:pt x="52" y="2"/>
                      <a:pt x="52" y="2"/>
                      <a:pt x="52" y="2"/>
                    </a:cubicBezTo>
                    <a:cubicBezTo>
                      <a:pt x="52" y="1"/>
                      <a:pt x="51" y="0"/>
                      <a:pt x="50" y="0"/>
                    </a:cubicBezTo>
                    <a:cubicBezTo>
                      <a:pt x="16" y="0"/>
                      <a:pt x="16" y="0"/>
                      <a:pt x="16" y="0"/>
                    </a:cubicBezTo>
                    <a:cubicBezTo>
                      <a:pt x="2" y="0"/>
                      <a:pt x="2" y="0"/>
                      <a:pt x="2" y="0"/>
                    </a:cubicBezTo>
                    <a:cubicBezTo>
                      <a:pt x="0" y="0"/>
                      <a:pt x="0" y="0"/>
                      <a:pt x="0" y="0"/>
                    </a:cubicBezTo>
                    <a:cubicBezTo>
                      <a:pt x="0" y="2"/>
                      <a:pt x="0" y="2"/>
                      <a:pt x="0" y="2"/>
                    </a:cubicBezTo>
                    <a:cubicBezTo>
                      <a:pt x="0" y="10"/>
                      <a:pt x="0" y="10"/>
                      <a:pt x="0" y="10"/>
                    </a:cubicBezTo>
                    <a:cubicBezTo>
                      <a:pt x="0" y="12"/>
                      <a:pt x="0" y="12"/>
                      <a:pt x="0" y="12"/>
                    </a:cubicBezTo>
                    <a:cubicBezTo>
                      <a:pt x="2" y="12"/>
                      <a:pt x="2" y="12"/>
                      <a:pt x="2" y="12"/>
                    </a:cubicBezTo>
                    <a:cubicBezTo>
                      <a:pt x="2" y="12"/>
                      <a:pt x="2" y="12"/>
                      <a:pt x="2" y="12"/>
                    </a:cubicBezTo>
                    <a:close/>
                    <a:moveTo>
                      <a:pt x="45" y="2"/>
                    </a:moveTo>
                    <a:cubicBezTo>
                      <a:pt x="46" y="2"/>
                      <a:pt x="46" y="2"/>
                      <a:pt x="46" y="2"/>
                    </a:cubicBezTo>
                    <a:cubicBezTo>
                      <a:pt x="46" y="11"/>
                      <a:pt x="46" y="11"/>
                      <a:pt x="46" y="11"/>
                    </a:cubicBezTo>
                    <a:cubicBezTo>
                      <a:pt x="45" y="11"/>
                      <a:pt x="45" y="11"/>
                      <a:pt x="45" y="11"/>
                    </a:cubicBezTo>
                    <a:lnTo>
                      <a:pt x="4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1" name="íslide">
                <a:extLst>
                  <a:ext uri="{FF2B5EF4-FFF2-40B4-BE49-F238E27FC236}">
                    <a16:creationId xmlns:a16="http://schemas.microsoft.com/office/drawing/2014/main" id="{6CFF8154-84DB-4584-B20C-C50E25A94FC0}"/>
                  </a:ext>
                </a:extLst>
              </p:cNvPr>
              <p:cNvSpPr/>
              <p:nvPr/>
            </p:nvSpPr>
            <p:spPr bwMode="auto">
              <a:xfrm>
                <a:off x="13653636" y="2699847"/>
                <a:ext cx="39015" cy="9754"/>
              </a:xfrm>
              <a:custGeom>
                <a:avLst/>
                <a:gdLst>
                  <a:gd name="T0" fmla="*/ 2 w 52"/>
                  <a:gd name="T1" fmla="*/ 13 h 13"/>
                  <a:gd name="T2" fmla="*/ 16 w 52"/>
                  <a:gd name="T3" fmla="*/ 13 h 13"/>
                  <a:gd name="T4" fmla="*/ 50 w 52"/>
                  <a:gd name="T5" fmla="*/ 13 h 13"/>
                  <a:gd name="T6" fmla="*/ 52 w 52"/>
                  <a:gd name="T7" fmla="*/ 11 h 13"/>
                  <a:gd name="T8" fmla="*/ 52 w 52"/>
                  <a:gd name="T9" fmla="*/ 2 h 13"/>
                  <a:gd name="T10" fmla="*/ 50 w 52"/>
                  <a:gd name="T11" fmla="*/ 0 h 13"/>
                  <a:gd name="T12" fmla="*/ 16 w 52"/>
                  <a:gd name="T13" fmla="*/ 0 h 13"/>
                  <a:gd name="T14" fmla="*/ 2 w 52"/>
                  <a:gd name="T15" fmla="*/ 0 h 13"/>
                  <a:gd name="T16" fmla="*/ 0 w 52"/>
                  <a:gd name="T17" fmla="*/ 0 h 13"/>
                  <a:gd name="T18" fmla="*/ 0 w 52"/>
                  <a:gd name="T19" fmla="*/ 2 h 13"/>
                  <a:gd name="T20" fmla="*/ 0 w 52"/>
                  <a:gd name="T21" fmla="*/ 11 h 13"/>
                  <a:gd name="T22" fmla="*/ 0 w 52"/>
                  <a:gd name="T23" fmla="*/ 13 h 13"/>
                  <a:gd name="T24" fmla="*/ 2 w 52"/>
                  <a:gd name="T25" fmla="*/ 13 h 13"/>
                  <a:gd name="T26" fmla="*/ 2 w 52"/>
                  <a:gd name="T27" fmla="*/ 13 h 13"/>
                  <a:gd name="T28" fmla="*/ 45 w 52"/>
                  <a:gd name="T29" fmla="*/ 2 h 13"/>
                  <a:gd name="T30" fmla="*/ 46 w 52"/>
                  <a:gd name="T31" fmla="*/ 2 h 13"/>
                  <a:gd name="T32" fmla="*/ 46 w 52"/>
                  <a:gd name="T33" fmla="*/ 11 h 13"/>
                  <a:gd name="T34" fmla="*/ 45 w 52"/>
                  <a:gd name="T35" fmla="*/ 11 h 13"/>
                  <a:gd name="T36" fmla="*/ 45 w 52"/>
                  <a:gd name="T3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13">
                    <a:moveTo>
                      <a:pt x="2" y="13"/>
                    </a:moveTo>
                    <a:cubicBezTo>
                      <a:pt x="16" y="13"/>
                      <a:pt x="16" y="13"/>
                      <a:pt x="16" y="13"/>
                    </a:cubicBezTo>
                    <a:cubicBezTo>
                      <a:pt x="50" y="13"/>
                      <a:pt x="50" y="13"/>
                      <a:pt x="50" y="13"/>
                    </a:cubicBezTo>
                    <a:cubicBezTo>
                      <a:pt x="51" y="13"/>
                      <a:pt x="52" y="12"/>
                      <a:pt x="52" y="11"/>
                    </a:cubicBezTo>
                    <a:cubicBezTo>
                      <a:pt x="52" y="2"/>
                      <a:pt x="52" y="2"/>
                      <a:pt x="52" y="2"/>
                    </a:cubicBezTo>
                    <a:cubicBezTo>
                      <a:pt x="52" y="1"/>
                      <a:pt x="51" y="0"/>
                      <a:pt x="50" y="0"/>
                    </a:cubicBezTo>
                    <a:cubicBezTo>
                      <a:pt x="16" y="0"/>
                      <a:pt x="16" y="0"/>
                      <a:pt x="16" y="0"/>
                    </a:cubicBezTo>
                    <a:cubicBezTo>
                      <a:pt x="2" y="0"/>
                      <a:pt x="2" y="0"/>
                      <a:pt x="2" y="0"/>
                    </a:cubicBezTo>
                    <a:cubicBezTo>
                      <a:pt x="0" y="0"/>
                      <a:pt x="0" y="0"/>
                      <a:pt x="0" y="0"/>
                    </a:cubicBezTo>
                    <a:cubicBezTo>
                      <a:pt x="0" y="2"/>
                      <a:pt x="0" y="2"/>
                      <a:pt x="0" y="2"/>
                    </a:cubicBezTo>
                    <a:cubicBezTo>
                      <a:pt x="0" y="11"/>
                      <a:pt x="0" y="11"/>
                      <a:pt x="0" y="11"/>
                    </a:cubicBezTo>
                    <a:cubicBezTo>
                      <a:pt x="0" y="13"/>
                      <a:pt x="0" y="13"/>
                      <a:pt x="0" y="13"/>
                    </a:cubicBezTo>
                    <a:cubicBezTo>
                      <a:pt x="2" y="13"/>
                      <a:pt x="2" y="13"/>
                      <a:pt x="2" y="13"/>
                    </a:cubicBezTo>
                    <a:cubicBezTo>
                      <a:pt x="2" y="13"/>
                      <a:pt x="2" y="13"/>
                      <a:pt x="2" y="13"/>
                    </a:cubicBezTo>
                    <a:close/>
                    <a:moveTo>
                      <a:pt x="45" y="2"/>
                    </a:moveTo>
                    <a:cubicBezTo>
                      <a:pt x="46" y="2"/>
                      <a:pt x="46" y="2"/>
                      <a:pt x="46" y="2"/>
                    </a:cubicBezTo>
                    <a:cubicBezTo>
                      <a:pt x="46" y="11"/>
                      <a:pt x="46" y="11"/>
                      <a:pt x="46" y="11"/>
                    </a:cubicBezTo>
                    <a:cubicBezTo>
                      <a:pt x="45" y="11"/>
                      <a:pt x="45" y="11"/>
                      <a:pt x="45" y="11"/>
                    </a:cubicBezTo>
                    <a:lnTo>
                      <a:pt x="4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2" name="iśḷiḓe">
                <a:extLst>
                  <a:ext uri="{FF2B5EF4-FFF2-40B4-BE49-F238E27FC236}">
                    <a16:creationId xmlns:a16="http://schemas.microsoft.com/office/drawing/2014/main" id="{7800D3A7-1D47-4B13-8390-7B8EB3FE7170}"/>
                  </a:ext>
                </a:extLst>
              </p:cNvPr>
              <p:cNvSpPr/>
              <p:nvPr/>
            </p:nvSpPr>
            <p:spPr bwMode="auto">
              <a:xfrm>
                <a:off x="13653636" y="2711046"/>
                <a:ext cx="39015" cy="9754"/>
              </a:xfrm>
              <a:custGeom>
                <a:avLst/>
                <a:gdLst>
                  <a:gd name="T0" fmla="*/ 2 w 52"/>
                  <a:gd name="T1" fmla="*/ 13 h 13"/>
                  <a:gd name="T2" fmla="*/ 16 w 52"/>
                  <a:gd name="T3" fmla="*/ 13 h 13"/>
                  <a:gd name="T4" fmla="*/ 50 w 52"/>
                  <a:gd name="T5" fmla="*/ 13 h 13"/>
                  <a:gd name="T6" fmla="*/ 52 w 52"/>
                  <a:gd name="T7" fmla="*/ 11 h 13"/>
                  <a:gd name="T8" fmla="*/ 52 w 52"/>
                  <a:gd name="T9" fmla="*/ 2 h 13"/>
                  <a:gd name="T10" fmla="*/ 50 w 52"/>
                  <a:gd name="T11" fmla="*/ 0 h 13"/>
                  <a:gd name="T12" fmla="*/ 16 w 52"/>
                  <a:gd name="T13" fmla="*/ 0 h 13"/>
                  <a:gd name="T14" fmla="*/ 2 w 52"/>
                  <a:gd name="T15" fmla="*/ 0 h 13"/>
                  <a:gd name="T16" fmla="*/ 0 w 52"/>
                  <a:gd name="T17" fmla="*/ 0 h 13"/>
                  <a:gd name="T18" fmla="*/ 0 w 52"/>
                  <a:gd name="T19" fmla="*/ 2 h 13"/>
                  <a:gd name="T20" fmla="*/ 0 w 52"/>
                  <a:gd name="T21" fmla="*/ 11 h 13"/>
                  <a:gd name="T22" fmla="*/ 0 w 52"/>
                  <a:gd name="T23" fmla="*/ 13 h 13"/>
                  <a:gd name="T24" fmla="*/ 2 w 52"/>
                  <a:gd name="T25" fmla="*/ 13 h 13"/>
                  <a:gd name="T26" fmla="*/ 2 w 52"/>
                  <a:gd name="T27" fmla="*/ 13 h 13"/>
                  <a:gd name="T28" fmla="*/ 45 w 52"/>
                  <a:gd name="T29" fmla="*/ 2 h 13"/>
                  <a:gd name="T30" fmla="*/ 46 w 52"/>
                  <a:gd name="T31" fmla="*/ 2 h 13"/>
                  <a:gd name="T32" fmla="*/ 46 w 52"/>
                  <a:gd name="T33" fmla="*/ 11 h 13"/>
                  <a:gd name="T34" fmla="*/ 45 w 52"/>
                  <a:gd name="T35" fmla="*/ 11 h 13"/>
                  <a:gd name="T36" fmla="*/ 45 w 52"/>
                  <a:gd name="T3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2" h="13">
                    <a:moveTo>
                      <a:pt x="2" y="13"/>
                    </a:moveTo>
                    <a:cubicBezTo>
                      <a:pt x="16" y="13"/>
                      <a:pt x="16" y="13"/>
                      <a:pt x="16" y="13"/>
                    </a:cubicBezTo>
                    <a:cubicBezTo>
                      <a:pt x="50" y="13"/>
                      <a:pt x="50" y="13"/>
                      <a:pt x="50" y="13"/>
                    </a:cubicBezTo>
                    <a:cubicBezTo>
                      <a:pt x="51" y="13"/>
                      <a:pt x="52" y="12"/>
                      <a:pt x="52" y="11"/>
                    </a:cubicBezTo>
                    <a:cubicBezTo>
                      <a:pt x="52" y="2"/>
                      <a:pt x="52" y="2"/>
                      <a:pt x="52" y="2"/>
                    </a:cubicBezTo>
                    <a:cubicBezTo>
                      <a:pt x="52" y="1"/>
                      <a:pt x="51" y="0"/>
                      <a:pt x="50" y="0"/>
                    </a:cubicBezTo>
                    <a:cubicBezTo>
                      <a:pt x="16" y="0"/>
                      <a:pt x="16" y="0"/>
                      <a:pt x="16" y="0"/>
                    </a:cubicBezTo>
                    <a:cubicBezTo>
                      <a:pt x="2" y="0"/>
                      <a:pt x="2" y="0"/>
                      <a:pt x="2" y="0"/>
                    </a:cubicBezTo>
                    <a:cubicBezTo>
                      <a:pt x="0" y="0"/>
                      <a:pt x="0" y="0"/>
                      <a:pt x="0" y="0"/>
                    </a:cubicBezTo>
                    <a:cubicBezTo>
                      <a:pt x="0" y="2"/>
                      <a:pt x="0" y="2"/>
                      <a:pt x="0" y="2"/>
                    </a:cubicBezTo>
                    <a:cubicBezTo>
                      <a:pt x="0" y="11"/>
                      <a:pt x="0" y="11"/>
                      <a:pt x="0" y="11"/>
                    </a:cubicBezTo>
                    <a:cubicBezTo>
                      <a:pt x="0" y="13"/>
                      <a:pt x="0" y="13"/>
                      <a:pt x="0" y="13"/>
                    </a:cubicBezTo>
                    <a:cubicBezTo>
                      <a:pt x="2" y="13"/>
                      <a:pt x="2" y="13"/>
                      <a:pt x="2" y="13"/>
                    </a:cubicBezTo>
                    <a:cubicBezTo>
                      <a:pt x="2" y="13"/>
                      <a:pt x="2" y="13"/>
                      <a:pt x="2" y="13"/>
                    </a:cubicBezTo>
                    <a:close/>
                    <a:moveTo>
                      <a:pt x="45" y="2"/>
                    </a:moveTo>
                    <a:cubicBezTo>
                      <a:pt x="46" y="2"/>
                      <a:pt x="46" y="2"/>
                      <a:pt x="46" y="2"/>
                    </a:cubicBezTo>
                    <a:cubicBezTo>
                      <a:pt x="46" y="11"/>
                      <a:pt x="46" y="11"/>
                      <a:pt x="46" y="11"/>
                    </a:cubicBezTo>
                    <a:cubicBezTo>
                      <a:pt x="45" y="11"/>
                      <a:pt x="45" y="11"/>
                      <a:pt x="45" y="11"/>
                    </a:cubicBezTo>
                    <a:lnTo>
                      <a:pt x="45"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3" name="îŝḷïḍé">
                <a:extLst>
                  <a:ext uri="{FF2B5EF4-FFF2-40B4-BE49-F238E27FC236}">
                    <a16:creationId xmlns:a16="http://schemas.microsoft.com/office/drawing/2014/main" id="{896057C7-D7D7-403D-8858-315F56B9A7B4}"/>
                  </a:ext>
                </a:extLst>
              </p:cNvPr>
              <p:cNvSpPr/>
              <p:nvPr/>
            </p:nvSpPr>
            <p:spPr bwMode="auto">
              <a:xfrm>
                <a:off x="13644605" y="2675643"/>
                <a:ext cx="48046" cy="14450"/>
              </a:xfrm>
              <a:custGeom>
                <a:avLst/>
                <a:gdLst>
                  <a:gd name="T0" fmla="*/ 57 w 64"/>
                  <a:gd name="T1" fmla="*/ 0 h 19"/>
                  <a:gd name="T2" fmla="*/ 64 w 64"/>
                  <a:gd name="T3" fmla="*/ 7 h 19"/>
                  <a:gd name="T4" fmla="*/ 57 w 64"/>
                  <a:gd name="T5" fmla="*/ 14 h 19"/>
                  <a:gd name="T6" fmla="*/ 57 w 64"/>
                  <a:gd name="T7" fmla="*/ 14 h 19"/>
                  <a:gd name="T8" fmla="*/ 25 w 64"/>
                  <a:gd name="T9" fmla="*/ 14 h 19"/>
                  <a:gd name="T10" fmla="*/ 25 w 64"/>
                  <a:gd name="T11" fmla="*/ 13 h 19"/>
                  <a:gd name="T12" fmla="*/ 52 w 64"/>
                  <a:gd name="T13" fmla="*/ 13 h 19"/>
                  <a:gd name="T14" fmla="*/ 50 w 64"/>
                  <a:gd name="T15" fmla="*/ 12 h 19"/>
                  <a:gd name="T16" fmla="*/ 0 w 64"/>
                  <a:gd name="T17" fmla="*/ 19 h 19"/>
                  <a:gd name="T18" fmla="*/ 4 w 64"/>
                  <a:gd name="T19" fmla="*/ 7 h 19"/>
                  <a:gd name="T20" fmla="*/ 49 w 64"/>
                  <a:gd name="T21" fmla="*/ 5 h 19"/>
                  <a:gd name="T22" fmla="*/ 57 w 64"/>
                  <a:gd name="T23" fmla="*/ 0 h 19"/>
                  <a:gd name="T24" fmla="*/ 57 w 64"/>
                  <a:gd name="T25" fmla="*/ 4 h 19"/>
                  <a:gd name="T26" fmla="*/ 57 w 64"/>
                  <a:gd name="T27" fmla="*/ 9 h 19"/>
                  <a:gd name="T28" fmla="*/ 53 w 64"/>
                  <a:gd name="T29" fmla="*/ 12 h 19"/>
                  <a:gd name="T30" fmla="*/ 59 w 64"/>
                  <a:gd name="T31" fmla="*/ 7 h 19"/>
                  <a:gd name="T32" fmla="*/ 57 w 64"/>
                  <a:gd name="T33"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4" h="19">
                    <a:moveTo>
                      <a:pt x="57" y="0"/>
                    </a:moveTo>
                    <a:cubicBezTo>
                      <a:pt x="61" y="0"/>
                      <a:pt x="64" y="3"/>
                      <a:pt x="64" y="7"/>
                    </a:cubicBezTo>
                    <a:cubicBezTo>
                      <a:pt x="64" y="11"/>
                      <a:pt x="61" y="14"/>
                      <a:pt x="57" y="14"/>
                    </a:cubicBezTo>
                    <a:cubicBezTo>
                      <a:pt x="57" y="14"/>
                      <a:pt x="57" y="14"/>
                      <a:pt x="57" y="14"/>
                    </a:cubicBezTo>
                    <a:cubicBezTo>
                      <a:pt x="25" y="14"/>
                      <a:pt x="25" y="14"/>
                      <a:pt x="25" y="14"/>
                    </a:cubicBezTo>
                    <a:cubicBezTo>
                      <a:pt x="25" y="13"/>
                      <a:pt x="25" y="13"/>
                      <a:pt x="25" y="13"/>
                    </a:cubicBezTo>
                    <a:cubicBezTo>
                      <a:pt x="52" y="13"/>
                      <a:pt x="52" y="13"/>
                      <a:pt x="52" y="13"/>
                    </a:cubicBezTo>
                    <a:cubicBezTo>
                      <a:pt x="51" y="12"/>
                      <a:pt x="51" y="12"/>
                      <a:pt x="50" y="12"/>
                    </a:cubicBezTo>
                    <a:cubicBezTo>
                      <a:pt x="21" y="10"/>
                      <a:pt x="6" y="17"/>
                      <a:pt x="0" y="19"/>
                    </a:cubicBezTo>
                    <a:cubicBezTo>
                      <a:pt x="0" y="18"/>
                      <a:pt x="2" y="10"/>
                      <a:pt x="4" y="7"/>
                    </a:cubicBezTo>
                    <a:cubicBezTo>
                      <a:pt x="26" y="2"/>
                      <a:pt x="31" y="4"/>
                      <a:pt x="49" y="5"/>
                    </a:cubicBezTo>
                    <a:cubicBezTo>
                      <a:pt x="50" y="2"/>
                      <a:pt x="53" y="0"/>
                      <a:pt x="57" y="0"/>
                    </a:cubicBezTo>
                    <a:close/>
                    <a:moveTo>
                      <a:pt x="57" y="4"/>
                    </a:moveTo>
                    <a:cubicBezTo>
                      <a:pt x="53" y="4"/>
                      <a:pt x="52" y="9"/>
                      <a:pt x="57" y="9"/>
                    </a:cubicBezTo>
                    <a:cubicBezTo>
                      <a:pt x="56" y="11"/>
                      <a:pt x="55" y="11"/>
                      <a:pt x="53" y="12"/>
                    </a:cubicBezTo>
                    <a:cubicBezTo>
                      <a:pt x="55" y="13"/>
                      <a:pt x="59" y="11"/>
                      <a:pt x="59" y="7"/>
                    </a:cubicBezTo>
                    <a:cubicBezTo>
                      <a:pt x="59" y="6"/>
                      <a:pt x="58" y="4"/>
                      <a:pt x="57"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4" name="ïšḷïḋè">
                <a:extLst>
                  <a:ext uri="{FF2B5EF4-FFF2-40B4-BE49-F238E27FC236}">
                    <a16:creationId xmlns:a16="http://schemas.microsoft.com/office/drawing/2014/main" id="{BD3FD3DC-66EF-4E21-8730-E14B34530688}"/>
                  </a:ext>
                </a:extLst>
              </p:cNvPr>
              <p:cNvSpPr/>
              <p:nvPr/>
            </p:nvSpPr>
            <p:spPr bwMode="auto">
              <a:xfrm>
                <a:off x="13762371" y="2721522"/>
                <a:ext cx="11921" cy="61051"/>
              </a:xfrm>
              <a:custGeom>
                <a:avLst/>
                <a:gdLst>
                  <a:gd name="T0" fmla="*/ 6 w 16"/>
                  <a:gd name="T1" fmla="*/ 0 h 81"/>
                  <a:gd name="T2" fmla="*/ 9 w 16"/>
                  <a:gd name="T3" fmla="*/ 0 h 81"/>
                  <a:gd name="T4" fmla="*/ 13 w 16"/>
                  <a:gd name="T5" fmla="*/ 3 h 81"/>
                  <a:gd name="T6" fmla="*/ 13 w 16"/>
                  <a:gd name="T7" fmla="*/ 16 h 81"/>
                  <a:gd name="T8" fmla="*/ 10 w 16"/>
                  <a:gd name="T9" fmla="*/ 19 h 81"/>
                  <a:gd name="T10" fmla="*/ 10 w 16"/>
                  <a:gd name="T11" fmla="*/ 29 h 81"/>
                  <a:gd name="T12" fmla="*/ 12 w 16"/>
                  <a:gd name="T13" fmla="*/ 29 h 81"/>
                  <a:gd name="T14" fmla="*/ 16 w 16"/>
                  <a:gd name="T15" fmla="*/ 32 h 81"/>
                  <a:gd name="T16" fmla="*/ 16 w 16"/>
                  <a:gd name="T17" fmla="*/ 47 h 81"/>
                  <a:gd name="T18" fmla="*/ 12 w 16"/>
                  <a:gd name="T19" fmla="*/ 50 h 81"/>
                  <a:gd name="T20" fmla="*/ 10 w 16"/>
                  <a:gd name="T21" fmla="*/ 50 h 81"/>
                  <a:gd name="T22" fmla="*/ 10 w 16"/>
                  <a:gd name="T23" fmla="*/ 60 h 81"/>
                  <a:gd name="T24" fmla="*/ 12 w 16"/>
                  <a:gd name="T25" fmla="*/ 60 h 81"/>
                  <a:gd name="T26" fmla="*/ 16 w 16"/>
                  <a:gd name="T27" fmla="*/ 63 h 81"/>
                  <a:gd name="T28" fmla="*/ 16 w 16"/>
                  <a:gd name="T29" fmla="*/ 78 h 81"/>
                  <a:gd name="T30" fmla="*/ 12 w 16"/>
                  <a:gd name="T31" fmla="*/ 81 h 81"/>
                  <a:gd name="T32" fmla="*/ 4 w 16"/>
                  <a:gd name="T33" fmla="*/ 81 h 81"/>
                  <a:gd name="T34" fmla="*/ 0 w 16"/>
                  <a:gd name="T35" fmla="*/ 78 h 81"/>
                  <a:gd name="T36" fmla="*/ 0 w 16"/>
                  <a:gd name="T37" fmla="*/ 63 h 81"/>
                  <a:gd name="T38" fmla="*/ 4 w 16"/>
                  <a:gd name="T39" fmla="*/ 60 h 81"/>
                  <a:gd name="T40" fmla="*/ 6 w 16"/>
                  <a:gd name="T41" fmla="*/ 60 h 81"/>
                  <a:gd name="T42" fmla="*/ 6 w 16"/>
                  <a:gd name="T43" fmla="*/ 50 h 81"/>
                  <a:gd name="T44" fmla="*/ 4 w 16"/>
                  <a:gd name="T45" fmla="*/ 50 h 81"/>
                  <a:gd name="T46" fmla="*/ 0 w 16"/>
                  <a:gd name="T47" fmla="*/ 47 h 81"/>
                  <a:gd name="T48" fmla="*/ 0 w 16"/>
                  <a:gd name="T49" fmla="*/ 32 h 81"/>
                  <a:gd name="T50" fmla="*/ 4 w 16"/>
                  <a:gd name="T51" fmla="*/ 29 h 81"/>
                  <a:gd name="T52" fmla="*/ 7 w 16"/>
                  <a:gd name="T53" fmla="*/ 29 h 81"/>
                  <a:gd name="T54" fmla="*/ 7 w 16"/>
                  <a:gd name="T55" fmla="*/ 19 h 81"/>
                  <a:gd name="T56" fmla="*/ 6 w 16"/>
                  <a:gd name="T57" fmla="*/ 19 h 81"/>
                  <a:gd name="T58" fmla="*/ 2 w 16"/>
                  <a:gd name="T59" fmla="*/ 16 h 81"/>
                  <a:gd name="T60" fmla="*/ 2 w 16"/>
                  <a:gd name="T61" fmla="*/ 3 h 81"/>
                  <a:gd name="T62" fmla="*/ 6 w 16"/>
                  <a:gd name="T63" fmla="*/ 0 h 81"/>
                  <a:gd name="T64" fmla="*/ 6 w 16"/>
                  <a:gd name="T65" fmla="*/ 63 h 81"/>
                  <a:gd name="T66" fmla="*/ 4 w 16"/>
                  <a:gd name="T67" fmla="*/ 65 h 81"/>
                  <a:gd name="T68" fmla="*/ 4 w 16"/>
                  <a:gd name="T69" fmla="*/ 76 h 81"/>
                  <a:gd name="T70" fmla="*/ 6 w 16"/>
                  <a:gd name="T71" fmla="*/ 79 h 81"/>
                  <a:gd name="T72" fmla="*/ 10 w 16"/>
                  <a:gd name="T73" fmla="*/ 79 h 81"/>
                  <a:gd name="T74" fmla="*/ 12 w 16"/>
                  <a:gd name="T75" fmla="*/ 76 h 81"/>
                  <a:gd name="T76" fmla="*/ 12 w 16"/>
                  <a:gd name="T77" fmla="*/ 65 h 81"/>
                  <a:gd name="T78" fmla="*/ 10 w 16"/>
                  <a:gd name="T79" fmla="*/ 63 h 81"/>
                  <a:gd name="T80" fmla="*/ 6 w 16"/>
                  <a:gd name="T81" fmla="*/ 63 h 81"/>
                  <a:gd name="T82" fmla="*/ 6 w 16"/>
                  <a:gd name="T83" fmla="*/ 31 h 81"/>
                  <a:gd name="T84" fmla="*/ 4 w 16"/>
                  <a:gd name="T85" fmla="*/ 34 h 81"/>
                  <a:gd name="T86" fmla="*/ 4 w 16"/>
                  <a:gd name="T87" fmla="*/ 45 h 81"/>
                  <a:gd name="T88" fmla="*/ 6 w 16"/>
                  <a:gd name="T89" fmla="*/ 47 h 81"/>
                  <a:gd name="T90" fmla="*/ 10 w 16"/>
                  <a:gd name="T91" fmla="*/ 47 h 81"/>
                  <a:gd name="T92" fmla="*/ 12 w 16"/>
                  <a:gd name="T93" fmla="*/ 45 h 81"/>
                  <a:gd name="T94" fmla="*/ 12 w 16"/>
                  <a:gd name="T95" fmla="*/ 34 h 81"/>
                  <a:gd name="T96" fmla="*/ 10 w 16"/>
                  <a:gd name="T97" fmla="*/ 31 h 81"/>
                  <a:gd name="T98" fmla="*/ 6 w 16"/>
                  <a:gd name="T99" fmla="*/ 3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 h="81">
                    <a:moveTo>
                      <a:pt x="6" y="0"/>
                    </a:moveTo>
                    <a:cubicBezTo>
                      <a:pt x="9" y="0"/>
                      <a:pt x="9" y="0"/>
                      <a:pt x="9" y="0"/>
                    </a:cubicBezTo>
                    <a:cubicBezTo>
                      <a:pt x="11" y="0"/>
                      <a:pt x="13" y="1"/>
                      <a:pt x="13" y="3"/>
                    </a:cubicBezTo>
                    <a:cubicBezTo>
                      <a:pt x="13" y="16"/>
                      <a:pt x="13" y="16"/>
                      <a:pt x="13" y="16"/>
                    </a:cubicBezTo>
                    <a:cubicBezTo>
                      <a:pt x="13" y="17"/>
                      <a:pt x="12" y="18"/>
                      <a:pt x="10" y="19"/>
                    </a:cubicBezTo>
                    <a:cubicBezTo>
                      <a:pt x="10" y="29"/>
                      <a:pt x="10" y="29"/>
                      <a:pt x="10" y="29"/>
                    </a:cubicBezTo>
                    <a:cubicBezTo>
                      <a:pt x="12" y="29"/>
                      <a:pt x="12" y="29"/>
                      <a:pt x="12" y="29"/>
                    </a:cubicBezTo>
                    <a:cubicBezTo>
                      <a:pt x="14" y="29"/>
                      <a:pt x="16" y="30"/>
                      <a:pt x="16" y="32"/>
                    </a:cubicBezTo>
                    <a:cubicBezTo>
                      <a:pt x="16" y="47"/>
                      <a:pt x="16" y="47"/>
                      <a:pt x="16" y="47"/>
                    </a:cubicBezTo>
                    <a:cubicBezTo>
                      <a:pt x="16" y="48"/>
                      <a:pt x="14" y="50"/>
                      <a:pt x="12" y="50"/>
                    </a:cubicBezTo>
                    <a:cubicBezTo>
                      <a:pt x="10" y="50"/>
                      <a:pt x="10" y="50"/>
                      <a:pt x="10" y="50"/>
                    </a:cubicBezTo>
                    <a:cubicBezTo>
                      <a:pt x="10" y="60"/>
                      <a:pt x="10" y="60"/>
                      <a:pt x="10" y="60"/>
                    </a:cubicBezTo>
                    <a:cubicBezTo>
                      <a:pt x="12" y="60"/>
                      <a:pt x="12" y="60"/>
                      <a:pt x="12" y="60"/>
                    </a:cubicBezTo>
                    <a:cubicBezTo>
                      <a:pt x="14" y="60"/>
                      <a:pt x="16" y="62"/>
                      <a:pt x="16" y="63"/>
                    </a:cubicBezTo>
                    <a:cubicBezTo>
                      <a:pt x="16" y="78"/>
                      <a:pt x="16" y="78"/>
                      <a:pt x="16" y="78"/>
                    </a:cubicBezTo>
                    <a:cubicBezTo>
                      <a:pt x="16" y="80"/>
                      <a:pt x="14" y="81"/>
                      <a:pt x="12" y="81"/>
                    </a:cubicBezTo>
                    <a:cubicBezTo>
                      <a:pt x="4" y="81"/>
                      <a:pt x="4" y="81"/>
                      <a:pt x="4" y="81"/>
                    </a:cubicBezTo>
                    <a:cubicBezTo>
                      <a:pt x="2" y="81"/>
                      <a:pt x="0" y="80"/>
                      <a:pt x="0" y="78"/>
                    </a:cubicBezTo>
                    <a:cubicBezTo>
                      <a:pt x="0" y="63"/>
                      <a:pt x="0" y="63"/>
                      <a:pt x="0" y="63"/>
                    </a:cubicBezTo>
                    <a:cubicBezTo>
                      <a:pt x="0" y="62"/>
                      <a:pt x="2" y="60"/>
                      <a:pt x="4" y="60"/>
                    </a:cubicBezTo>
                    <a:cubicBezTo>
                      <a:pt x="6" y="60"/>
                      <a:pt x="6" y="60"/>
                      <a:pt x="6" y="60"/>
                    </a:cubicBezTo>
                    <a:cubicBezTo>
                      <a:pt x="6" y="50"/>
                      <a:pt x="6" y="50"/>
                      <a:pt x="6" y="50"/>
                    </a:cubicBezTo>
                    <a:cubicBezTo>
                      <a:pt x="4" y="50"/>
                      <a:pt x="4" y="50"/>
                      <a:pt x="4" y="50"/>
                    </a:cubicBezTo>
                    <a:cubicBezTo>
                      <a:pt x="2" y="50"/>
                      <a:pt x="0" y="48"/>
                      <a:pt x="0" y="47"/>
                    </a:cubicBezTo>
                    <a:cubicBezTo>
                      <a:pt x="0" y="32"/>
                      <a:pt x="0" y="32"/>
                      <a:pt x="0" y="32"/>
                    </a:cubicBezTo>
                    <a:cubicBezTo>
                      <a:pt x="0" y="30"/>
                      <a:pt x="2" y="29"/>
                      <a:pt x="4" y="29"/>
                    </a:cubicBezTo>
                    <a:cubicBezTo>
                      <a:pt x="7" y="29"/>
                      <a:pt x="7" y="29"/>
                      <a:pt x="7" y="29"/>
                    </a:cubicBezTo>
                    <a:cubicBezTo>
                      <a:pt x="7" y="19"/>
                      <a:pt x="7" y="19"/>
                      <a:pt x="7" y="19"/>
                    </a:cubicBezTo>
                    <a:cubicBezTo>
                      <a:pt x="6" y="19"/>
                      <a:pt x="6" y="19"/>
                      <a:pt x="6" y="19"/>
                    </a:cubicBezTo>
                    <a:cubicBezTo>
                      <a:pt x="4" y="19"/>
                      <a:pt x="2" y="17"/>
                      <a:pt x="2" y="16"/>
                    </a:cubicBezTo>
                    <a:cubicBezTo>
                      <a:pt x="2" y="3"/>
                      <a:pt x="2" y="3"/>
                      <a:pt x="2" y="3"/>
                    </a:cubicBezTo>
                    <a:cubicBezTo>
                      <a:pt x="2" y="1"/>
                      <a:pt x="4" y="0"/>
                      <a:pt x="6" y="0"/>
                    </a:cubicBezTo>
                    <a:close/>
                    <a:moveTo>
                      <a:pt x="6" y="63"/>
                    </a:moveTo>
                    <a:cubicBezTo>
                      <a:pt x="5" y="63"/>
                      <a:pt x="4" y="64"/>
                      <a:pt x="4" y="65"/>
                    </a:cubicBezTo>
                    <a:cubicBezTo>
                      <a:pt x="4" y="76"/>
                      <a:pt x="4" y="76"/>
                      <a:pt x="4" y="76"/>
                    </a:cubicBezTo>
                    <a:cubicBezTo>
                      <a:pt x="4" y="77"/>
                      <a:pt x="5" y="79"/>
                      <a:pt x="6" y="79"/>
                    </a:cubicBezTo>
                    <a:cubicBezTo>
                      <a:pt x="10" y="79"/>
                      <a:pt x="10" y="79"/>
                      <a:pt x="10" y="79"/>
                    </a:cubicBezTo>
                    <a:cubicBezTo>
                      <a:pt x="11" y="79"/>
                      <a:pt x="12" y="77"/>
                      <a:pt x="12" y="76"/>
                    </a:cubicBezTo>
                    <a:cubicBezTo>
                      <a:pt x="12" y="65"/>
                      <a:pt x="12" y="65"/>
                      <a:pt x="12" y="65"/>
                    </a:cubicBezTo>
                    <a:cubicBezTo>
                      <a:pt x="12" y="64"/>
                      <a:pt x="11" y="63"/>
                      <a:pt x="10" y="63"/>
                    </a:cubicBezTo>
                    <a:cubicBezTo>
                      <a:pt x="6" y="63"/>
                      <a:pt x="6" y="63"/>
                      <a:pt x="6" y="63"/>
                    </a:cubicBezTo>
                    <a:close/>
                    <a:moveTo>
                      <a:pt x="6" y="31"/>
                    </a:moveTo>
                    <a:cubicBezTo>
                      <a:pt x="5" y="31"/>
                      <a:pt x="4" y="33"/>
                      <a:pt x="4" y="34"/>
                    </a:cubicBezTo>
                    <a:cubicBezTo>
                      <a:pt x="4" y="45"/>
                      <a:pt x="4" y="45"/>
                      <a:pt x="4" y="45"/>
                    </a:cubicBezTo>
                    <a:cubicBezTo>
                      <a:pt x="4" y="46"/>
                      <a:pt x="5" y="47"/>
                      <a:pt x="6" y="47"/>
                    </a:cubicBezTo>
                    <a:cubicBezTo>
                      <a:pt x="10" y="47"/>
                      <a:pt x="10" y="47"/>
                      <a:pt x="10" y="47"/>
                    </a:cubicBezTo>
                    <a:cubicBezTo>
                      <a:pt x="11" y="47"/>
                      <a:pt x="12" y="46"/>
                      <a:pt x="12" y="45"/>
                    </a:cubicBezTo>
                    <a:cubicBezTo>
                      <a:pt x="12" y="34"/>
                      <a:pt x="12" y="34"/>
                      <a:pt x="12" y="34"/>
                    </a:cubicBezTo>
                    <a:cubicBezTo>
                      <a:pt x="12" y="33"/>
                      <a:pt x="11" y="31"/>
                      <a:pt x="10" y="31"/>
                    </a:cubicBezTo>
                    <a:lnTo>
                      <a:pt x="6" y="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5" name="îṥḷíḑè">
                <a:extLst>
                  <a:ext uri="{FF2B5EF4-FFF2-40B4-BE49-F238E27FC236}">
                    <a16:creationId xmlns:a16="http://schemas.microsoft.com/office/drawing/2014/main" id="{418B4437-1BC6-45D0-BE93-B243D8D49B48}"/>
                  </a:ext>
                </a:extLst>
              </p:cNvPr>
              <p:cNvSpPr/>
              <p:nvPr/>
            </p:nvSpPr>
            <p:spPr bwMode="auto">
              <a:xfrm>
                <a:off x="13610648" y="2728385"/>
                <a:ext cx="48768" cy="100065"/>
              </a:xfrm>
              <a:custGeom>
                <a:avLst/>
                <a:gdLst>
                  <a:gd name="T0" fmla="*/ 62 w 65"/>
                  <a:gd name="T1" fmla="*/ 0 h 133"/>
                  <a:gd name="T2" fmla="*/ 63 w 65"/>
                  <a:gd name="T3" fmla="*/ 0 h 133"/>
                  <a:gd name="T4" fmla="*/ 64 w 65"/>
                  <a:gd name="T5" fmla="*/ 4 h 133"/>
                  <a:gd name="T6" fmla="*/ 26 w 65"/>
                  <a:gd name="T7" fmla="*/ 111 h 133"/>
                  <a:gd name="T8" fmla="*/ 37 w 65"/>
                  <a:gd name="T9" fmla="*/ 116 h 133"/>
                  <a:gd name="T10" fmla="*/ 39 w 65"/>
                  <a:gd name="T11" fmla="*/ 121 h 133"/>
                  <a:gd name="T12" fmla="*/ 35 w 65"/>
                  <a:gd name="T13" fmla="*/ 130 h 133"/>
                  <a:gd name="T14" fmla="*/ 30 w 65"/>
                  <a:gd name="T15" fmla="*/ 132 h 133"/>
                  <a:gd name="T16" fmla="*/ 2 w 65"/>
                  <a:gd name="T17" fmla="*/ 120 h 133"/>
                  <a:gd name="T18" fmla="*/ 1 w 65"/>
                  <a:gd name="T19" fmla="*/ 115 h 133"/>
                  <a:gd name="T20" fmla="*/ 5 w 65"/>
                  <a:gd name="T21" fmla="*/ 105 h 133"/>
                  <a:gd name="T22" fmla="*/ 9 w 65"/>
                  <a:gd name="T23" fmla="*/ 103 h 133"/>
                  <a:gd name="T24" fmla="*/ 21 w 65"/>
                  <a:gd name="T25" fmla="*/ 109 h 133"/>
                  <a:gd name="T26" fmla="*/ 59 w 65"/>
                  <a:gd name="T27" fmla="*/ 2 h 133"/>
                  <a:gd name="T28" fmla="*/ 62 w 65"/>
                  <a:gd name="T29" fmla="*/ 0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5" h="133">
                    <a:moveTo>
                      <a:pt x="62" y="0"/>
                    </a:moveTo>
                    <a:cubicBezTo>
                      <a:pt x="63" y="0"/>
                      <a:pt x="63" y="0"/>
                      <a:pt x="63" y="0"/>
                    </a:cubicBezTo>
                    <a:cubicBezTo>
                      <a:pt x="65" y="1"/>
                      <a:pt x="65" y="3"/>
                      <a:pt x="64" y="4"/>
                    </a:cubicBezTo>
                    <a:cubicBezTo>
                      <a:pt x="26" y="111"/>
                      <a:pt x="26" y="111"/>
                      <a:pt x="26" y="111"/>
                    </a:cubicBezTo>
                    <a:cubicBezTo>
                      <a:pt x="37" y="116"/>
                      <a:pt x="37" y="116"/>
                      <a:pt x="37" y="116"/>
                    </a:cubicBezTo>
                    <a:cubicBezTo>
                      <a:pt x="39" y="117"/>
                      <a:pt x="40" y="119"/>
                      <a:pt x="39" y="121"/>
                    </a:cubicBezTo>
                    <a:cubicBezTo>
                      <a:pt x="35" y="130"/>
                      <a:pt x="35" y="130"/>
                      <a:pt x="35" y="130"/>
                    </a:cubicBezTo>
                    <a:cubicBezTo>
                      <a:pt x="34" y="132"/>
                      <a:pt x="32" y="133"/>
                      <a:pt x="30" y="132"/>
                    </a:cubicBezTo>
                    <a:cubicBezTo>
                      <a:pt x="2" y="120"/>
                      <a:pt x="2" y="120"/>
                      <a:pt x="2" y="120"/>
                    </a:cubicBezTo>
                    <a:cubicBezTo>
                      <a:pt x="1" y="119"/>
                      <a:pt x="0" y="117"/>
                      <a:pt x="1" y="115"/>
                    </a:cubicBezTo>
                    <a:cubicBezTo>
                      <a:pt x="5" y="105"/>
                      <a:pt x="5" y="105"/>
                      <a:pt x="5" y="105"/>
                    </a:cubicBezTo>
                    <a:cubicBezTo>
                      <a:pt x="6" y="104"/>
                      <a:pt x="8" y="103"/>
                      <a:pt x="9" y="103"/>
                    </a:cubicBezTo>
                    <a:cubicBezTo>
                      <a:pt x="21" y="109"/>
                      <a:pt x="21" y="109"/>
                      <a:pt x="21" y="109"/>
                    </a:cubicBezTo>
                    <a:cubicBezTo>
                      <a:pt x="59" y="2"/>
                      <a:pt x="59" y="2"/>
                      <a:pt x="59" y="2"/>
                    </a:cubicBezTo>
                    <a:cubicBezTo>
                      <a:pt x="60" y="1"/>
                      <a:pt x="61" y="0"/>
                      <a:pt x="6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6" name="iŝḻïḓé">
                <a:extLst>
                  <a:ext uri="{FF2B5EF4-FFF2-40B4-BE49-F238E27FC236}">
                    <a16:creationId xmlns:a16="http://schemas.microsoft.com/office/drawing/2014/main" id="{F24A2029-3EAE-4955-A67C-CD68D8C856ED}"/>
                  </a:ext>
                </a:extLst>
              </p:cNvPr>
              <p:cNvSpPr/>
              <p:nvPr/>
            </p:nvSpPr>
            <p:spPr bwMode="auto">
              <a:xfrm>
                <a:off x="13733833" y="2724412"/>
                <a:ext cx="44433" cy="24204"/>
              </a:xfrm>
              <a:custGeom>
                <a:avLst/>
                <a:gdLst>
                  <a:gd name="T0" fmla="*/ 1 w 59"/>
                  <a:gd name="T1" fmla="*/ 0 h 32"/>
                  <a:gd name="T2" fmla="*/ 0 w 59"/>
                  <a:gd name="T3" fmla="*/ 32 h 32"/>
                  <a:gd name="T4" fmla="*/ 59 w 59"/>
                  <a:gd name="T5" fmla="*/ 0 h 32"/>
                  <a:gd name="T6" fmla="*/ 1 w 59"/>
                  <a:gd name="T7" fmla="*/ 0 h 32"/>
                </a:gdLst>
                <a:ahLst/>
                <a:cxnLst>
                  <a:cxn ang="0">
                    <a:pos x="T0" y="T1"/>
                  </a:cxn>
                  <a:cxn ang="0">
                    <a:pos x="T2" y="T3"/>
                  </a:cxn>
                  <a:cxn ang="0">
                    <a:pos x="T4" y="T5"/>
                  </a:cxn>
                  <a:cxn ang="0">
                    <a:pos x="T6" y="T7"/>
                  </a:cxn>
                </a:cxnLst>
                <a:rect l="0" t="0" r="r" b="b"/>
                <a:pathLst>
                  <a:path w="59" h="32">
                    <a:moveTo>
                      <a:pt x="1" y="0"/>
                    </a:moveTo>
                    <a:cubicBezTo>
                      <a:pt x="0" y="10"/>
                      <a:pt x="0" y="22"/>
                      <a:pt x="0" y="32"/>
                    </a:cubicBezTo>
                    <a:cubicBezTo>
                      <a:pt x="31" y="25"/>
                      <a:pt x="41" y="16"/>
                      <a:pt x="59" y="0"/>
                    </a:cubicBezTo>
                    <a:lnTo>
                      <a:pt x="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7" name="iṥļiḍé">
                <a:extLst>
                  <a:ext uri="{FF2B5EF4-FFF2-40B4-BE49-F238E27FC236}">
                    <a16:creationId xmlns:a16="http://schemas.microsoft.com/office/drawing/2014/main" id="{AB1D65C8-12BA-4DD0-8BD1-CB5FEA8C73A7}"/>
                  </a:ext>
                </a:extLst>
              </p:cNvPr>
              <p:cNvSpPr/>
              <p:nvPr/>
            </p:nvSpPr>
            <p:spPr bwMode="auto">
              <a:xfrm>
                <a:off x="13631962" y="2722967"/>
                <a:ext cx="100426" cy="66108"/>
              </a:xfrm>
              <a:custGeom>
                <a:avLst/>
                <a:gdLst>
                  <a:gd name="T0" fmla="*/ 0 w 134"/>
                  <a:gd name="T1" fmla="*/ 0 h 88"/>
                  <a:gd name="T2" fmla="*/ 132 w 134"/>
                  <a:gd name="T3" fmla="*/ 0 h 88"/>
                  <a:gd name="T4" fmla="*/ 132 w 134"/>
                  <a:gd name="T5" fmla="*/ 36 h 88"/>
                  <a:gd name="T6" fmla="*/ 134 w 134"/>
                  <a:gd name="T7" fmla="*/ 88 h 88"/>
                  <a:gd name="T8" fmla="*/ 37 w 134"/>
                  <a:gd name="T9" fmla="*/ 88 h 88"/>
                  <a:gd name="T10" fmla="*/ 41 w 134"/>
                  <a:gd name="T11" fmla="*/ 39 h 88"/>
                  <a:gd name="T12" fmla="*/ 32 w 134"/>
                  <a:gd name="T13" fmla="*/ 35 h 88"/>
                  <a:gd name="T14" fmla="*/ 39 w 134"/>
                  <a:gd name="T15" fmla="*/ 8 h 88"/>
                  <a:gd name="T16" fmla="*/ 31 w 134"/>
                  <a:gd name="T17" fmla="*/ 5 h 88"/>
                  <a:gd name="T18" fmla="*/ 20 w 134"/>
                  <a:gd name="T19" fmla="*/ 31 h 88"/>
                  <a:gd name="T20" fmla="*/ 1 w 134"/>
                  <a:gd name="T21" fmla="*/ 27 h 88"/>
                  <a:gd name="T22" fmla="*/ 0 w 134"/>
                  <a:gd name="T23"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4" h="88">
                    <a:moveTo>
                      <a:pt x="0" y="0"/>
                    </a:moveTo>
                    <a:cubicBezTo>
                      <a:pt x="132" y="0"/>
                      <a:pt x="132" y="0"/>
                      <a:pt x="132" y="0"/>
                    </a:cubicBezTo>
                    <a:cubicBezTo>
                      <a:pt x="133" y="21"/>
                      <a:pt x="131" y="31"/>
                      <a:pt x="132" y="36"/>
                    </a:cubicBezTo>
                    <a:cubicBezTo>
                      <a:pt x="102" y="40"/>
                      <a:pt x="116" y="81"/>
                      <a:pt x="134" y="88"/>
                    </a:cubicBezTo>
                    <a:cubicBezTo>
                      <a:pt x="37" y="88"/>
                      <a:pt x="37" y="88"/>
                      <a:pt x="37" y="88"/>
                    </a:cubicBezTo>
                    <a:cubicBezTo>
                      <a:pt x="55" y="85"/>
                      <a:pt x="64" y="47"/>
                      <a:pt x="41" y="39"/>
                    </a:cubicBezTo>
                    <a:cubicBezTo>
                      <a:pt x="38" y="37"/>
                      <a:pt x="35" y="36"/>
                      <a:pt x="32" y="35"/>
                    </a:cubicBezTo>
                    <a:cubicBezTo>
                      <a:pt x="39" y="8"/>
                      <a:pt x="39" y="8"/>
                      <a:pt x="39" y="8"/>
                    </a:cubicBezTo>
                    <a:cubicBezTo>
                      <a:pt x="37" y="4"/>
                      <a:pt x="34" y="3"/>
                      <a:pt x="31" y="5"/>
                    </a:cubicBezTo>
                    <a:cubicBezTo>
                      <a:pt x="27" y="13"/>
                      <a:pt x="23" y="22"/>
                      <a:pt x="20" y="31"/>
                    </a:cubicBezTo>
                    <a:cubicBezTo>
                      <a:pt x="14" y="30"/>
                      <a:pt x="7" y="29"/>
                      <a:pt x="1" y="27"/>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8" name="íŝlïďè">
                <a:extLst>
                  <a:ext uri="{FF2B5EF4-FFF2-40B4-BE49-F238E27FC236}">
                    <a16:creationId xmlns:a16="http://schemas.microsoft.com/office/drawing/2014/main" id="{CD0D253F-1A0F-40C9-AC13-41DA9BA49F5D}"/>
                  </a:ext>
                </a:extLst>
              </p:cNvPr>
              <p:cNvSpPr/>
              <p:nvPr/>
            </p:nvSpPr>
            <p:spPr bwMode="auto">
              <a:xfrm>
                <a:off x="13499023" y="2555348"/>
                <a:ext cx="389423" cy="390146"/>
              </a:xfrm>
              <a:custGeom>
                <a:avLst/>
                <a:gdLst>
                  <a:gd name="T0" fmla="*/ 260 w 519"/>
                  <a:gd name="T1" fmla="*/ 0 h 519"/>
                  <a:gd name="T2" fmla="*/ 260 w 519"/>
                  <a:gd name="T3" fmla="*/ 0 h 519"/>
                  <a:gd name="T4" fmla="*/ 260 w 519"/>
                  <a:gd name="T5" fmla="*/ 0 h 519"/>
                  <a:gd name="T6" fmla="*/ 443 w 519"/>
                  <a:gd name="T7" fmla="*/ 76 h 519"/>
                  <a:gd name="T8" fmla="*/ 519 w 519"/>
                  <a:gd name="T9" fmla="*/ 260 h 519"/>
                  <a:gd name="T10" fmla="*/ 519 w 519"/>
                  <a:gd name="T11" fmla="*/ 260 h 519"/>
                  <a:gd name="T12" fmla="*/ 519 w 519"/>
                  <a:gd name="T13" fmla="*/ 260 h 519"/>
                  <a:gd name="T14" fmla="*/ 519 w 519"/>
                  <a:gd name="T15" fmla="*/ 260 h 519"/>
                  <a:gd name="T16" fmla="*/ 519 w 519"/>
                  <a:gd name="T17" fmla="*/ 260 h 519"/>
                  <a:gd name="T18" fmla="*/ 443 w 519"/>
                  <a:gd name="T19" fmla="*/ 443 h 519"/>
                  <a:gd name="T20" fmla="*/ 260 w 519"/>
                  <a:gd name="T21" fmla="*/ 519 h 519"/>
                  <a:gd name="T22" fmla="*/ 260 w 519"/>
                  <a:gd name="T23" fmla="*/ 519 h 519"/>
                  <a:gd name="T24" fmla="*/ 260 w 519"/>
                  <a:gd name="T25" fmla="*/ 519 h 519"/>
                  <a:gd name="T26" fmla="*/ 260 w 519"/>
                  <a:gd name="T27" fmla="*/ 519 h 519"/>
                  <a:gd name="T28" fmla="*/ 260 w 519"/>
                  <a:gd name="T29" fmla="*/ 519 h 519"/>
                  <a:gd name="T30" fmla="*/ 76 w 519"/>
                  <a:gd name="T31" fmla="*/ 443 h 519"/>
                  <a:gd name="T32" fmla="*/ 0 w 519"/>
                  <a:gd name="T33" fmla="*/ 260 h 519"/>
                  <a:gd name="T34" fmla="*/ 0 w 519"/>
                  <a:gd name="T35" fmla="*/ 260 h 519"/>
                  <a:gd name="T36" fmla="*/ 0 w 519"/>
                  <a:gd name="T37" fmla="*/ 260 h 519"/>
                  <a:gd name="T38" fmla="*/ 0 w 519"/>
                  <a:gd name="T39" fmla="*/ 260 h 519"/>
                  <a:gd name="T40" fmla="*/ 0 w 519"/>
                  <a:gd name="T41" fmla="*/ 260 h 519"/>
                  <a:gd name="T42" fmla="*/ 76 w 519"/>
                  <a:gd name="T43" fmla="*/ 76 h 519"/>
                  <a:gd name="T44" fmla="*/ 260 w 519"/>
                  <a:gd name="T45" fmla="*/ 0 h 519"/>
                  <a:gd name="T46" fmla="*/ 260 w 519"/>
                  <a:gd name="T47" fmla="*/ 0 h 519"/>
                  <a:gd name="T48" fmla="*/ 260 w 519"/>
                  <a:gd name="T49" fmla="*/ 0 h 519"/>
                  <a:gd name="T50" fmla="*/ 260 w 519"/>
                  <a:gd name="T51" fmla="*/ 6 h 519"/>
                  <a:gd name="T52" fmla="*/ 260 w 519"/>
                  <a:gd name="T53" fmla="*/ 6 h 519"/>
                  <a:gd name="T54" fmla="*/ 260 w 519"/>
                  <a:gd name="T55" fmla="*/ 6 h 519"/>
                  <a:gd name="T56" fmla="*/ 260 w 519"/>
                  <a:gd name="T57" fmla="*/ 6 h 519"/>
                  <a:gd name="T58" fmla="*/ 260 w 519"/>
                  <a:gd name="T59" fmla="*/ 6 h 519"/>
                  <a:gd name="T60" fmla="*/ 80 w 519"/>
                  <a:gd name="T61" fmla="*/ 80 h 519"/>
                  <a:gd name="T62" fmla="*/ 6 w 519"/>
                  <a:gd name="T63" fmla="*/ 260 h 519"/>
                  <a:gd name="T64" fmla="*/ 6 w 519"/>
                  <a:gd name="T65" fmla="*/ 260 h 519"/>
                  <a:gd name="T66" fmla="*/ 6 w 519"/>
                  <a:gd name="T67" fmla="*/ 260 h 519"/>
                  <a:gd name="T68" fmla="*/ 6 w 519"/>
                  <a:gd name="T69" fmla="*/ 260 h 519"/>
                  <a:gd name="T70" fmla="*/ 6 w 519"/>
                  <a:gd name="T71" fmla="*/ 260 h 519"/>
                  <a:gd name="T72" fmla="*/ 80 w 519"/>
                  <a:gd name="T73" fmla="*/ 439 h 519"/>
                  <a:gd name="T74" fmla="*/ 260 w 519"/>
                  <a:gd name="T75" fmla="*/ 514 h 519"/>
                  <a:gd name="T76" fmla="*/ 260 w 519"/>
                  <a:gd name="T77" fmla="*/ 514 h 519"/>
                  <a:gd name="T78" fmla="*/ 260 w 519"/>
                  <a:gd name="T79" fmla="*/ 514 h 519"/>
                  <a:gd name="T80" fmla="*/ 260 w 519"/>
                  <a:gd name="T81" fmla="*/ 514 h 519"/>
                  <a:gd name="T82" fmla="*/ 260 w 519"/>
                  <a:gd name="T83" fmla="*/ 514 h 519"/>
                  <a:gd name="T84" fmla="*/ 439 w 519"/>
                  <a:gd name="T85" fmla="*/ 439 h 519"/>
                  <a:gd name="T86" fmla="*/ 513 w 519"/>
                  <a:gd name="T87" fmla="*/ 260 h 519"/>
                  <a:gd name="T88" fmla="*/ 513 w 519"/>
                  <a:gd name="T89" fmla="*/ 260 h 519"/>
                  <a:gd name="T90" fmla="*/ 513 w 519"/>
                  <a:gd name="T91" fmla="*/ 260 h 519"/>
                  <a:gd name="T92" fmla="*/ 513 w 519"/>
                  <a:gd name="T93" fmla="*/ 260 h 519"/>
                  <a:gd name="T94" fmla="*/ 513 w 519"/>
                  <a:gd name="T95" fmla="*/ 260 h 519"/>
                  <a:gd name="T96" fmla="*/ 439 w 519"/>
                  <a:gd name="T97" fmla="*/ 80 h 519"/>
                  <a:gd name="T98" fmla="*/ 260 w 519"/>
                  <a:gd name="T99" fmla="*/ 6 h 5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19" h="519">
                    <a:moveTo>
                      <a:pt x="260" y="0"/>
                    </a:moveTo>
                    <a:cubicBezTo>
                      <a:pt x="260" y="0"/>
                      <a:pt x="260" y="0"/>
                      <a:pt x="260" y="0"/>
                    </a:cubicBezTo>
                    <a:cubicBezTo>
                      <a:pt x="260" y="0"/>
                      <a:pt x="260" y="0"/>
                      <a:pt x="260" y="0"/>
                    </a:cubicBezTo>
                    <a:cubicBezTo>
                      <a:pt x="331" y="0"/>
                      <a:pt x="396" y="29"/>
                      <a:pt x="443" y="76"/>
                    </a:cubicBezTo>
                    <a:cubicBezTo>
                      <a:pt x="490" y="123"/>
                      <a:pt x="519" y="188"/>
                      <a:pt x="519" y="260"/>
                    </a:cubicBezTo>
                    <a:cubicBezTo>
                      <a:pt x="519" y="260"/>
                      <a:pt x="519" y="260"/>
                      <a:pt x="519" y="260"/>
                    </a:cubicBezTo>
                    <a:cubicBezTo>
                      <a:pt x="519" y="260"/>
                      <a:pt x="519" y="260"/>
                      <a:pt x="519" y="260"/>
                    </a:cubicBezTo>
                    <a:cubicBezTo>
                      <a:pt x="519" y="260"/>
                      <a:pt x="519" y="260"/>
                      <a:pt x="519" y="260"/>
                    </a:cubicBezTo>
                    <a:cubicBezTo>
                      <a:pt x="519" y="260"/>
                      <a:pt x="519" y="260"/>
                      <a:pt x="519" y="260"/>
                    </a:cubicBezTo>
                    <a:cubicBezTo>
                      <a:pt x="519" y="332"/>
                      <a:pt x="490" y="396"/>
                      <a:pt x="443" y="443"/>
                    </a:cubicBezTo>
                    <a:cubicBezTo>
                      <a:pt x="396" y="490"/>
                      <a:pt x="331" y="519"/>
                      <a:pt x="260" y="519"/>
                    </a:cubicBezTo>
                    <a:cubicBezTo>
                      <a:pt x="260" y="519"/>
                      <a:pt x="260" y="519"/>
                      <a:pt x="260" y="519"/>
                    </a:cubicBezTo>
                    <a:cubicBezTo>
                      <a:pt x="260" y="519"/>
                      <a:pt x="260" y="519"/>
                      <a:pt x="260" y="519"/>
                    </a:cubicBezTo>
                    <a:cubicBezTo>
                      <a:pt x="260" y="519"/>
                      <a:pt x="260" y="519"/>
                      <a:pt x="260" y="519"/>
                    </a:cubicBezTo>
                    <a:cubicBezTo>
                      <a:pt x="260" y="519"/>
                      <a:pt x="260" y="519"/>
                      <a:pt x="260" y="519"/>
                    </a:cubicBezTo>
                    <a:cubicBezTo>
                      <a:pt x="188" y="519"/>
                      <a:pt x="123" y="490"/>
                      <a:pt x="76" y="443"/>
                    </a:cubicBezTo>
                    <a:cubicBezTo>
                      <a:pt x="29" y="396"/>
                      <a:pt x="0" y="332"/>
                      <a:pt x="0" y="260"/>
                    </a:cubicBezTo>
                    <a:cubicBezTo>
                      <a:pt x="0" y="260"/>
                      <a:pt x="0" y="260"/>
                      <a:pt x="0" y="260"/>
                    </a:cubicBezTo>
                    <a:cubicBezTo>
                      <a:pt x="0" y="260"/>
                      <a:pt x="0" y="260"/>
                      <a:pt x="0" y="260"/>
                    </a:cubicBezTo>
                    <a:cubicBezTo>
                      <a:pt x="0" y="260"/>
                      <a:pt x="0" y="260"/>
                      <a:pt x="0" y="260"/>
                    </a:cubicBezTo>
                    <a:cubicBezTo>
                      <a:pt x="0" y="260"/>
                      <a:pt x="0" y="260"/>
                      <a:pt x="0" y="260"/>
                    </a:cubicBezTo>
                    <a:cubicBezTo>
                      <a:pt x="0" y="188"/>
                      <a:pt x="29" y="123"/>
                      <a:pt x="76" y="76"/>
                    </a:cubicBezTo>
                    <a:cubicBezTo>
                      <a:pt x="123" y="29"/>
                      <a:pt x="188" y="0"/>
                      <a:pt x="260" y="0"/>
                    </a:cubicBezTo>
                    <a:cubicBezTo>
                      <a:pt x="260" y="0"/>
                      <a:pt x="260" y="0"/>
                      <a:pt x="260" y="0"/>
                    </a:cubicBezTo>
                    <a:cubicBezTo>
                      <a:pt x="260" y="0"/>
                      <a:pt x="260" y="0"/>
                      <a:pt x="260" y="0"/>
                    </a:cubicBezTo>
                    <a:close/>
                    <a:moveTo>
                      <a:pt x="260" y="6"/>
                    </a:moveTo>
                    <a:cubicBezTo>
                      <a:pt x="260" y="6"/>
                      <a:pt x="260" y="6"/>
                      <a:pt x="260" y="6"/>
                    </a:cubicBezTo>
                    <a:cubicBezTo>
                      <a:pt x="260" y="6"/>
                      <a:pt x="260" y="6"/>
                      <a:pt x="260" y="6"/>
                    </a:cubicBezTo>
                    <a:cubicBezTo>
                      <a:pt x="260" y="6"/>
                      <a:pt x="260" y="6"/>
                      <a:pt x="260" y="6"/>
                    </a:cubicBezTo>
                    <a:cubicBezTo>
                      <a:pt x="260" y="6"/>
                      <a:pt x="260" y="6"/>
                      <a:pt x="260" y="6"/>
                    </a:cubicBezTo>
                    <a:cubicBezTo>
                      <a:pt x="190" y="6"/>
                      <a:pt x="126" y="35"/>
                      <a:pt x="80" y="80"/>
                    </a:cubicBezTo>
                    <a:cubicBezTo>
                      <a:pt x="34" y="126"/>
                      <a:pt x="6" y="190"/>
                      <a:pt x="6" y="260"/>
                    </a:cubicBezTo>
                    <a:cubicBezTo>
                      <a:pt x="6" y="260"/>
                      <a:pt x="6" y="260"/>
                      <a:pt x="6" y="260"/>
                    </a:cubicBezTo>
                    <a:cubicBezTo>
                      <a:pt x="6" y="260"/>
                      <a:pt x="6" y="260"/>
                      <a:pt x="6" y="260"/>
                    </a:cubicBezTo>
                    <a:cubicBezTo>
                      <a:pt x="6" y="260"/>
                      <a:pt x="6" y="260"/>
                      <a:pt x="6" y="260"/>
                    </a:cubicBezTo>
                    <a:cubicBezTo>
                      <a:pt x="6" y="260"/>
                      <a:pt x="6" y="260"/>
                      <a:pt x="6" y="260"/>
                    </a:cubicBezTo>
                    <a:cubicBezTo>
                      <a:pt x="6" y="330"/>
                      <a:pt x="34" y="393"/>
                      <a:pt x="80" y="439"/>
                    </a:cubicBezTo>
                    <a:cubicBezTo>
                      <a:pt x="126" y="485"/>
                      <a:pt x="190" y="514"/>
                      <a:pt x="260" y="514"/>
                    </a:cubicBezTo>
                    <a:cubicBezTo>
                      <a:pt x="260" y="514"/>
                      <a:pt x="260" y="514"/>
                      <a:pt x="260" y="514"/>
                    </a:cubicBezTo>
                    <a:cubicBezTo>
                      <a:pt x="260" y="514"/>
                      <a:pt x="260" y="514"/>
                      <a:pt x="260" y="514"/>
                    </a:cubicBezTo>
                    <a:cubicBezTo>
                      <a:pt x="260" y="514"/>
                      <a:pt x="260" y="514"/>
                      <a:pt x="260" y="514"/>
                    </a:cubicBezTo>
                    <a:cubicBezTo>
                      <a:pt x="260" y="514"/>
                      <a:pt x="260" y="514"/>
                      <a:pt x="260" y="514"/>
                    </a:cubicBezTo>
                    <a:cubicBezTo>
                      <a:pt x="330" y="514"/>
                      <a:pt x="393" y="485"/>
                      <a:pt x="439" y="439"/>
                    </a:cubicBezTo>
                    <a:cubicBezTo>
                      <a:pt x="485" y="393"/>
                      <a:pt x="513" y="330"/>
                      <a:pt x="513" y="260"/>
                    </a:cubicBezTo>
                    <a:cubicBezTo>
                      <a:pt x="513" y="260"/>
                      <a:pt x="513" y="260"/>
                      <a:pt x="513" y="260"/>
                    </a:cubicBezTo>
                    <a:cubicBezTo>
                      <a:pt x="513" y="260"/>
                      <a:pt x="513" y="260"/>
                      <a:pt x="513" y="260"/>
                    </a:cubicBezTo>
                    <a:cubicBezTo>
                      <a:pt x="513" y="260"/>
                      <a:pt x="513" y="260"/>
                      <a:pt x="513" y="260"/>
                    </a:cubicBezTo>
                    <a:cubicBezTo>
                      <a:pt x="513" y="260"/>
                      <a:pt x="513" y="260"/>
                      <a:pt x="513" y="260"/>
                    </a:cubicBezTo>
                    <a:cubicBezTo>
                      <a:pt x="513" y="190"/>
                      <a:pt x="485" y="126"/>
                      <a:pt x="439" y="80"/>
                    </a:cubicBezTo>
                    <a:cubicBezTo>
                      <a:pt x="393" y="35"/>
                      <a:pt x="330" y="6"/>
                      <a:pt x="26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199" name="ïŝ1ïḑe">
                <a:extLst>
                  <a:ext uri="{FF2B5EF4-FFF2-40B4-BE49-F238E27FC236}">
                    <a16:creationId xmlns:a16="http://schemas.microsoft.com/office/drawing/2014/main" id="{EF090F15-5C7F-4D2E-BD32-8503B5B65341}"/>
                  </a:ext>
                </a:extLst>
              </p:cNvPr>
              <p:cNvSpPr/>
              <p:nvPr/>
            </p:nvSpPr>
            <p:spPr bwMode="auto">
              <a:xfrm>
                <a:off x="13482406" y="2538731"/>
                <a:ext cx="422657" cy="424103"/>
              </a:xfrm>
              <a:custGeom>
                <a:avLst/>
                <a:gdLst>
                  <a:gd name="T0" fmla="*/ 282 w 563"/>
                  <a:gd name="T1" fmla="*/ 0 h 564"/>
                  <a:gd name="T2" fmla="*/ 282 w 563"/>
                  <a:gd name="T3" fmla="*/ 0 h 564"/>
                  <a:gd name="T4" fmla="*/ 282 w 563"/>
                  <a:gd name="T5" fmla="*/ 0 h 564"/>
                  <a:gd name="T6" fmla="*/ 481 w 563"/>
                  <a:gd name="T7" fmla="*/ 83 h 564"/>
                  <a:gd name="T8" fmla="*/ 563 w 563"/>
                  <a:gd name="T9" fmla="*/ 282 h 564"/>
                  <a:gd name="T10" fmla="*/ 563 w 563"/>
                  <a:gd name="T11" fmla="*/ 282 h 564"/>
                  <a:gd name="T12" fmla="*/ 563 w 563"/>
                  <a:gd name="T13" fmla="*/ 282 h 564"/>
                  <a:gd name="T14" fmla="*/ 563 w 563"/>
                  <a:gd name="T15" fmla="*/ 282 h 564"/>
                  <a:gd name="T16" fmla="*/ 563 w 563"/>
                  <a:gd name="T17" fmla="*/ 282 h 564"/>
                  <a:gd name="T18" fmla="*/ 481 w 563"/>
                  <a:gd name="T19" fmla="*/ 481 h 564"/>
                  <a:gd name="T20" fmla="*/ 282 w 563"/>
                  <a:gd name="T21" fmla="*/ 564 h 564"/>
                  <a:gd name="T22" fmla="*/ 282 w 563"/>
                  <a:gd name="T23" fmla="*/ 564 h 564"/>
                  <a:gd name="T24" fmla="*/ 282 w 563"/>
                  <a:gd name="T25" fmla="*/ 564 h 564"/>
                  <a:gd name="T26" fmla="*/ 282 w 563"/>
                  <a:gd name="T27" fmla="*/ 564 h 564"/>
                  <a:gd name="T28" fmla="*/ 282 w 563"/>
                  <a:gd name="T29" fmla="*/ 564 h 564"/>
                  <a:gd name="T30" fmla="*/ 82 w 563"/>
                  <a:gd name="T31" fmla="*/ 481 h 564"/>
                  <a:gd name="T32" fmla="*/ 0 w 563"/>
                  <a:gd name="T33" fmla="*/ 282 h 564"/>
                  <a:gd name="T34" fmla="*/ 0 w 563"/>
                  <a:gd name="T35" fmla="*/ 282 h 564"/>
                  <a:gd name="T36" fmla="*/ 0 w 563"/>
                  <a:gd name="T37" fmla="*/ 282 h 564"/>
                  <a:gd name="T38" fmla="*/ 0 w 563"/>
                  <a:gd name="T39" fmla="*/ 282 h 564"/>
                  <a:gd name="T40" fmla="*/ 0 w 563"/>
                  <a:gd name="T41" fmla="*/ 282 h 564"/>
                  <a:gd name="T42" fmla="*/ 82 w 563"/>
                  <a:gd name="T43" fmla="*/ 83 h 564"/>
                  <a:gd name="T44" fmla="*/ 282 w 563"/>
                  <a:gd name="T45" fmla="*/ 0 h 564"/>
                  <a:gd name="T46" fmla="*/ 282 w 563"/>
                  <a:gd name="T47" fmla="*/ 0 h 564"/>
                  <a:gd name="T48" fmla="*/ 282 w 563"/>
                  <a:gd name="T49" fmla="*/ 0 h 564"/>
                  <a:gd name="T50" fmla="*/ 282 w 563"/>
                  <a:gd name="T51" fmla="*/ 12 h 564"/>
                  <a:gd name="T52" fmla="*/ 282 w 563"/>
                  <a:gd name="T53" fmla="*/ 12 h 564"/>
                  <a:gd name="T54" fmla="*/ 282 w 563"/>
                  <a:gd name="T55" fmla="*/ 12 h 564"/>
                  <a:gd name="T56" fmla="*/ 282 w 563"/>
                  <a:gd name="T57" fmla="*/ 12 h 564"/>
                  <a:gd name="T58" fmla="*/ 282 w 563"/>
                  <a:gd name="T59" fmla="*/ 12 h 564"/>
                  <a:gd name="T60" fmla="*/ 91 w 563"/>
                  <a:gd name="T61" fmla="*/ 91 h 564"/>
                  <a:gd name="T62" fmla="*/ 11 w 563"/>
                  <a:gd name="T63" fmla="*/ 282 h 564"/>
                  <a:gd name="T64" fmla="*/ 11 w 563"/>
                  <a:gd name="T65" fmla="*/ 282 h 564"/>
                  <a:gd name="T66" fmla="*/ 11 w 563"/>
                  <a:gd name="T67" fmla="*/ 282 h 564"/>
                  <a:gd name="T68" fmla="*/ 11 w 563"/>
                  <a:gd name="T69" fmla="*/ 282 h 564"/>
                  <a:gd name="T70" fmla="*/ 11 w 563"/>
                  <a:gd name="T71" fmla="*/ 282 h 564"/>
                  <a:gd name="T72" fmla="*/ 91 w 563"/>
                  <a:gd name="T73" fmla="*/ 473 h 564"/>
                  <a:gd name="T74" fmla="*/ 282 w 563"/>
                  <a:gd name="T75" fmla="*/ 552 h 564"/>
                  <a:gd name="T76" fmla="*/ 282 w 563"/>
                  <a:gd name="T77" fmla="*/ 552 h 564"/>
                  <a:gd name="T78" fmla="*/ 282 w 563"/>
                  <a:gd name="T79" fmla="*/ 552 h 564"/>
                  <a:gd name="T80" fmla="*/ 282 w 563"/>
                  <a:gd name="T81" fmla="*/ 552 h 564"/>
                  <a:gd name="T82" fmla="*/ 282 w 563"/>
                  <a:gd name="T83" fmla="*/ 552 h 564"/>
                  <a:gd name="T84" fmla="*/ 473 w 563"/>
                  <a:gd name="T85" fmla="*/ 473 h 564"/>
                  <a:gd name="T86" fmla="*/ 552 w 563"/>
                  <a:gd name="T87" fmla="*/ 282 h 564"/>
                  <a:gd name="T88" fmla="*/ 552 w 563"/>
                  <a:gd name="T89" fmla="*/ 282 h 564"/>
                  <a:gd name="T90" fmla="*/ 552 w 563"/>
                  <a:gd name="T91" fmla="*/ 282 h 564"/>
                  <a:gd name="T92" fmla="*/ 552 w 563"/>
                  <a:gd name="T93" fmla="*/ 282 h 564"/>
                  <a:gd name="T94" fmla="*/ 552 w 563"/>
                  <a:gd name="T95" fmla="*/ 282 h 564"/>
                  <a:gd name="T96" fmla="*/ 473 w 563"/>
                  <a:gd name="T97" fmla="*/ 91 h 564"/>
                  <a:gd name="T98" fmla="*/ 282 w 563"/>
                  <a:gd name="T99" fmla="*/ 12 h 5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3" h="564">
                    <a:moveTo>
                      <a:pt x="282" y="0"/>
                    </a:moveTo>
                    <a:cubicBezTo>
                      <a:pt x="282" y="0"/>
                      <a:pt x="282" y="0"/>
                      <a:pt x="282" y="0"/>
                    </a:cubicBezTo>
                    <a:cubicBezTo>
                      <a:pt x="282" y="0"/>
                      <a:pt x="282" y="0"/>
                      <a:pt x="282" y="0"/>
                    </a:cubicBezTo>
                    <a:cubicBezTo>
                      <a:pt x="359" y="0"/>
                      <a:pt x="430" y="32"/>
                      <a:pt x="481" y="83"/>
                    </a:cubicBezTo>
                    <a:cubicBezTo>
                      <a:pt x="532" y="134"/>
                      <a:pt x="563" y="204"/>
                      <a:pt x="563" y="282"/>
                    </a:cubicBezTo>
                    <a:cubicBezTo>
                      <a:pt x="563" y="282"/>
                      <a:pt x="563" y="282"/>
                      <a:pt x="563" y="282"/>
                    </a:cubicBezTo>
                    <a:cubicBezTo>
                      <a:pt x="563" y="282"/>
                      <a:pt x="563" y="282"/>
                      <a:pt x="563" y="282"/>
                    </a:cubicBezTo>
                    <a:cubicBezTo>
                      <a:pt x="563" y="282"/>
                      <a:pt x="563" y="282"/>
                      <a:pt x="563" y="282"/>
                    </a:cubicBezTo>
                    <a:cubicBezTo>
                      <a:pt x="563" y="282"/>
                      <a:pt x="563" y="282"/>
                      <a:pt x="563" y="282"/>
                    </a:cubicBezTo>
                    <a:cubicBezTo>
                      <a:pt x="563" y="360"/>
                      <a:pt x="532" y="430"/>
                      <a:pt x="481" y="481"/>
                    </a:cubicBezTo>
                    <a:cubicBezTo>
                      <a:pt x="430" y="532"/>
                      <a:pt x="359" y="564"/>
                      <a:pt x="282" y="564"/>
                    </a:cubicBezTo>
                    <a:cubicBezTo>
                      <a:pt x="282" y="564"/>
                      <a:pt x="282" y="564"/>
                      <a:pt x="282" y="564"/>
                    </a:cubicBezTo>
                    <a:cubicBezTo>
                      <a:pt x="282" y="564"/>
                      <a:pt x="282" y="564"/>
                      <a:pt x="282" y="564"/>
                    </a:cubicBezTo>
                    <a:cubicBezTo>
                      <a:pt x="282" y="564"/>
                      <a:pt x="282" y="564"/>
                      <a:pt x="282" y="564"/>
                    </a:cubicBezTo>
                    <a:cubicBezTo>
                      <a:pt x="282" y="564"/>
                      <a:pt x="282" y="564"/>
                      <a:pt x="282" y="564"/>
                    </a:cubicBezTo>
                    <a:cubicBezTo>
                      <a:pt x="204" y="564"/>
                      <a:pt x="133" y="532"/>
                      <a:pt x="82" y="481"/>
                    </a:cubicBezTo>
                    <a:cubicBezTo>
                      <a:pt x="31" y="430"/>
                      <a:pt x="0" y="360"/>
                      <a:pt x="0" y="282"/>
                    </a:cubicBezTo>
                    <a:cubicBezTo>
                      <a:pt x="0" y="282"/>
                      <a:pt x="0" y="282"/>
                      <a:pt x="0" y="282"/>
                    </a:cubicBezTo>
                    <a:cubicBezTo>
                      <a:pt x="0" y="282"/>
                      <a:pt x="0" y="282"/>
                      <a:pt x="0" y="282"/>
                    </a:cubicBezTo>
                    <a:cubicBezTo>
                      <a:pt x="0" y="282"/>
                      <a:pt x="0" y="282"/>
                      <a:pt x="0" y="282"/>
                    </a:cubicBezTo>
                    <a:cubicBezTo>
                      <a:pt x="0" y="282"/>
                      <a:pt x="0" y="282"/>
                      <a:pt x="0" y="282"/>
                    </a:cubicBezTo>
                    <a:cubicBezTo>
                      <a:pt x="0" y="204"/>
                      <a:pt x="31" y="134"/>
                      <a:pt x="82" y="83"/>
                    </a:cubicBezTo>
                    <a:cubicBezTo>
                      <a:pt x="133" y="32"/>
                      <a:pt x="204" y="0"/>
                      <a:pt x="282" y="0"/>
                    </a:cubicBezTo>
                    <a:cubicBezTo>
                      <a:pt x="282" y="0"/>
                      <a:pt x="282" y="0"/>
                      <a:pt x="282" y="0"/>
                    </a:cubicBezTo>
                    <a:cubicBezTo>
                      <a:pt x="282" y="0"/>
                      <a:pt x="282" y="0"/>
                      <a:pt x="282" y="0"/>
                    </a:cubicBezTo>
                    <a:close/>
                    <a:moveTo>
                      <a:pt x="282" y="12"/>
                    </a:moveTo>
                    <a:cubicBezTo>
                      <a:pt x="282" y="12"/>
                      <a:pt x="282" y="12"/>
                      <a:pt x="282" y="12"/>
                    </a:cubicBezTo>
                    <a:cubicBezTo>
                      <a:pt x="282" y="12"/>
                      <a:pt x="282" y="12"/>
                      <a:pt x="282" y="12"/>
                    </a:cubicBezTo>
                    <a:cubicBezTo>
                      <a:pt x="282" y="12"/>
                      <a:pt x="282" y="12"/>
                      <a:pt x="282" y="12"/>
                    </a:cubicBezTo>
                    <a:cubicBezTo>
                      <a:pt x="282" y="12"/>
                      <a:pt x="282" y="12"/>
                      <a:pt x="282" y="12"/>
                    </a:cubicBezTo>
                    <a:cubicBezTo>
                      <a:pt x="207" y="12"/>
                      <a:pt x="139" y="42"/>
                      <a:pt x="91" y="91"/>
                    </a:cubicBezTo>
                    <a:cubicBezTo>
                      <a:pt x="42" y="140"/>
                      <a:pt x="11" y="207"/>
                      <a:pt x="11" y="282"/>
                    </a:cubicBezTo>
                    <a:cubicBezTo>
                      <a:pt x="11" y="282"/>
                      <a:pt x="11" y="282"/>
                      <a:pt x="11" y="282"/>
                    </a:cubicBezTo>
                    <a:cubicBezTo>
                      <a:pt x="11" y="282"/>
                      <a:pt x="11" y="282"/>
                      <a:pt x="11" y="282"/>
                    </a:cubicBezTo>
                    <a:cubicBezTo>
                      <a:pt x="11" y="282"/>
                      <a:pt x="11" y="282"/>
                      <a:pt x="11" y="282"/>
                    </a:cubicBezTo>
                    <a:cubicBezTo>
                      <a:pt x="11" y="282"/>
                      <a:pt x="11" y="282"/>
                      <a:pt x="11" y="282"/>
                    </a:cubicBezTo>
                    <a:cubicBezTo>
                      <a:pt x="11" y="356"/>
                      <a:pt x="42" y="424"/>
                      <a:pt x="91" y="473"/>
                    </a:cubicBezTo>
                    <a:cubicBezTo>
                      <a:pt x="139" y="522"/>
                      <a:pt x="207" y="552"/>
                      <a:pt x="282" y="552"/>
                    </a:cubicBezTo>
                    <a:cubicBezTo>
                      <a:pt x="282" y="552"/>
                      <a:pt x="282" y="552"/>
                      <a:pt x="282" y="552"/>
                    </a:cubicBezTo>
                    <a:cubicBezTo>
                      <a:pt x="282" y="552"/>
                      <a:pt x="282" y="552"/>
                      <a:pt x="282" y="552"/>
                    </a:cubicBezTo>
                    <a:cubicBezTo>
                      <a:pt x="282" y="552"/>
                      <a:pt x="282" y="552"/>
                      <a:pt x="282" y="552"/>
                    </a:cubicBezTo>
                    <a:cubicBezTo>
                      <a:pt x="282" y="552"/>
                      <a:pt x="282" y="552"/>
                      <a:pt x="282" y="552"/>
                    </a:cubicBezTo>
                    <a:cubicBezTo>
                      <a:pt x="356" y="552"/>
                      <a:pt x="424" y="522"/>
                      <a:pt x="473" y="473"/>
                    </a:cubicBezTo>
                    <a:cubicBezTo>
                      <a:pt x="521" y="424"/>
                      <a:pt x="552" y="356"/>
                      <a:pt x="552" y="282"/>
                    </a:cubicBezTo>
                    <a:cubicBezTo>
                      <a:pt x="552" y="282"/>
                      <a:pt x="552" y="282"/>
                      <a:pt x="552" y="282"/>
                    </a:cubicBezTo>
                    <a:cubicBezTo>
                      <a:pt x="552" y="282"/>
                      <a:pt x="552" y="282"/>
                      <a:pt x="552" y="282"/>
                    </a:cubicBezTo>
                    <a:cubicBezTo>
                      <a:pt x="552" y="282"/>
                      <a:pt x="552" y="282"/>
                      <a:pt x="552" y="282"/>
                    </a:cubicBezTo>
                    <a:cubicBezTo>
                      <a:pt x="552" y="282"/>
                      <a:pt x="552" y="282"/>
                      <a:pt x="552" y="282"/>
                    </a:cubicBezTo>
                    <a:cubicBezTo>
                      <a:pt x="552" y="207"/>
                      <a:pt x="521" y="140"/>
                      <a:pt x="473" y="91"/>
                    </a:cubicBezTo>
                    <a:cubicBezTo>
                      <a:pt x="424" y="42"/>
                      <a:pt x="356" y="12"/>
                      <a:pt x="282"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200" name="ïṣḻïḑé">
                <a:extLst>
                  <a:ext uri="{FF2B5EF4-FFF2-40B4-BE49-F238E27FC236}">
                    <a16:creationId xmlns:a16="http://schemas.microsoft.com/office/drawing/2014/main" id="{E984358F-291C-4F70-BC21-ACDB6095ED9F}"/>
                  </a:ext>
                </a:extLst>
              </p:cNvPr>
              <p:cNvSpPr/>
              <p:nvPr/>
            </p:nvSpPr>
            <p:spPr bwMode="auto">
              <a:xfrm>
                <a:off x="13514557" y="2758369"/>
                <a:ext cx="356549" cy="171592"/>
              </a:xfrm>
              <a:custGeom>
                <a:avLst/>
                <a:gdLst>
                  <a:gd name="T0" fmla="*/ 448 w 475"/>
                  <a:gd name="T1" fmla="*/ 10 h 228"/>
                  <a:gd name="T2" fmla="*/ 472 w 475"/>
                  <a:gd name="T3" fmla="*/ 18 h 228"/>
                  <a:gd name="T4" fmla="*/ 446 w 475"/>
                  <a:gd name="T5" fmla="*/ 28 h 228"/>
                  <a:gd name="T6" fmla="*/ 461 w 475"/>
                  <a:gd name="T7" fmla="*/ 18 h 228"/>
                  <a:gd name="T8" fmla="*/ 438 w 475"/>
                  <a:gd name="T9" fmla="*/ 56 h 228"/>
                  <a:gd name="T10" fmla="*/ 466 w 475"/>
                  <a:gd name="T11" fmla="*/ 52 h 228"/>
                  <a:gd name="T12" fmla="*/ 455 w 475"/>
                  <a:gd name="T13" fmla="*/ 86 h 228"/>
                  <a:gd name="T14" fmla="*/ 434 w 475"/>
                  <a:gd name="T15" fmla="*/ 62 h 228"/>
                  <a:gd name="T16" fmla="*/ 423 w 475"/>
                  <a:gd name="T17" fmla="*/ 86 h 228"/>
                  <a:gd name="T18" fmla="*/ 444 w 475"/>
                  <a:gd name="T19" fmla="*/ 94 h 228"/>
                  <a:gd name="T20" fmla="*/ 446 w 475"/>
                  <a:gd name="T21" fmla="*/ 101 h 228"/>
                  <a:gd name="T22" fmla="*/ 402 w 475"/>
                  <a:gd name="T23" fmla="*/ 121 h 228"/>
                  <a:gd name="T24" fmla="*/ 420 w 475"/>
                  <a:gd name="T25" fmla="*/ 141 h 228"/>
                  <a:gd name="T26" fmla="*/ 415 w 475"/>
                  <a:gd name="T27" fmla="*/ 125 h 228"/>
                  <a:gd name="T28" fmla="*/ 376 w 475"/>
                  <a:gd name="T29" fmla="*/ 147 h 228"/>
                  <a:gd name="T30" fmla="*/ 398 w 475"/>
                  <a:gd name="T31" fmla="*/ 142 h 228"/>
                  <a:gd name="T32" fmla="*/ 403 w 475"/>
                  <a:gd name="T33" fmla="*/ 161 h 228"/>
                  <a:gd name="T34" fmla="*/ 399 w 475"/>
                  <a:gd name="T35" fmla="*/ 163 h 228"/>
                  <a:gd name="T36" fmla="*/ 362 w 475"/>
                  <a:gd name="T37" fmla="*/ 161 h 228"/>
                  <a:gd name="T38" fmla="*/ 384 w 475"/>
                  <a:gd name="T39" fmla="*/ 178 h 228"/>
                  <a:gd name="T40" fmla="*/ 353 w 475"/>
                  <a:gd name="T41" fmla="*/ 166 h 228"/>
                  <a:gd name="T42" fmla="*/ 354 w 475"/>
                  <a:gd name="T43" fmla="*/ 197 h 228"/>
                  <a:gd name="T44" fmla="*/ 306 w 475"/>
                  <a:gd name="T45" fmla="*/ 188 h 228"/>
                  <a:gd name="T46" fmla="*/ 321 w 475"/>
                  <a:gd name="T47" fmla="*/ 212 h 228"/>
                  <a:gd name="T48" fmla="*/ 333 w 475"/>
                  <a:gd name="T49" fmla="*/ 176 h 228"/>
                  <a:gd name="T50" fmla="*/ 302 w 475"/>
                  <a:gd name="T51" fmla="*/ 190 h 228"/>
                  <a:gd name="T52" fmla="*/ 308 w 475"/>
                  <a:gd name="T53" fmla="*/ 216 h 228"/>
                  <a:gd name="T54" fmla="*/ 288 w 475"/>
                  <a:gd name="T55" fmla="*/ 193 h 228"/>
                  <a:gd name="T56" fmla="*/ 250 w 475"/>
                  <a:gd name="T57" fmla="*/ 226 h 228"/>
                  <a:gd name="T58" fmla="*/ 255 w 475"/>
                  <a:gd name="T59" fmla="*/ 217 h 228"/>
                  <a:gd name="T60" fmla="*/ 244 w 475"/>
                  <a:gd name="T61" fmla="*/ 197 h 228"/>
                  <a:gd name="T62" fmla="*/ 203 w 475"/>
                  <a:gd name="T63" fmla="*/ 195 h 228"/>
                  <a:gd name="T64" fmla="*/ 209 w 475"/>
                  <a:gd name="T65" fmla="*/ 225 h 228"/>
                  <a:gd name="T66" fmla="*/ 232 w 475"/>
                  <a:gd name="T67" fmla="*/ 200 h 228"/>
                  <a:gd name="T68" fmla="*/ 194 w 475"/>
                  <a:gd name="T69" fmla="*/ 220 h 228"/>
                  <a:gd name="T70" fmla="*/ 191 w 475"/>
                  <a:gd name="T71" fmla="*/ 219 h 228"/>
                  <a:gd name="T72" fmla="*/ 165 w 475"/>
                  <a:gd name="T73" fmla="*/ 188 h 228"/>
                  <a:gd name="T74" fmla="*/ 160 w 475"/>
                  <a:gd name="T75" fmla="*/ 184 h 228"/>
                  <a:gd name="T76" fmla="*/ 125 w 475"/>
                  <a:gd name="T77" fmla="*/ 200 h 228"/>
                  <a:gd name="T78" fmla="*/ 141 w 475"/>
                  <a:gd name="T79" fmla="*/ 190 h 228"/>
                  <a:gd name="T80" fmla="*/ 106 w 475"/>
                  <a:gd name="T81" fmla="*/ 184 h 228"/>
                  <a:gd name="T82" fmla="*/ 114 w 475"/>
                  <a:gd name="T83" fmla="*/ 157 h 228"/>
                  <a:gd name="T84" fmla="*/ 100 w 475"/>
                  <a:gd name="T85" fmla="*/ 169 h 228"/>
                  <a:gd name="T86" fmla="*/ 79 w 475"/>
                  <a:gd name="T87" fmla="*/ 165 h 228"/>
                  <a:gd name="T88" fmla="*/ 88 w 475"/>
                  <a:gd name="T89" fmla="*/ 135 h 228"/>
                  <a:gd name="T90" fmla="*/ 45 w 475"/>
                  <a:gd name="T91" fmla="*/ 130 h 228"/>
                  <a:gd name="T92" fmla="*/ 74 w 475"/>
                  <a:gd name="T93" fmla="*/ 117 h 228"/>
                  <a:gd name="T94" fmla="*/ 58 w 475"/>
                  <a:gd name="T95" fmla="*/ 93 h 228"/>
                  <a:gd name="T96" fmla="*/ 26 w 475"/>
                  <a:gd name="T97" fmla="*/ 94 h 228"/>
                  <a:gd name="T98" fmla="*/ 48 w 475"/>
                  <a:gd name="T99" fmla="*/ 79 h 228"/>
                  <a:gd name="T100" fmla="*/ 28 w 475"/>
                  <a:gd name="T101" fmla="*/ 75 h 228"/>
                  <a:gd name="T102" fmla="*/ 46 w 475"/>
                  <a:gd name="T103" fmla="*/ 66 h 228"/>
                  <a:gd name="T104" fmla="*/ 17 w 475"/>
                  <a:gd name="T105" fmla="*/ 65 h 228"/>
                  <a:gd name="T106" fmla="*/ 5 w 475"/>
                  <a:gd name="T107" fmla="*/ 38 h 228"/>
                  <a:gd name="T108" fmla="*/ 35 w 475"/>
                  <a:gd name="T109" fmla="*/ 31 h 228"/>
                  <a:gd name="T110" fmla="*/ 4 w 475"/>
                  <a:gd name="T111" fmla="*/ 23 h 228"/>
                  <a:gd name="T112" fmla="*/ 1 w 475"/>
                  <a:gd name="T113" fmla="*/ 2 h 228"/>
                  <a:gd name="T114" fmla="*/ 30 w 475"/>
                  <a:gd name="T115" fmla="*/ 11 h 228"/>
                  <a:gd name="T116" fmla="*/ 32 w 475"/>
                  <a:gd name="T117" fmla="*/ 27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75" h="228">
                    <a:moveTo>
                      <a:pt x="44" y="55"/>
                    </a:moveTo>
                    <a:cubicBezTo>
                      <a:pt x="45" y="56"/>
                      <a:pt x="45" y="56"/>
                      <a:pt x="45" y="57"/>
                    </a:cubicBezTo>
                    <a:cubicBezTo>
                      <a:pt x="45" y="57"/>
                      <a:pt x="45" y="58"/>
                      <a:pt x="44" y="58"/>
                    </a:cubicBezTo>
                    <a:cubicBezTo>
                      <a:pt x="44" y="58"/>
                      <a:pt x="43" y="58"/>
                      <a:pt x="42" y="58"/>
                    </a:cubicBezTo>
                    <a:cubicBezTo>
                      <a:pt x="29" y="57"/>
                      <a:pt x="29" y="57"/>
                      <a:pt x="29" y="57"/>
                    </a:cubicBezTo>
                    <a:cubicBezTo>
                      <a:pt x="28" y="57"/>
                      <a:pt x="28" y="57"/>
                      <a:pt x="28" y="57"/>
                    </a:cubicBezTo>
                    <a:cubicBezTo>
                      <a:pt x="28" y="56"/>
                      <a:pt x="28" y="56"/>
                      <a:pt x="28" y="56"/>
                    </a:cubicBezTo>
                    <a:cubicBezTo>
                      <a:pt x="28" y="56"/>
                      <a:pt x="28" y="56"/>
                      <a:pt x="29" y="56"/>
                    </a:cubicBezTo>
                    <a:cubicBezTo>
                      <a:pt x="29" y="55"/>
                      <a:pt x="33" y="55"/>
                      <a:pt x="41" y="54"/>
                    </a:cubicBezTo>
                    <a:cubicBezTo>
                      <a:pt x="42" y="54"/>
                      <a:pt x="43" y="54"/>
                      <a:pt x="44" y="55"/>
                    </a:cubicBezTo>
                    <a:close/>
                    <a:moveTo>
                      <a:pt x="448" y="10"/>
                    </a:moveTo>
                    <a:cubicBezTo>
                      <a:pt x="448" y="9"/>
                      <a:pt x="447" y="9"/>
                      <a:pt x="447" y="10"/>
                    </a:cubicBezTo>
                    <a:cubicBezTo>
                      <a:pt x="446" y="10"/>
                      <a:pt x="446" y="11"/>
                      <a:pt x="446" y="12"/>
                    </a:cubicBezTo>
                    <a:cubicBezTo>
                      <a:pt x="446" y="13"/>
                      <a:pt x="446" y="13"/>
                      <a:pt x="446" y="13"/>
                    </a:cubicBezTo>
                    <a:cubicBezTo>
                      <a:pt x="445" y="13"/>
                      <a:pt x="445" y="13"/>
                      <a:pt x="445" y="13"/>
                    </a:cubicBezTo>
                    <a:cubicBezTo>
                      <a:pt x="446" y="3"/>
                      <a:pt x="446" y="3"/>
                      <a:pt x="446" y="3"/>
                    </a:cubicBezTo>
                    <a:cubicBezTo>
                      <a:pt x="447" y="3"/>
                      <a:pt x="447" y="3"/>
                      <a:pt x="447" y="3"/>
                    </a:cubicBezTo>
                    <a:cubicBezTo>
                      <a:pt x="447" y="4"/>
                      <a:pt x="447" y="4"/>
                      <a:pt x="447" y="4"/>
                    </a:cubicBezTo>
                    <a:cubicBezTo>
                      <a:pt x="447" y="4"/>
                      <a:pt x="447" y="5"/>
                      <a:pt x="447" y="6"/>
                    </a:cubicBezTo>
                    <a:cubicBezTo>
                      <a:pt x="448" y="7"/>
                      <a:pt x="448" y="7"/>
                      <a:pt x="449" y="8"/>
                    </a:cubicBezTo>
                    <a:cubicBezTo>
                      <a:pt x="462" y="17"/>
                      <a:pt x="462" y="17"/>
                      <a:pt x="462" y="17"/>
                    </a:cubicBezTo>
                    <a:cubicBezTo>
                      <a:pt x="472" y="18"/>
                      <a:pt x="472" y="18"/>
                      <a:pt x="472" y="18"/>
                    </a:cubicBezTo>
                    <a:cubicBezTo>
                      <a:pt x="473" y="18"/>
                      <a:pt x="473" y="18"/>
                      <a:pt x="473" y="18"/>
                    </a:cubicBezTo>
                    <a:cubicBezTo>
                      <a:pt x="473" y="17"/>
                      <a:pt x="474" y="17"/>
                      <a:pt x="474" y="16"/>
                    </a:cubicBezTo>
                    <a:cubicBezTo>
                      <a:pt x="474" y="14"/>
                      <a:pt x="474" y="14"/>
                      <a:pt x="474" y="14"/>
                    </a:cubicBezTo>
                    <a:cubicBezTo>
                      <a:pt x="475" y="14"/>
                      <a:pt x="475" y="14"/>
                      <a:pt x="475" y="14"/>
                    </a:cubicBezTo>
                    <a:cubicBezTo>
                      <a:pt x="474" y="27"/>
                      <a:pt x="474" y="27"/>
                      <a:pt x="474" y="27"/>
                    </a:cubicBezTo>
                    <a:cubicBezTo>
                      <a:pt x="473" y="27"/>
                      <a:pt x="473" y="27"/>
                      <a:pt x="473" y="27"/>
                    </a:cubicBezTo>
                    <a:cubicBezTo>
                      <a:pt x="473" y="25"/>
                      <a:pt x="473" y="25"/>
                      <a:pt x="473" y="25"/>
                    </a:cubicBezTo>
                    <a:cubicBezTo>
                      <a:pt x="473" y="24"/>
                      <a:pt x="473" y="23"/>
                      <a:pt x="473" y="23"/>
                    </a:cubicBezTo>
                    <a:cubicBezTo>
                      <a:pt x="472" y="22"/>
                      <a:pt x="472" y="22"/>
                      <a:pt x="472" y="22"/>
                    </a:cubicBezTo>
                    <a:cubicBezTo>
                      <a:pt x="463" y="21"/>
                      <a:pt x="463" y="21"/>
                      <a:pt x="463" y="21"/>
                    </a:cubicBezTo>
                    <a:cubicBezTo>
                      <a:pt x="446" y="28"/>
                      <a:pt x="446" y="28"/>
                      <a:pt x="446" y="28"/>
                    </a:cubicBezTo>
                    <a:cubicBezTo>
                      <a:pt x="446" y="28"/>
                      <a:pt x="445" y="29"/>
                      <a:pt x="445" y="29"/>
                    </a:cubicBezTo>
                    <a:cubicBezTo>
                      <a:pt x="444" y="30"/>
                      <a:pt x="444" y="30"/>
                      <a:pt x="444" y="31"/>
                    </a:cubicBezTo>
                    <a:cubicBezTo>
                      <a:pt x="444" y="32"/>
                      <a:pt x="444" y="32"/>
                      <a:pt x="444" y="32"/>
                    </a:cubicBezTo>
                    <a:cubicBezTo>
                      <a:pt x="443" y="32"/>
                      <a:pt x="443" y="32"/>
                      <a:pt x="443" y="32"/>
                    </a:cubicBezTo>
                    <a:cubicBezTo>
                      <a:pt x="444" y="21"/>
                      <a:pt x="444" y="21"/>
                      <a:pt x="444" y="21"/>
                    </a:cubicBezTo>
                    <a:cubicBezTo>
                      <a:pt x="445" y="21"/>
                      <a:pt x="445" y="21"/>
                      <a:pt x="445" y="21"/>
                    </a:cubicBezTo>
                    <a:cubicBezTo>
                      <a:pt x="445" y="22"/>
                      <a:pt x="445" y="22"/>
                      <a:pt x="445" y="22"/>
                    </a:cubicBezTo>
                    <a:cubicBezTo>
                      <a:pt x="445" y="23"/>
                      <a:pt x="445" y="24"/>
                      <a:pt x="445" y="24"/>
                    </a:cubicBezTo>
                    <a:cubicBezTo>
                      <a:pt x="446" y="24"/>
                      <a:pt x="446" y="24"/>
                      <a:pt x="447" y="24"/>
                    </a:cubicBezTo>
                    <a:cubicBezTo>
                      <a:pt x="460" y="18"/>
                      <a:pt x="460" y="18"/>
                      <a:pt x="460" y="18"/>
                    </a:cubicBezTo>
                    <a:cubicBezTo>
                      <a:pt x="461" y="18"/>
                      <a:pt x="461" y="18"/>
                      <a:pt x="461" y="18"/>
                    </a:cubicBezTo>
                    <a:cubicBezTo>
                      <a:pt x="448" y="10"/>
                      <a:pt x="448" y="10"/>
                      <a:pt x="448" y="10"/>
                    </a:cubicBezTo>
                    <a:close/>
                    <a:moveTo>
                      <a:pt x="470" y="48"/>
                    </a:moveTo>
                    <a:cubicBezTo>
                      <a:pt x="466" y="61"/>
                      <a:pt x="466" y="61"/>
                      <a:pt x="466" y="61"/>
                    </a:cubicBezTo>
                    <a:cubicBezTo>
                      <a:pt x="465" y="61"/>
                      <a:pt x="465" y="61"/>
                      <a:pt x="465" y="61"/>
                    </a:cubicBezTo>
                    <a:cubicBezTo>
                      <a:pt x="466" y="59"/>
                      <a:pt x="466" y="59"/>
                      <a:pt x="466" y="59"/>
                    </a:cubicBezTo>
                    <a:cubicBezTo>
                      <a:pt x="466" y="58"/>
                      <a:pt x="466" y="57"/>
                      <a:pt x="466" y="57"/>
                    </a:cubicBezTo>
                    <a:cubicBezTo>
                      <a:pt x="466" y="56"/>
                      <a:pt x="465" y="56"/>
                      <a:pt x="465" y="56"/>
                    </a:cubicBezTo>
                    <a:cubicBezTo>
                      <a:pt x="441" y="49"/>
                      <a:pt x="441" y="49"/>
                      <a:pt x="441" y="49"/>
                    </a:cubicBezTo>
                    <a:cubicBezTo>
                      <a:pt x="440" y="49"/>
                      <a:pt x="440" y="49"/>
                      <a:pt x="439" y="49"/>
                    </a:cubicBezTo>
                    <a:cubicBezTo>
                      <a:pt x="439" y="49"/>
                      <a:pt x="439" y="50"/>
                      <a:pt x="439" y="51"/>
                    </a:cubicBezTo>
                    <a:cubicBezTo>
                      <a:pt x="438" y="53"/>
                      <a:pt x="438" y="55"/>
                      <a:pt x="438" y="56"/>
                    </a:cubicBezTo>
                    <a:cubicBezTo>
                      <a:pt x="439" y="57"/>
                      <a:pt x="440" y="58"/>
                      <a:pt x="442" y="60"/>
                    </a:cubicBezTo>
                    <a:cubicBezTo>
                      <a:pt x="441" y="62"/>
                      <a:pt x="441" y="62"/>
                      <a:pt x="441" y="62"/>
                    </a:cubicBezTo>
                    <a:cubicBezTo>
                      <a:pt x="435" y="58"/>
                      <a:pt x="435" y="58"/>
                      <a:pt x="435" y="58"/>
                    </a:cubicBezTo>
                    <a:cubicBezTo>
                      <a:pt x="442" y="35"/>
                      <a:pt x="442" y="35"/>
                      <a:pt x="442" y="35"/>
                    </a:cubicBezTo>
                    <a:cubicBezTo>
                      <a:pt x="449" y="35"/>
                      <a:pt x="449" y="35"/>
                      <a:pt x="449" y="35"/>
                    </a:cubicBezTo>
                    <a:cubicBezTo>
                      <a:pt x="449" y="36"/>
                      <a:pt x="449" y="36"/>
                      <a:pt x="449" y="36"/>
                    </a:cubicBezTo>
                    <a:cubicBezTo>
                      <a:pt x="446" y="37"/>
                      <a:pt x="444" y="37"/>
                      <a:pt x="444" y="38"/>
                    </a:cubicBezTo>
                    <a:cubicBezTo>
                      <a:pt x="443" y="38"/>
                      <a:pt x="442" y="40"/>
                      <a:pt x="441" y="42"/>
                    </a:cubicBezTo>
                    <a:cubicBezTo>
                      <a:pt x="441" y="44"/>
                      <a:pt x="441" y="44"/>
                      <a:pt x="441" y="45"/>
                    </a:cubicBezTo>
                    <a:cubicBezTo>
                      <a:pt x="441" y="45"/>
                      <a:pt x="441" y="45"/>
                      <a:pt x="442" y="45"/>
                    </a:cubicBezTo>
                    <a:cubicBezTo>
                      <a:pt x="466" y="52"/>
                      <a:pt x="466" y="52"/>
                      <a:pt x="466" y="52"/>
                    </a:cubicBezTo>
                    <a:cubicBezTo>
                      <a:pt x="466" y="52"/>
                      <a:pt x="467" y="52"/>
                      <a:pt x="467" y="52"/>
                    </a:cubicBezTo>
                    <a:cubicBezTo>
                      <a:pt x="467" y="51"/>
                      <a:pt x="468" y="51"/>
                      <a:pt x="468" y="50"/>
                    </a:cubicBezTo>
                    <a:cubicBezTo>
                      <a:pt x="469" y="48"/>
                      <a:pt x="469" y="48"/>
                      <a:pt x="469" y="48"/>
                    </a:cubicBezTo>
                    <a:cubicBezTo>
                      <a:pt x="470" y="48"/>
                      <a:pt x="470" y="48"/>
                      <a:pt x="470" y="48"/>
                    </a:cubicBezTo>
                    <a:close/>
                    <a:moveTo>
                      <a:pt x="427" y="81"/>
                    </a:moveTo>
                    <a:cubicBezTo>
                      <a:pt x="429" y="76"/>
                      <a:pt x="429" y="76"/>
                      <a:pt x="429" y="76"/>
                    </a:cubicBezTo>
                    <a:cubicBezTo>
                      <a:pt x="429" y="75"/>
                      <a:pt x="430" y="74"/>
                      <a:pt x="430" y="74"/>
                    </a:cubicBezTo>
                    <a:cubicBezTo>
                      <a:pt x="430" y="74"/>
                      <a:pt x="431" y="74"/>
                      <a:pt x="431" y="74"/>
                    </a:cubicBezTo>
                    <a:cubicBezTo>
                      <a:pt x="455" y="83"/>
                      <a:pt x="455" y="83"/>
                      <a:pt x="455" y="83"/>
                    </a:cubicBezTo>
                    <a:cubicBezTo>
                      <a:pt x="455" y="83"/>
                      <a:pt x="456" y="83"/>
                      <a:pt x="456" y="84"/>
                    </a:cubicBezTo>
                    <a:cubicBezTo>
                      <a:pt x="456" y="84"/>
                      <a:pt x="456" y="85"/>
                      <a:pt x="455" y="86"/>
                    </a:cubicBezTo>
                    <a:cubicBezTo>
                      <a:pt x="453" y="91"/>
                      <a:pt x="453" y="91"/>
                      <a:pt x="453" y="91"/>
                    </a:cubicBezTo>
                    <a:cubicBezTo>
                      <a:pt x="454" y="91"/>
                      <a:pt x="454" y="91"/>
                      <a:pt x="454" y="91"/>
                    </a:cubicBezTo>
                    <a:cubicBezTo>
                      <a:pt x="462" y="73"/>
                      <a:pt x="462" y="73"/>
                      <a:pt x="462" y="73"/>
                    </a:cubicBezTo>
                    <a:cubicBezTo>
                      <a:pt x="461" y="72"/>
                      <a:pt x="461" y="72"/>
                      <a:pt x="461" y="72"/>
                    </a:cubicBezTo>
                    <a:cubicBezTo>
                      <a:pt x="458" y="78"/>
                      <a:pt x="458" y="78"/>
                      <a:pt x="458" y="78"/>
                    </a:cubicBezTo>
                    <a:cubicBezTo>
                      <a:pt x="458" y="78"/>
                      <a:pt x="458" y="79"/>
                      <a:pt x="458" y="79"/>
                    </a:cubicBezTo>
                    <a:cubicBezTo>
                      <a:pt x="457" y="79"/>
                      <a:pt x="457" y="79"/>
                      <a:pt x="456" y="79"/>
                    </a:cubicBezTo>
                    <a:cubicBezTo>
                      <a:pt x="433" y="70"/>
                      <a:pt x="433" y="70"/>
                      <a:pt x="433" y="70"/>
                    </a:cubicBezTo>
                    <a:cubicBezTo>
                      <a:pt x="432" y="70"/>
                      <a:pt x="432" y="70"/>
                      <a:pt x="432" y="69"/>
                    </a:cubicBezTo>
                    <a:cubicBezTo>
                      <a:pt x="432" y="69"/>
                      <a:pt x="432" y="68"/>
                      <a:pt x="432" y="68"/>
                    </a:cubicBezTo>
                    <a:cubicBezTo>
                      <a:pt x="434" y="62"/>
                      <a:pt x="434" y="62"/>
                      <a:pt x="434" y="62"/>
                    </a:cubicBezTo>
                    <a:cubicBezTo>
                      <a:pt x="433" y="62"/>
                      <a:pt x="433" y="62"/>
                      <a:pt x="433" y="62"/>
                    </a:cubicBezTo>
                    <a:cubicBezTo>
                      <a:pt x="426" y="81"/>
                      <a:pt x="426" y="81"/>
                      <a:pt x="426" y="81"/>
                    </a:cubicBezTo>
                    <a:cubicBezTo>
                      <a:pt x="427" y="81"/>
                      <a:pt x="427" y="81"/>
                      <a:pt x="427" y="81"/>
                    </a:cubicBezTo>
                    <a:close/>
                    <a:moveTo>
                      <a:pt x="432" y="102"/>
                    </a:moveTo>
                    <a:cubicBezTo>
                      <a:pt x="428" y="105"/>
                      <a:pt x="426" y="107"/>
                      <a:pt x="424" y="108"/>
                    </a:cubicBezTo>
                    <a:cubicBezTo>
                      <a:pt x="422" y="109"/>
                      <a:pt x="420" y="109"/>
                      <a:pt x="418" y="108"/>
                    </a:cubicBezTo>
                    <a:cubicBezTo>
                      <a:pt x="417" y="107"/>
                      <a:pt x="416" y="106"/>
                      <a:pt x="416" y="103"/>
                    </a:cubicBezTo>
                    <a:cubicBezTo>
                      <a:pt x="415" y="100"/>
                      <a:pt x="416" y="97"/>
                      <a:pt x="418" y="94"/>
                    </a:cubicBezTo>
                    <a:cubicBezTo>
                      <a:pt x="419" y="93"/>
                      <a:pt x="420" y="91"/>
                      <a:pt x="421" y="90"/>
                    </a:cubicBezTo>
                    <a:cubicBezTo>
                      <a:pt x="422" y="89"/>
                      <a:pt x="422" y="88"/>
                      <a:pt x="423" y="88"/>
                    </a:cubicBezTo>
                    <a:cubicBezTo>
                      <a:pt x="423" y="87"/>
                      <a:pt x="423" y="87"/>
                      <a:pt x="423" y="86"/>
                    </a:cubicBezTo>
                    <a:cubicBezTo>
                      <a:pt x="423" y="86"/>
                      <a:pt x="423" y="85"/>
                      <a:pt x="423" y="85"/>
                    </a:cubicBezTo>
                    <a:cubicBezTo>
                      <a:pt x="430" y="87"/>
                      <a:pt x="430" y="87"/>
                      <a:pt x="430" y="87"/>
                    </a:cubicBezTo>
                    <a:cubicBezTo>
                      <a:pt x="429" y="89"/>
                      <a:pt x="429" y="89"/>
                      <a:pt x="429" y="89"/>
                    </a:cubicBezTo>
                    <a:cubicBezTo>
                      <a:pt x="427" y="89"/>
                      <a:pt x="424" y="89"/>
                      <a:pt x="423" y="90"/>
                    </a:cubicBezTo>
                    <a:cubicBezTo>
                      <a:pt x="421" y="91"/>
                      <a:pt x="420" y="93"/>
                      <a:pt x="419" y="95"/>
                    </a:cubicBezTo>
                    <a:cubicBezTo>
                      <a:pt x="417" y="98"/>
                      <a:pt x="417" y="100"/>
                      <a:pt x="417" y="102"/>
                    </a:cubicBezTo>
                    <a:cubicBezTo>
                      <a:pt x="418" y="103"/>
                      <a:pt x="418" y="104"/>
                      <a:pt x="420" y="105"/>
                    </a:cubicBezTo>
                    <a:cubicBezTo>
                      <a:pt x="421" y="106"/>
                      <a:pt x="422" y="106"/>
                      <a:pt x="423" y="105"/>
                    </a:cubicBezTo>
                    <a:cubicBezTo>
                      <a:pt x="424" y="105"/>
                      <a:pt x="427" y="103"/>
                      <a:pt x="431" y="99"/>
                    </a:cubicBezTo>
                    <a:cubicBezTo>
                      <a:pt x="434" y="96"/>
                      <a:pt x="436" y="94"/>
                      <a:pt x="438" y="93"/>
                    </a:cubicBezTo>
                    <a:cubicBezTo>
                      <a:pt x="440" y="93"/>
                      <a:pt x="442" y="93"/>
                      <a:pt x="444" y="94"/>
                    </a:cubicBezTo>
                    <a:cubicBezTo>
                      <a:pt x="446" y="95"/>
                      <a:pt x="447" y="96"/>
                      <a:pt x="447" y="99"/>
                    </a:cubicBezTo>
                    <a:cubicBezTo>
                      <a:pt x="448" y="102"/>
                      <a:pt x="447" y="105"/>
                      <a:pt x="445" y="108"/>
                    </a:cubicBezTo>
                    <a:cubicBezTo>
                      <a:pt x="444" y="110"/>
                      <a:pt x="443" y="111"/>
                      <a:pt x="442" y="112"/>
                    </a:cubicBezTo>
                    <a:cubicBezTo>
                      <a:pt x="441" y="113"/>
                      <a:pt x="441" y="114"/>
                      <a:pt x="440" y="115"/>
                    </a:cubicBezTo>
                    <a:cubicBezTo>
                      <a:pt x="440" y="115"/>
                      <a:pt x="440" y="116"/>
                      <a:pt x="440" y="116"/>
                    </a:cubicBezTo>
                    <a:cubicBezTo>
                      <a:pt x="440" y="117"/>
                      <a:pt x="440" y="118"/>
                      <a:pt x="440" y="118"/>
                    </a:cubicBezTo>
                    <a:cubicBezTo>
                      <a:pt x="431" y="116"/>
                      <a:pt x="431" y="116"/>
                      <a:pt x="431" y="116"/>
                    </a:cubicBezTo>
                    <a:cubicBezTo>
                      <a:pt x="432" y="114"/>
                      <a:pt x="432" y="114"/>
                      <a:pt x="432" y="114"/>
                    </a:cubicBezTo>
                    <a:cubicBezTo>
                      <a:pt x="435" y="115"/>
                      <a:pt x="437" y="114"/>
                      <a:pt x="439" y="113"/>
                    </a:cubicBezTo>
                    <a:cubicBezTo>
                      <a:pt x="441" y="112"/>
                      <a:pt x="443" y="110"/>
                      <a:pt x="444" y="108"/>
                    </a:cubicBezTo>
                    <a:cubicBezTo>
                      <a:pt x="446" y="105"/>
                      <a:pt x="446" y="103"/>
                      <a:pt x="446" y="101"/>
                    </a:cubicBezTo>
                    <a:cubicBezTo>
                      <a:pt x="445" y="99"/>
                      <a:pt x="444" y="98"/>
                      <a:pt x="442" y="97"/>
                    </a:cubicBezTo>
                    <a:cubicBezTo>
                      <a:pt x="441" y="96"/>
                      <a:pt x="440" y="96"/>
                      <a:pt x="438" y="97"/>
                    </a:cubicBezTo>
                    <a:cubicBezTo>
                      <a:pt x="436" y="98"/>
                      <a:pt x="434" y="100"/>
                      <a:pt x="432" y="102"/>
                    </a:cubicBezTo>
                    <a:close/>
                    <a:moveTo>
                      <a:pt x="411" y="129"/>
                    </a:moveTo>
                    <a:cubicBezTo>
                      <a:pt x="415" y="124"/>
                      <a:pt x="415" y="124"/>
                      <a:pt x="415" y="124"/>
                    </a:cubicBezTo>
                    <a:cubicBezTo>
                      <a:pt x="416" y="123"/>
                      <a:pt x="417" y="121"/>
                      <a:pt x="417" y="119"/>
                    </a:cubicBezTo>
                    <a:cubicBezTo>
                      <a:pt x="418" y="117"/>
                      <a:pt x="417" y="115"/>
                      <a:pt x="415" y="114"/>
                    </a:cubicBezTo>
                    <a:cubicBezTo>
                      <a:pt x="413" y="112"/>
                      <a:pt x="412" y="112"/>
                      <a:pt x="410" y="112"/>
                    </a:cubicBezTo>
                    <a:cubicBezTo>
                      <a:pt x="408" y="113"/>
                      <a:pt x="406" y="114"/>
                      <a:pt x="404" y="117"/>
                    </a:cubicBezTo>
                    <a:cubicBezTo>
                      <a:pt x="403" y="119"/>
                      <a:pt x="403" y="119"/>
                      <a:pt x="403" y="119"/>
                    </a:cubicBezTo>
                    <a:cubicBezTo>
                      <a:pt x="402" y="120"/>
                      <a:pt x="402" y="120"/>
                      <a:pt x="402" y="121"/>
                    </a:cubicBezTo>
                    <a:cubicBezTo>
                      <a:pt x="402" y="121"/>
                      <a:pt x="402" y="122"/>
                      <a:pt x="402" y="122"/>
                    </a:cubicBezTo>
                    <a:cubicBezTo>
                      <a:pt x="411" y="129"/>
                      <a:pt x="411" y="129"/>
                      <a:pt x="411" y="129"/>
                    </a:cubicBezTo>
                    <a:close/>
                    <a:moveTo>
                      <a:pt x="417" y="110"/>
                    </a:moveTo>
                    <a:cubicBezTo>
                      <a:pt x="416" y="108"/>
                      <a:pt x="414" y="108"/>
                      <a:pt x="411" y="109"/>
                    </a:cubicBezTo>
                    <a:cubicBezTo>
                      <a:pt x="409" y="110"/>
                      <a:pt x="407" y="112"/>
                      <a:pt x="404" y="115"/>
                    </a:cubicBezTo>
                    <a:cubicBezTo>
                      <a:pt x="396" y="126"/>
                      <a:pt x="396" y="126"/>
                      <a:pt x="396" y="126"/>
                    </a:cubicBezTo>
                    <a:cubicBezTo>
                      <a:pt x="396" y="127"/>
                      <a:pt x="396" y="127"/>
                      <a:pt x="396" y="127"/>
                    </a:cubicBezTo>
                    <a:cubicBezTo>
                      <a:pt x="397" y="126"/>
                      <a:pt x="397" y="126"/>
                      <a:pt x="397" y="126"/>
                    </a:cubicBezTo>
                    <a:cubicBezTo>
                      <a:pt x="398" y="125"/>
                      <a:pt x="398" y="125"/>
                      <a:pt x="399" y="125"/>
                    </a:cubicBezTo>
                    <a:cubicBezTo>
                      <a:pt x="399" y="125"/>
                      <a:pt x="399" y="125"/>
                      <a:pt x="400" y="125"/>
                    </a:cubicBezTo>
                    <a:cubicBezTo>
                      <a:pt x="420" y="141"/>
                      <a:pt x="420" y="141"/>
                      <a:pt x="420" y="141"/>
                    </a:cubicBezTo>
                    <a:cubicBezTo>
                      <a:pt x="420" y="141"/>
                      <a:pt x="420" y="141"/>
                      <a:pt x="420" y="142"/>
                    </a:cubicBezTo>
                    <a:cubicBezTo>
                      <a:pt x="420" y="142"/>
                      <a:pt x="420" y="143"/>
                      <a:pt x="419" y="143"/>
                    </a:cubicBezTo>
                    <a:cubicBezTo>
                      <a:pt x="419" y="144"/>
                      <a:pt x="419" y="144"/>
                      <a:pt x="419" y="144"/>
                    </a:cubicBezTo>
                    <a:cubicBezTo>
                      <a:pt x="419" y="145"/>
                      <a:pt x="419" y="145"/>
                      <a:pt x="419" y="145"/>
                    </a:cubicBezTo>
                    <a:cubicBezTo>
                      <a:pt x="427" y="136"/>
                      <a:pt x="427" y="136"/>
                      <a:pt x="427" y="136"/>
                    </a:cubicBezTo>
                    <a:cubicBezTo>
                      <a:pt x="426" y="135"/>
                      <a:pt x="426" y="135"/>
                      <a:pt x="426" y="135"/>
                    </a:cubicBezTo>
                    <a:cubicBezTo>
                      <a:pt x="425" y="136"/>
                      <a:pt x="425" y="136"/>
                      <a:pt x="425" y="136"/>
                    </a:cubicBezTo>
                    <a:cubicBezTo>
                      <a:pt x="424" y="137"/>
                      <a:pt x="424" y="137"/>
                      <a:pt x="423" y="137"/>
                    </a:cubicBezTo>
                    <a:cubicBezTo>
                      <a:pt x="423" y="138"/>
                      <a:pt x="423" y="138"/>
                      <a:pt x="422" y="137"/>
                    </a:cubicBezTo>
                    <a:cubicBezTo>
                      <a:pt x="412" y="130"/>
                      <a:pt x="412" y="130"/>
                      <a:pt x="412" y="130"/>
                    </a:cubicBezTo>
                    <a:cubicBezTo>
                      <a:pt x="415" y="125"/>
                      <a:pt x="415" y="125"/>
                      <a:pt x="415" y="125"/>
                    </a:cubicBezTo>
                    <a:cubicBezTo>
                      <a:pt x="433" y="128"/>
                      <a:pt x="433" y="128"/>
                      <a:pt x="433" y="128"/>
                    </a:cubicBezTo>
                    <a:cubicBezTo>
                      <a:pt x="437" y="122"/>
                      <a:pt x="437" y="122"/>
                      <a:pt x="437" y="122"/>
                    </a:cubicBezTo>
                    <a:cubicBezTo>
                      <a:pt x="436" y="122"/>
                      <a:pt x="436" y="122"/>
                      <a:pt x="436" y="122"/>
                    </a:cubicBezTo>
                    <a:cubicBezTo>
                      <a:pt x="435" y="123"/>
                      <a:pt x="435" y="123"/>
                      <a:pt x="435" y="123"/>
                    </a:cubicBezTo>
                    <a:cubicBezTo>
                      <a:pt x="435" y="123"/>
                      <a:pt x="435" y="123"/>
                      <a:pt x="434" y="124"/>
                    </a:cubicBezTo>
                    <a:cubicBezTo>
                      <a:pt x="434" y="124"/>
                      <a:pt x="433" y="124"/>
                      <a:pt x="433" y="124"/>
                    </a:cubicBezTo>
                    <a:cubicBezTo>
                      <a:pt x="418" y="122"/>
                      <a:pt x="418" y="122"/>
                      <a:pt x="418" y="122"/>
                    </a:cubicBezTo>
                    <a:cubicBezTo>
                      <a:pt x="419" y="120"/>
                      <a:pt x="420" y="118"/>
                      <a:pt x="420" y="115"/>
                    </a:cubicBezTo>
                    <a:cubicBezTo>
                      <a:pt x="420" y="113"/>
                      <a:pt x="419" y="111"/>
                      <a:pt x="417" y="110"/>
                    </a:cubicBezTo>
                    <a:close/>
                    <a:moveTo>
                      <a:pt x="376" y="148"/>
                    </a:moveTo>
                    <a:cubicBezTo>
                      <a:pt x="376" y="147"/>
                      <a:pt x="376" y="147"/>
                      <a:pt x="376" y="147"/>
                    </a:cubicBezTo>
                    <a:cubicBezTo>
                      <a:pt x="393" y="129"/>
                      <a:pt x="393" y="129"/>
                      <a:pt x="393" y="129"/>
                    </a:cubicBezTo>
                    <a:cubicBezTo>
                      <a:pt x="399" y="131"/>
                      <a:pt x="399" y="131"/>
                      <a:pt x="399" y="131"/>
                    </a:cubicBezTo>
                    <a:cubicBezTo>
                      <a:pt x="398" y="132"/>
                      <a:pt x="398" y="132"/>
                      <a:pt x="398" y="132"/>
                    </a:cubicBezTo>
                    <a:cubicBezTo>
                      <a:pt x="396" y="132"/>
                      <a:pt x="394" y="132"/>
                      <a:pt x="393" y="133"/>
                    </a:cubicBezTo>
                    <a:cubicBezTo>
                      <a:pt x="391" y="133"/>
                      <a:pt x="389" y="134"/>
                      <a:pt x="388" y="135"/>
                    </a:cubicBezTo>
                    <a:cubicBezTo>
                      <a:pt x="383" y="141"/>
                      <a:pt x="383" y="141"/>
                      <a:pt x="383" y="141"/>
                    </a:cubicBezTo>
                    <a:cubicBezTo>
                      <a:pt x="383" y="141"/>
                      <a:pt x="383" y="142"/>
                      <a:pt x="383" y="142"/>
                    </a:cubicBezTo>
                    <a:cubicBezTo>
                      <a:pt x="382" y="143"/>
                      <a:pt x="382" y="143"/>
                      <a:pt x="383" y="143"/>
                    </a:cubicBezTo>
                    <a:cubicBezTo>
                      <a:pt x="391" y="151"/>
                      <a:pt x="391" y="151"/>
                      <a:pt x="391" y="151"/>
                    </a:cubicBezTo>
                    <a:cubicBezTo>
                      <a:pt x="396" y="145"/>
                      <a:pt x="396" y="145"/>
                      <a:pt x="396" y="145"/>
                    </a:cubicBezTo>
                    <a:cubicBezTo>
                      <a:pt x="397" y="144"/>
                      <a:pt x="398" y="143"/>
                      <a:pt x="398" y="142"/>
                    </a:cubicBezTo>
                    <a:cubicBezTo>
                      <a:pt x="398" y="141"/>
                      <a:pt x="397" y="140"/>
                      <a:pt x="397" y="139"/>
                    </a:cubicBezTo>
                    <a:cubicBezTo>
                      <a:pt x="396" y="139"/>
                      <a:pt x="396" y="139"/>
                      <a:pt x="396" y="139"/>
                    </a:cubicBezTo>
                    <a:cubicBezTo>
                      <a:pt x="397" y="138"/>
                      <a:pt x="397" y="138"/>
                      <a:pt x="397" y="138"/>
                    </a:cubicBezTo>
                    <a:cubicBezTo>
                      <a:pt x="404" y="145"/>
                      <a:pt x="404" y="145"/>
                      <a:pt x="404" y="145"/>
                    </a:cubicBezTo>
                    <a:cubicBezTo>
                      <a:pt x="403" y="146"/>
                      <a:pt x="403" y="146"/>
                      <a:pt x="403" y="146"/>
                    </a:cubicBezTo>
                    <a:cubicBezTo>
                      <a:pt x="403" y="145"/>
                      <a:pt x="403" y="145"/>
                      <a:pt x="403" y="145"/>
                    </a:cubicBezTo>
                    <a:cubicBezTo>
                      <a:pt x="402" y="144"/>
                      <a:pt x="401" y="144"/>
                      <a:pt x="400" y="144"/>
                    </a:cubicBezTo>
                    <a:cubicBezTo>
                      <a:pt x="399" y="144"/>
                      <a:pt x="398" y="145"/>
                      <a:pt x="397" y="146"/>
                    </a:cubicBezTo>
                    <a:cubicBezTo>
                      <a:pt x="392" y="151"/>
                      <a:pt x="392" y="151"/>
                      <a:pt x="392" y="151"/>
                    </a:cubicBezTo>
                    <a:cubicBezTo>
                      <a:pt x="401" y="160"/>
                      <a:pt x="401" y="160"/>
                      <a:pt x="401" y="160"/>
                    </a:cubicBezTo>
                    <a:cubicBezTo>
                      <a:pt x="402" y="161"/>
                      <a:pt x="402" y="161"/>
                      <a:pt x="403" y="161"/>
                    </a:cubicBezTo>
                    <a:cubicBezTo>
                      <a:pt x="403" y="161"/>
                      <a:pt x="403" y="160"/>
                      <a:pt x="404" y="160"/>
                    </a:cubicBezTo>
                    <a:cubicBezTo>
                      <a:pt x="408" y="155"/>
                      <a:pt x="408" y="155"/>
                      <a:pt x="408" y="155"/>
                    </a:cubicBezTo>
                    <a:cubicBezTo>
                      <a:pt x="410" y="153"/>
                      <a:pt x="411" y="151"/>
                      <a:pt x="412" y="149"/>
                    </a:cubicBezTo>
                    <a:cubicBezTo>
                      <a:pt x="412" y="147"/>
                      <a:pt x="412" y="145"/>
                      <a:pt x="411" y="143"/>
                    </a:cubicBezTo>
                    <a:cubicBezTo>
                      <a:pt x="412" y="142"/>
                      <a:pt x="412" y="142"/>
                      <a:pt x="412" y="142"/>
                    </a:cubicBezTo>
                    <a:cubicBezTo>
                      <a:pt x="415" y="149"/>
                      <a:pt x="415" y="149"/>
                      <a:pt x="415" y="149"/>
                    </a:cubicBezTo>
                    <a:cubicBezTo>
                      <a:pt x="398" y="168"/>
                      <a:pt x="398" y="168"/>
                      <a:pt x="398" y="168"/>
                    </a:cubicBezTo>
                    <a:cubicBezTo>
                      <a:pt x="397" y="167"/>
                      <a:pt x="397" y="167"/>
                      <a:pt x="397" y="167"/>
                    </a:cubicBezTo>
                    <a:cubicBezTo>
                      <a:pt x="398" y="166"/>
                      <a:pt x="398" y="166"/>
                      <a:pt x="398" y="166"/>
                    </a:cubicBezTo>
                    <a:cubicBezTo>
                      <a:pt x="399" y="165"/>
                      <a:pt x="399" y="165"/>
                      <a:pt x="399" y="165"/>
                    </a:cubicBezTo>
                    <a:cubicBezTo>
                      <a:pt x="399" y="164"/>
                      <a:pt x="399" y="164"/>
                      <a:pt x="399" y="163"/>
                    </a:cubicBezTo>
                    <a:cubicBezTo>
                      <a:pt x="380" y="146"/>
                      <a:pt x="380" y="146"/>
                      <a:pt x="380" y="146"/>
                    </a:cubicBezTo>
                    <a:cubicBezTo>
                      <a:pt x="380" y="146"/>
                      <a:pt x="379" y="146"/>
                      <a:pt x="379" y="146"/>
                    </a:cubicBezTo>
                    <a:cubicBezTo>
                      <a:pt x="379" y="146"/>
                      <a:pt x="378" y="146"/>
                      <a:pt x="377" y="147"/>
                    </a:cubicBezTo>
                    <a:cubicBezTo>
                      <a:pt x="376" y="148"/>
                      <a:pt x="376" y="148"/>
                      <a:pt x="376" y="148"/>
                    </a:cubicBezTo>
                    <a:close/>
                    <a:moveTo>
                      <a:pt x="370" y="152"/>
                    </a:moveTo>
                    <a:cubicBezTo>
                      <a:pt x="371" y="151"/>
                      <a:pt x="371" y="151"/>
                      <a:pt x="371" y="151"/>
                    </a:cubicBezTo>
                    <a:cubicBezTo>
                      <a:pt x="372" y="151"/>
                      <a:pt x="372" y="151"/>
                      <a:pt x="373" y="151"/>
                    </a:cubicBezTo>
                    <a:cubicBezTo>
                      <a:pt x="373" y="151"/>
                      <a:pt x="374" y="151"/>
                      <a:pt x="374" y="152"/>
                    </a:cubicBezTo>
                    <a:cubicBezTo>
                      <a:pt x="380" y="172"/>
                      <a:pt x="380" y="172"/>
                      <a:pt x="380" y="172"/>
                    </a:cubicBezTo>
                    <a:cubicBezTo>
                      <a:pt x="380" y="173"/>
                      <a:pt x="380" y="173"/>
                      <a:pt x="380" y="173"/>
                    </a:cubicBezTo>
                    <a:cubicBezTo>
                      <a:pt x="362" y="161"/>
                      <a:pt x="362" y="161"/>
                      <a:pt x="362" y="161"/>
                    </a:cubicBezTo>
                    <a:cubicBezTo>
                      <a:pt x="361" y="161"/>
                      <a:pt x="361" y="161"/>
                      <a:pt x="361" y="160"/>
                    </a:cubicBezTo>
                    <a:cubicBezTo>
                      <a:pt x="361" y="160"/>
                      <a:pt x="361" y="159"/>
                      <a:pt x="362" y="159"/>
                    </a:cubicBezTo>
                    <a:cubicBezTo>
                      <a:pt x="363" y="158"/>
                      <a:pt x="363" y="158"/>
                      <a:pt x="363" y="158"/>
                    </a:cubicBezTo>
                    <a:cubicBezTo>
                      <a:pt x="362" y="157"/>
                      <a:pt x="362" y="157"/>
                      <a:pt x="362" y="157"/>
                    </a:cubicBezTo>
                    <a:cubicBezTo>
                      <a:pt x="354" y="164"/>
                      <a:pt x="354" y="164"/>
                      <a:pt x="354" y="164"/>
                    </a:cubicBezTo>
                    <a:cubicBezTo>
                      <a:pt x="354" y="165"/>
                      <a:pt x="354" y="165"/>
                      <a:pt x="354" y="165"/>
                    </a:cubicBezTo>
                    <a:cubicBezTo>
                      <a:pt x="355" y="164"/>
                      <a:pt x="355" y="164"/>
                      <a:pt x="355" y="164"/>
                    </a:cubicBezTo>
                    <a:cubicBezTo>
                      <a:pt x="356" y="163"/>
                      <a:pt x="357" y="163"/>
                      <a:pt x="357" y="163"/>
                    </a:cubicBezTo>
                    <a:cubicBezTo>
                      <a:pt x="358" y="163"/>
                      <a:pt x="358" y="164"/>
                      <a:pt x="359" y="164"/>
                    </a:cubicBezTo>
                    <a:cubicBezTo>
                      <a:pt x="383" y="179"/>
                      <a:pt x="383" y="179"/>
                      <a:pt x="383" y="179"/>
                    </a:cubicBezTo>
                    <a:cubicBezTo>
                      <a:pt x="384" y="178"/>
                      <a:pt x="384" y="178"/>
                      <a:pt x="384" y="178"/>
                    </a:cubicBezTo>
                    <a:cubicBezTo>
                      <a:pt x="375" y="151"/>
                      <a:pt x="375" y="151"/>
                      <a:pt x="375" y="151"/>
                    </a:cubicBezTo>
                    <a:cubicBezTo>
                      <a:pt x="375" y="150"/>
                      <a:pt x="375" y="149"/>
                      <a:pt x="375" y="148"/>
                    </a:cubicBezTo>
                    <a:cubicBezTo>
                      <a:pt x="376" y="148"/>
                      <a:pt x="376" y="147"/>
                      <a:pt x="376" y="147"/>
                    </a:cubicBezTo>
                    <a:cubicBezTo>
                      <a:pt x="377" y="146"/>
                      <a:pt x="377" y="146"/>
                      <a:pt x="377" y="146"/>
                    </a:cubicBezTo>
                    <a:cubicBezTo>
                      <a:pt x="377" y="145"/>
                      <a:pt x="377" y="145"/>
                      <a:pt x="377" y="145"/>
                    </a:cubicBezTo>
                    <a:cubicBezTo>
                      <a:pt x="369" y="151"/>
                      <a:pt x="369" y="151"/>
                      <a:pt x="369" y="151"/>
                    </a:cubicBezTo>
                    <a:cubicBezTo>
                      <a:pt x="370" y="152"/>
                      <a:pt x="370" y="152"/>
                      <a:pt x="370" y="152"/>
                    </a:cubicBezTo>
                    <a:close/>
                    <a:moveTo>
                      <a:pt x="335" y="176"/>
                    </a:moveTo>
                    <a:cubicBezTo>
                      <a:pt x="335" y="175"/>
                      <a:pt x="335" y="175"/>
                      <a:pt x="335" y="175"/>
                    </a:cubicBezTo>
                    <a:cubicBezTo>
                      <a:pt x="352" y="165"/>
                      <a:pt x="352" y="165"/>
                      <a:pt x="352" y="165"/>
                    </a:cubicBezTo>
                    <a:cubicBezTo>
                      <a:pt x="353" y="166"/>
                      <a:pt x="353" y="166"/>
                      <a:pt x="353" y="166"/>
                    </a:cubicBezTo>
                    <a:cubicBezTo>
                      <a:pt x="348" y="168"/>
                      <a:pt x="348" y="168"/>
                      <a:pt x="348" y="168"/>
                    </a:cubicBezTo>
                    <a:cubicBezTo>
                      <a:pt x="347" y="169"/>
                      <a:pt x="347" y="169"/>
                      <a:pt x="346" y="170"/>
                    </a:cubicBezTo>
                    <a:cubicBezTo>
                      <a:pt x="346" y="170"/>
                      <a:pt x="346" y="170"/>
                      <a:pt x="346" y="171"/>
                    </a:cubicBezTo>
                    <a:cubicBezTo>
                      <a:pt x="359" y="193"/>
                      <a:pt x="359" y="193"/>
                      <a:pt x="359" y="193"/>
                    </a:cubicBezTo>
                    <a:cubicBezTo>
                      <a:pt x="359" y="193"/>
                      <a:pt x="360" y="193"/>
                      <a:pt x="360" y="193"/>
                    </a:cubicBezTo>
                    <a:cubicBezTo>
                      <a:pt x="361" y="193"/>
                      <a:pt x="361" y="193"/>
                      <a:pt x="362" y="193"/>
                    </a:cubicBezTo>
                    <a:cubicBezTo>
                      <a:pt x="367" y="190"/>
                      <a:pt x="367" y="190"/>
                      <a:pt x="367" y="190"/>
                    </a:cubicBezTo>
                    <a:cubicBezTo>
                      <a:pt x="367" y="191"/>
                      <a:pt x="367" y="191"/>
                      <a:pt x="367" y="191"/>
                    </a:cubicBezTo>
                    <a:cubicBezTo>
                      <a:pt x="350" y="201"/>
                      <a:pt x="350" y="201"/>
                      <a:pt x="350" y="201"/>
                    </a:cubicBezTo>
                    <a:cubicBezTo>
                      <a:pt x="349" y="200"/>
                      <a:pt x="349" y="200"/>
                      <a:pt x="349" y="200"/>
                    </a:cubicBezTo>
                    <a:cubicBezTo>
                      <a:pt x="354" y="197"/>
                      <a:pt x="354" y="197"/>
                      <a:pt x="354" y="197"/>
                    </a:cubicBezTo>
                    <a:cubicBezTo>
                      <a:pt x="355" y="197"/>
                      <a:pt x="355" y="196"/>
                      <a:pt x="356" y="196"/>
                    </a:cubicBezTo>
                    <a:cubicBezTo>
                      <a:pt x="356" y="195"/>
                      <a:pt x="356" y="195"/>
                      <a:pt x="356" y="195"/>
                    </a:cubicBezTo>
                    <a:cubicBezTo>
                      <a:pt x="343" y="173"/>
                      <a:pt x="343" y="173"/>
                      <a:pt x="343" y="173"/>
                    </a:cubicBezTo>
                    <a:cubicBezTo>
                      <a:pt x="343" y="172"/>
                      <a:pt x="342" y="172"/>
                      <a:pt x="342" y="172"/>
                    </a:cubicBezTo>
                    <a:cubicBezTo>
                      <a:pt x="342" y="172"/>
                      <a:pt x="341" y="172"/>
                      <a:pt x="340" y="173"/>
                    </a:cubicBezTo>
                    <a:cubicBezTo>
                      <a:pt x="335" y="176"/>
                      <a:pt x="335" y="176"/>
                      <a:pt x="335" y="176"/>
                    </a:cubicBezTo>
                    <a:close/>
                    <a:moveTo>
                      <a:pt x="336" y="199"/>
                    </a:moveTo>
                    <a:cubicBezTo>
                      <a:pt x="312" y="184"/>
                      <a:pt x="312" y="184"/>
                      <a:pt x="312" y="184"/>
                    </a:cubicBezTo>
                    <a:cubicBezTo>
                      <a:pt x="304" y="187"/>
                      <a:pt x="304" y="187"/>
                      <a:pt x="304" y="187"/>
                    </a:cubicBezTo>
                    <a:cubicBezTo>
                      <a:pt x="305" y="188"/>
                      <a:pt x="305" y="188"/>
                      <a:pt x="305" y="188"/>
                    </a:cubicBezTo>
                    <a:cubicBezTo>
                      <a:pt x="306" y="188"/>
                      <a:pt x="306" y="188"/>
                      <a:pt x="306" y="188"/>
                    </a:cubicBezTo>
                    <a:cubicBezTo>
                      <a:pt x="307" y="187"/>
                      <a:pt x="308" y="187"/>
                      <a:pt x="308" y="187"/>
                    </a:cubicBezTo>
                    <a:cubicBezTo>
                      <a:pt x="309" y="187"/>
                      <a:pt x="309" y="188"/>
                      <a:pt x="309" y="188"/>
                    </a:cubicBezTo>
                    <a:cubicBezTo>
                      <a:pt x="319" y="211"/>
                      <a:pt x="319" y="211"/>
                      <a:pt x="319" y="211"/>
                    </a:cubicBezTo>
                    <a:cubicBezTo>
                      <a:pt x="319" y="212"/>
                      <a:pt x="319" y="212"/>
                      <a:pt x="319" y="213"/>
                    </a:cubicBezTo>
                    <a:cubicBezTo>
                      <a:pt x="319" y="213"/>
                      <a:pt x="318" y="213"/>
                      <a:pt x="317" y="214"/>
                    </a:cubicBezTo>
                    <a:cubicBezTo>
                      <a:pt x="315" y="214"/>
                      <a:pt x="315" y="214"/>
                      <a:pt x="315" y="214"/>
                    </a:cubicBezTo>
                    <a:cubicBezTo>
                      <a:pt x="316" y="215"/>
                      <a:pt x="316" y="215"/>
                      <a:pt x="316" y="215"/>
                    </a:cubicBezTo>
                    <a:cubicBezTo>
                      <a:pt x="325" y="212"/>
                      <a:pt x="325" y="212"/>
                      <a:pt x="325" y="212"/>
                    </a:cubicBezTo>
                    <a:cubicBezTo>
                      <a:pt x="325" y="211"/>
                      <a:pt x="325" y="211"/>
                      <a:pt x="325" y="211"/>
                    </a:cubicBezTo>
                    <a:cubicBezTo>
                      <a:pt x="323" y="211"/>
                      <a:pt x="323" y="211"/>
                      <a:pt x="323" y="211"/>
                    </a:cubicBezTo>
                    <a:cubicBezTo>
                      <a:pt x="322" y="212"/>
                      <a:pt x="322" y="212"/>
                      <a:pt x="321" y="212"/>
                    </a:cubicBezTo>
                    <a:cubicBezTo>
                      <a:pt x="321" y="212"/>
                      <a:pt x="320" y="211"/>
                      <a:pt x="320" y="211"/>
                    </a:cubicBezTo>
                    <a:cubicBezTo>
                      <a:pt x="311" y="189"/>
                      <a:pt x="311" y="189"/>
                      <a:pt x="311" y="189"/>
                    </a:cubicBezTo>
                    <a:cubicBezTo>
                      <a:pt x="312" y="189"/>
                      <a:pt x="312" y="189"/>
                      <a:pt x="312" y="189"/>
                    </a:cubicBezTo>
                    <a:cubicBezTo>
                      <a:pt x="340" y="206"/>
                      <a:pt x="340" y="206"/>
                      <a:pt x="340" y="206"/>
                    </a:cubicBezTo>
                    <a:cubicBezTo>
                      <a:pt x="339" y="206"/>
                      <a:pt x="339" y="206"/>
                      <a:pt x="339" y="206"/>
                    </a:cubicBezTo>
                    <a:cubicBezTo>
                      <a:pt x="341" y="205"/>
                      <a:pt x="341" y="205"/>
                      <a:pt x="341" y="205"/>
                    </a:cubicBezTo>
                    <a:cubicBezTo>
                      <a:pt x="330" y="180"/>
                      <a:pt x="330" y="180"/>
                      <a:pt x="330" y="180"/>
                    </a:cubicBezTo>
                    <a:cubicBezTo>
                      <a:pt x="330" y="179"/>
                      <a:pt x="330" y="179"/>
                      <a:pt x="331" y="178"/>
                    </a:cubicBezTo>
                    <a:cubicBezTo>
                      <a:pt x="331" y="178"/>
                      <a:pt x="331" y="178"/>
                      <a:pt x="332" y="177"/>
                    </a:cubicBezTo>
                    <a:cubicBezTo>
                      <a:pt x="334" y="177"/>
                      <a:pt x="334" y="177"/>
                      <a:pt x="334" y="177"/>
                    </a:cubicBezTo>
                    <a:cubicBezTo>
                      <a:pt x="333" y="176"/>
                      <a:pt x="333" y="176"/>
                      <a:pt x="333" y="176"/>
                    </a:cubicBezTo>
                    <a:cubicBezTo>
                      <a:pt x="324" y="179"/>
                      <a:pt x="324" y="179"/>
                      <a:pt x="324" y="179"/>
                    </a:cubicBezTo>
                    <a:cubicBezTo>
                      <a:pt x="325" y="180"/>
                      <a:pt x="325" y="180"/>
                      <a:pt x="325" y="180"/>
                    </a:cubicBezTo>
                    <a:cubicBezTo>
                      <a:pt x="326" y="180"/>
                      <a:pt x="326" y="180"/>
                      <a:pt x="326" y="180"/>
                    </a:cubicBezTo>
                    <a:cubicBezTo>
                      <a:pt x="327" y="179"/>
                      <a:pt x="328" y="179"/>
                      <a:pt x="328" y="179"/>
                    </a:cubicBezTo>
                    <a:cubicBezTo>
                      <a:pt x="329" y="179"/>
                      <a:pt x="329" y="180"/>
                      <a:pt x="329" y="180"/>
                    </a:cubicBezTo>
                    <a:cubicBezTo>
                      <a:pt x="337" y="199"/>
                      <a:pt x="337" y="199"/>
                      <a:pt x="337" y="199"/>
                    </a:cubicBezTo>
                    <a:cubicBezTo>
                      <a:pt x="336" y="199"/>
                      <a:pt x="336" y="199"/>
                      <a:pt x="336" y="199"/>
                    </a:cubicBezTo>
                    <a:close/>
                    <a:moveTo>
                      <a:pt x="301" y="219"/>
                    </a:moveTo>
                    <a:cubicBezTo>
                      <a:pt x="303" y="218"/>
                      <a:pt x="305" y="217"/>
                      <a:pt x="307" y="215"/>
                    </a:cubicBezTo>
                    <a:cubicBezTo>
                      <a:pt x="308" y="213"/>
                      <a:pt x="308" y="212"/>
                      <a:pt x="308" y="210"/>
                    </a:cubicBezTo>
                    <a:cubicBezTo>
                      <a:pt x="302" y="190"/>
                      <a:pt x="302" y="190"/>
                      <a:pt x="302" y="190"/>
                    </a:cubicBezTo>
                    <a:cubicBezTo>
                      <a:pt x="302" y="190"/>
                      <a:pt x="302" y="190"/>
                      <a:pt x="301" y="190"/>
                    </a:cubicBezTo>
                    <a:cubicBezTo>
                      <a:pt x="301" y="189"/>
                      <a:pt x="300" y="189"/>
                      <a:pt x="300" y="190"/>
                    </a:cubicBezTo>
                    <a:cubicBezTo>
                      <a:pt x="298" y="190"/>
                      <a:pt x="298" y="190"/>
                      <a:pt x="298" y="190"/>
                    </a:cubicBezTo>
                    <a:cubicBezTo>
                      <a:pt x="298" y="189"/>
                      <a:pt x="298" y="189"/>
                      <a:pt x="298" y="189"/>
                    </a:cubicBezTo>
                    <a:cubicBezTo>
                      <a:pt x="307" y="187"/>
                      <a:pt x="307" y="187"/>
                      <a:pt x="307" y="187"/>
                    </a:cubicBezTo>
                    <a:cubicBezTo>
                      <a:pt x="307" y="188"/>
                      <a:pt x="307" y="188"/>
                      <a:pt x="307" y="188"/>
                    </a:cubicBezTo>
                    <a:cubicBezTo>
                      <a:pt x="306" y="188"/>
                      <a:pt x="306" y="188"/>
                      <a:pt x="306" y="188"/>
                    </a:cubicBezTo>
                    <a:cubicBezTo>
                      <a:pt x="305" y="188"/>
                      <a:pt x="304" y="189"/>
                      <a:pt x="304" y="189"/>
                    </a:cubicBezTo>
                    <a:cubicBezTo>
                      <a:pt x="304" y="189"/>
                      <a:pt x="304" y="190"/>
                      <a:pt x="304" y="190"/>
                    </a:cubicBezTo>
                    <a:cubicBezTo>
                      <a:pt x="309" y="210"/>
                      <a:pt x="309" y="210"/>
                      <a:pt x="309" y="210"/>
                    </a:cubicBezTo>
                    <a:cubicBezTo>
                      <a:pt x="310" y="212"/>
                      <a:pt x="309" y="214"/>
                      <a:pt x="308" y="216"/>
                    </a:cubicBezTo>
                    <a:cubicBezTo>
                      <a:pt x="306" y="218"/>
                      <a:pt x="304" y="219"/>
                      <a:pt x="301" y="220"/>
                    </a:cubicBezTo>
                    <a:cubicBezTo>
                      <a:pt x="298" y="221"/>
                      <a:pt x="295" y="221"/>
                      <a:pt x="293" y="221"/>
                    </a:cubicBezTo>
                    <a:cubicBezTo>
                      <a:pt x="290" y="220"/>
                      <a:pt x="289" y="219"/>
                      <a:pt x="288" y="216"/>
                    </a:cubicBezTo>
                    <a:cubicBezTo>
                      <a:pt x="282" y="196"/>
                      <a:pt x="282" y="196"/>
                      <a:pt x="282" y="196"/>
                    </a:cubicBezTo>
                    <a:cubicBezTo>
                      <a:pt x="282" y="196"/>
                      <a:pt x="282" y="195"/>
                      <a:pt x="281" y="195"/>
                    </a:cubicBezTo>
                    <a:cubicBezTo>
                      <a:pt x="281" y="195"/>
                      <a:pt x="280" y="195"/>
                      <a:pt x="280" y="195"/>
                    </a:cubicBezTo>
                    <a:cubicBezTo>
                      <a:pt x="278" y="196"/>
                      <a:pt x="278" y="196"/>
                      <a:pt x="278" y="196"/>
                    </a:cubicBezTo>
                    <a:cubicBezTo>
                      <a:pt x="278" y="195"/>
                      <a:pt x="278" y="195"/>
                      <a:pt x="278" y="195"/>
                    </a:cubicBezTo>
                    <a:cubicBezTo>
                      <a:pt x="289" y="192"/>
                      <a:pt x="289" y="192"/>
                      <a:pt x="289" y="192"/>
                    </a:cubicBezTo>
                    <a:cubicBezTo>
                      <a:pt x="289" y="193"/>
                      <a:pt x="289" y="193"/>
                      <a:pt x="289" y="193"/>
                    </a:cubicBezTo>
                    <a:cubicBezTo>
                      <a:pt x="288" y="193"/>
                      <a:pt x="288" y="193"/>
                      <a:pt x="288" y="193"/>
                    </a:cubicBezTo>
                    <a:cubicBezTo>
                      <a:pt x="287" y="193"/>
                      <a:pt x="287" y="194"/>
                      <a:pt x="286" y="194"/>
                    </a:cubicBezTo>
                    <a:cubicBezTo>
                      <a:pt x="286" y="194"/>
                      <a:pt x="286" y="195"/>
                      <a:pt x="286" y="195"/>
                    </a:cubicBezTo>
                    <a:cubicBezTo>
                      <a:pt x="292" y="215"/>
                      <a:pt x="292" y="215"/>
                      <a:pt x="292" y="215"/>
                    </a:cubicBezTo>
                    <a:cubicBezTo>
                      <a:pt x="292" y="217"/>
                      <a:pt x="293" y="219"/>
                      <a:pt x="295" y="219"/>
                    </a:cubicBezTo>
                    <a:cubicBezTo>
                      <a:pt x="297" y="219"/>
                      <a:pt x="299" y="219"/>
                      <a:pt x="301" y="219"/>
                    </a:cubicBezTo>
                    <a:close/>
                    <a:moveTo>
                      <a:pt x="244" y="198"/>
                    </a:moveTo>
                    <a:cubicBezTo>
                      <a:pt x="241" y="198"/>
                      <a:pt x="239" y="200"/>
                      <a:pt x="237" y="202"/>
                    </a:cubicBezTo>
                    <a:cubicBezTo>
                      <a:pt x="235" y="205"/>
                      <a:pt x="234" y="208"/>
                      <a:pt x="234" y="213"/>
                    </a:cubicBezTo>
                    <a:cubicBezTo>
                      <a:pt x="234" y="217"/>
                      <a:pt x="235" y="220"/>
                      <a:pt x="237" y="223"/>
                    </a:cubicBezTo>
                    <a:cubicBezTo>
                      <a:pt x="239" y="225"/>
                      <a:pt x="241" y="227"/>
                      <a:pt x="245" y="227"/>
                    </a:cubicBezTo>
                    <a:cubicBezTo>
                      <a:pt x="247" y="227"/>
                      <a:pt x="248" y="226"/>
                      <a:pt x="250" y="226"/>
                    </a:cubicBezTo>
                    <a:cubicBezTo>
                      <a:pt x="251" y="225"/>
                      <a:pt x="251" y="224"/>
                      <a:pt x="251" y="223"/>
                    </a:cubicBezTo>
                    <a:cubicBezTo>
                      <a:pt x="251" y="217"/>
                      <a:pt x="251" y="217"/>
                      <a:pt x="251" y="217"/>
                    </a:cubicBezTo>
                    <a:cubicBezTo>
                      <a:pt x="251" y="217"/>
                      <a:pt x="251" y="216"/>
                      <a:pt x="250" y="216"/>
                    </a:cubicBezTo>
                    <a:cubicBezTo>
                      <a:pt x="250" y="215"/>
                      <a:pt x="249" y="215"/>
                      <a:pt x="248" y="215"/>
                    </a:cubicBezTo>
                    <a:cubicBezTo>
                      <a:pt x="247" y="215"/>
                      <a:pt x="247" y="215"/>
                      <a:pt x="247" y="215"/>
                    </a:cubicBezTo>
                    <a:cubicBezTo>
                      <a:pt x="246" y="214"/>
                      <a:pt x="246" y="214"/>
                      <a:pt x="246" y="214"/>
                    </a:cubicBezTo>
                    <a:cubicBezTo>
                      <a:pt x="259" y="214"/>
                      <a:pt x="259" y="214"/>
                      <a:pt x="259" y="214"/>
                    </a:cubicBezTo>
                    <a:cubicBezTo>
                      <a:pt x="259" y="215"/>
                      <a:pt x="259" y="215"/>
                      <a:pt x="259" y="215"/>
                    </a:cubicBezTo>
                    <a:cubicBezTo>
                      <a:pt x="258" y="215"/>
                      <a:pt x="258" y="215"/>
                      <a:pt x="258" y="215"/>
                    </a:cubicBezTo>
                    <a:cubicBezTo>
                      <a:pt x="257" y="215"/>
                      <a:pt x="256" y="215"/>
                      <a:pt x="256" y="216"/>
                    </a:cubicBezTo>
                    <a:cubicBezTo>
                      <a:pt x="255" y="216"/>
                      <a:pt x="255" y="216"/>
                      <a:pt x="255" y="217"/>
                    </a:cubicBezTo>
                    <a:cubicBezTo>
                      <a:pt x="255" y="226"/>
                      <a:pt x="255" y="226"/>
                      <a:pt x="255" y="226"/>
                    </a:cubicBezTo>
                    <a:cubicBezTo>
                      <a:pt x="255" y="226"/>
                      <a:pt x="255" y="226"/>
                      <a:pt x="255" y="226"/>
                    </a:cubicBezTo>
                    <a:cubicBezTo>
                      <a:pt x="254" y="226"/>
                      <a:pt x="254" y="226"/>
                      <a:pt x="254" y="226"/>
                    </a:cubicBezTo>
                    <a:cubicBezTo>
                      <a:pt x="253" y="226"/>
                      <a:pt x="253" y="226"/>
                      <a:pt x="253" y="226"/>
                    </a:cubicBezTo>
                    <a:cubicBezTo>
                      <a:pt x="252" y="226"/>
                      <a:pt x="252" y="226"/>
                      <a:pt x="252" y="226"/>
                    </a:cubicBezTo>
                    <a:cubicBezTo>
                      <a:pt x="251" y="227"/>
                      <a:pt x="250" y="227"/>
                      <a:pt x="249" y="227"/>
                    </a:cubicBezTo>
                    <a:cubicBezTo>
                      <a:pt x="247" y="228"/>
                      <a:pt x="246" y="228"/>
                      <a:pt x="245" y="228"/>
                    </a:cubicBezTo>
                    <a:cubicBezTo>
                      <a:pt x="240" y="228"/>
                      <a:pt x="236" y="227"/>
                      <a:pt x="234" y="224"/>
                    </a:cubicBezTo>
                    <a:cubicBezTo>
                      <a:pt x="231" y="221"/>
                      <a:pt x="230" y="217"/>
                      <a:pt x="230" y="213"/>
                    </a:cubicBezTo>
                    <a:cubicBezTo>
                      <a:pt x="230" y="209"/>
                      <a:pt x="231" y="205"/>
                      <a:pt x="234" y="202"/>
                    </a:cubicBezTo>
                    <a:cubicBezTo>
                      <a:pt x="236" y="199"/>
                      <a:pt x="240" y="197"/>
                      <a:pt x="244" y="197"/>
                    </a:cubicBezTo>
                    <a:cubicBezTo>
                      <a:pt x="245" y="197"/>
                      <a:pt x="246" y="197"/>
                      <a:pt x="247" y="197"/>
                    </a:cubicBezTo>
                    <a:cubicBezTo>
                      <a:pt x="249" y="198"/>
                      <a:pt x="250" y="198"/>
                      <a:pt x="250" y="198"/>
                    </a:cubicBezTo>
                    <a:cubicBezTo>
                      <a:pt x="250" y="198"/>
                      <a:pt x="251" y="198"/>
                      <a:pt x="251" y="198"/>
                    </a:cubicBezTo>
                    <a:cubicBezTo>
                      <a:pt x="252" y="197"/>
                      <a:pt x="252" y="197"/>
                      <a:pt x="253" y="197"/>
                    </a:cubicBezTo>
                    <a:cubicBezTo>
                      <a:pt x="255" y="205"/>
                      <a:pt x="255" y="205"/>
                      <a:pt x="255" y="205"/>
                    </a:cubicBezTo>
                    <a:cubicBezTo>
                      <a:pt x="253" y="205"/>
                      <a:pt x="253" y="205"/>
                      <a:pt x="253" y="205"/>
                    </a:cubicBezTo>
                    <a:cubicBezTo>
                      <a:pt x="252" y="203"/>
                      <a:pt x="251" y="201"/>
                      <a:pt x="250" y="200"/>
                    </a:cubicBezTo>
                    <a:cubicBezTo>
                      <a:pt x="248" y="199"/>
                      <a:pt x="246" y="198"/>
                      <a:pt x="244" y="198"/>
                    </a:cubicBezTo>
                    <a:close/>
                    <a:moveTo>
                      <a:pt x="224" y="221"/>
                    </a:moveTo>
                    <a:cubicBezTo>
                      <a:pt x="211" y="196"/>
                      <a:pt x="211" y="196"/>
                      <a:pt x="211" y="196"/>
                    </a:cubicBezTo>
                    <a:cubicBezTo>
                      <a:pt x="203" y="195"/>
                      <a:pt x="203" y="195"/>
                      <a:pt x="203" y="195"/>
                    </a:cubicBezTo>
                    <a:cubicBezTo>
                      <a:pt x="203" y="196"/>
                      <a:pt x="203" y="196"/>
                      <a:pt x="203" y="196"/>
                    </a:cubicBezTo>
                    <a:cubicBezTo>
                      <a:pt x="204" y="196"/>
                      <a:pt x="204" y="196"/>
                      <a:pt x="204" y="196"/>
                    </a:cubicBezTo>
                    <a:cubicBezTo>
                      <a:pt x="205" y="196"/>
                      <a:pt x="206" y="196"/>
                      <a:pt x="206" y="197"/>
                    </a:cubicBezTo>
                    <a:cubicBezTo>
                      <a:pt x="207" y="197"/>
                      <a:pt x="207" y="197"/>
                      <a:pt x="207" y="198"/>
                    </a:cubicBezTo>
                    <a:cubicBezTo>
                      <a:pt x="203" y="223"/>
                      <a:pt x="203" y="223"/>
                      <a:pt x="203" y="223"/>
                    </a:cubicBezTo>
                    <a:cubicBezTo>
                      <a:pt x="203" y="223"/>
                      <a:pt x="203" y="224"/>
                      <a:pt x="203" y="224"/>
                    </a:cubicBezTo>
                    <a:cubicBezTo>
                      <a:pt x="202" y="224"/>
                      <a:pt x="202" y="224"/>
                      <a:pt x="201" y="224"/>
                    </a:cubicBezTo>
                    <a:cubicBezTo>
                      <a:pt x="199" y="224"/>
                      <a:pt x="199" y="224"/>
                      <a:pt x="199" y="224"/>
                    </a:cubicBezTo>
                    <a:cubicBezTo>
                      <a:pt x="199" y="225"/>
                      <a:pt x="199" y="225"/>
                      <a:pt x="199" y="225"/>
                    </a:cubicBezTo>
                    <a:cubicBezTo>
                      <a:pt x="209" y="226"/>
                      <a:pt x="209" y="226"/>
                      <a:pt x="209" y="226"/>
                    </a:cubicBezTo>
                    <a:cubicBezTo>
                      <a:pt x="209" y="225"/>
                      <a:pt x="209" y="225"/>
                      <a:pt x="209" y="225"/>
                    </a:cubicBezTo>
                    <a:cubicBezTo>
                      <a:pt x="207" y="225"/>
                      <a:pt x="207" y="225"/>
                      <a:pt x="207" y="225"/>
                    </a:cubicBezTo>
                    <a:cubicBezTo>
                      <a:pt x="206" y="225"/>
                      <a:pt x="206" y="224"/>
                      <a:pt x="205" y="224"/>
                    </a:cubicBezTo>
                    <a:cubicBezTo>
                      <a:pt x="205" y="224"/>
                      <a:pt x="205" y="223"/>
                      <a:pt x="205" y="223"/>
                    </a:cubicBezTo>
                    <a:cubicBezTo>
                      <a:pt x="208" y="199"/>
                      <a:pt x="208" y="199"/>
                      <a:pt x="208" y="199"/>
                    </a:cubicBezTo>
                    <a:cubicBezTo>
                      <a:pt x="208" y="199"/>
                      <a:pt x="208" y="199"/>
                      <a:pt x="208" y="199"/>
                    </a:cubicBezTo>
                    <a:cubicBezTo>
                      <a:pt x="224" y="228"/>
                      <a:pt x="224" y="228"/>
                      <a:pt x="224" y="228"/>
                    </a:cubicBezTo>
                    <a:cubicBezTo>
                      <a:pt x="224" y="228"/>
                      <a:pt x="224" y="228"/>
                      <a:pt x="224" y="228"/>
                    </a:cubicBezTo>
                    <a:cubicBezTo>
                      <a:pt x="225" y="228"/>
                      <a:pt x="225" y="228"/>
                      <a:pt x="225" y="228"/>
                    </a:cubicBezTo>
                    <a:cubicBezTo>
                      <a:pt x="229" y="201"/>
                      <a:pt x="229" y="201"/>
                      <a:pt x="229" y="201"/>
                    </a:cubicBezTo>
                    <a:cubicBezTo>
                      <a:pt x="229" y="200"/>
                      <a:pt x="229" y="200"/>
                      <a:pt x="230" y="200"/>
                    </a:cubicBezTo>
                    <a:cubicBezTo>
                      <a:pt x="230" y="200"/>
                      <a:pt x="231" y="200"/>
                      <a:pt x="232" y="200"/>
                    </a:cubicBezTo>
                    <a:cubicBezTo>
                      <a:pt x="234" y="200"/>
                      <a:pt x="234" y="200"/>
                      <a:pt x="234" y="200"/>
                    </a:cubicBezTo>
                    <a:cubicBezTo>
                      <a:pt x="234" y="199"/>
                      <a:pt x="234" y="199"/>
                      <a:pt x="234" y="199"/>
                    </a:cubicBezTo>
                    <a:cubicBezTo>
                      <a:pt x="224" y="198"/>
                      <a:pt x="224" y="198"/>
                      <a:pt x="224" y="198"/>
                    </a:cubicBezTo>
                    <a:cubicBezTo>
                      <a:pt x="224" y="199"/>
                      <a:pt x="224" y="199"/>
                      <a:pt x="224" y="199"/>
                    </a:cubicBezTo>
                    <a:cubicBezTo>
                      <a:pt x="226" y="199"/>
                      <a:pt x="226" y="199"/>
                      <a:pt x="226" y="199"/>
                    </a:cubicBezTo>
                    <a:cubicBezTo>
                      <a:pt x="226" y="199"/>
                      <a:pt x="227" y="199"/>
                      <a:pt x="227" y="200"/>
                    </a:cubicBezTo>
                    <a:cubicBezTo>
                      <a:pt x="228" y="200"/>
                      <a:pt x="228" y="200"/>
                      <a:pt x="228" y="201"/>
                    </a:cubicBezTo>
                    <a:cubicBezTo>
                      <a:pt x="225" y="221"/>
                      <a:pt x="225" y="221"/>
                      <a:pt x="225" y="221"/>
                    </a:cubicBezTo>
                    <a:cubicBezTo>
                      <a:pt x="224" y="221"/>
                      <a:pt x="224" y="221"/>
                      <a:pt x="224" y="221"/>
                    </a:cubicBezTo>
                    <a:close/>
                    <a:moveTo>
                      <a:pt x="201" y="210"/>
                    </a:moveTo>
                    <a:cubicBezTo>
                      <a:pt x="200" y="215"/>
                      <a:pt x="197" y="218"/>
                      <a:pt x="194" y="220"/>
                    </a:cubicBezTo>
                    <a:cubicBezTo>
                      <a:pt x="191" y="222"/>
                      <a:pt x="187" y="223"/>
                      <a:pt x="183" y="222"/>
                    </a:cubicBezTo>
                    <a:cubicBezTo>
                      <a:pt x="180" y="221"/>
                      <a:pt x="177" y="219"/>
                      <a:pt x="175" y="215"/>
                    </a:cubicBezTo>
                    <a:cubicBezTo>
                      <a:pt x="173" y="212"/>
                      <a:pt x="172" y="208"/>
                      <a:pt x="173" y="203"/>
                    </a:cubicBezTo>
                    <a:cubicBezTo>
                      <a:pt x="174" y="199"/>
                      <a:pt x="176" y="196"/>
                      <a:pt x="179" y="194"/>
                    </a:cubicBezTo>
                    <a:cubicBezTo>
                      <a:pt x="183" y="191"/>
                      <a:pt x="186" y="191"/>
                      <a:pt x="190" y="192"/>
                    </a:cubicBezTo>
                    <a:cubicBezTo>
                      <a:pt x="195" y="193"/>
                      <a:pt x="198" y="195"/>
                      <a:pt x="199" y="198"/>
                    </a:cubicBezTo>
                    <a:cubicBezTo>
                      <a:pt x="201" y="202"/>
                      <a:pt x="202" y="206"/>
                      <a:pt x="201" y="210"/>
                    </a:cubicBezTo>
                    <a:close/>
                    <a:moveTo>
                      <a:pt x="178" y="205"/>
                    </a:moveTo>
                    <a:cubicBezTo>
                      <a:pt x="177" y="210"/>
                      <a:pt x="177" y="213"/>
                      <a:pt x="178" y="216"/>
                    </a:cubicBezTo>
                    <a:cubicBezTo>
                      <a:pt x="179" y="219"/>
                      <a:pt x="181" y="220"/>
                      <a:pt x="184" y="221"/>
                    </a:cubicBezTo>
                    <a:cubicBezTo>
                      <a:pt x="186" y="221"/>
                      <a:pt x="189" y="221"/>
                      <a:pt x="191" y="219"/>
                    </a:cubicBezTo>
                    <a:cubicBezTo>
                      <a:pt x="193" y="217"/>
                      <a:pt x="195" y="214"/>
                      <a:pt x="196" y="209"/>
                    </a:cubicBezTo>
                    <a:cubicBezTo>
                      <a:pt x="197" y="205"/>
                      <a:pt x="197" y="201"/>
                      <a:pt x="196" y="198"/>
                    </a:cubicBezTo>
                    <a:cubicBezTo>
                      <a:pt x="195" y="195"/>
                      <a:pt x="193" y="194"/>
                      <a:pt x="190" y="193"/>
                    </a:cubicBezTo>
                    <a:cubicBezTo>
                      <a:pt x="187" y="192"/>
                      <a:pt x="185" y="193"/>
                      <a:pt x="183" y="195"/>
                    </a:cubicBezTo>
                    <a:cubicBezTo>
                      <a:pt x="180" y="197"/>
                      <a:pt x="179" y="200"/>
                      <a:pt x="178" y="205"/>
                    </a:cubicBezTo>
                    <a:close/>
                    <a:moveTo>
                      <a:pt x="159" y="214"/>
                    </a:moveTo>
                    <a:cubicBezTo>
                      <a:pt x="160" y="213"/>
                      <a:pt x="160" y="213"/>
                      <a:pt x="160" y="213"/>
                    </a:cubicBezTo>
                    <a:cubicBezTo>
                      <a:pt x="157" y="213"/>
                      <a:pt x="157" y="213"/>
                      <a:pt x="157" y="213"/>
                    </a:cubicBezTo>
                    <a:cubicBezTo>
                      <a:pt x="157" y="212"/>
                      <a:pt x="156" y="212"/>
                      <a:pt x="156" y="212"/>
                    </a:cubicBezTo>
                    <a:cubicBezTo>
                      <a:pt x="156" y="211"/>
                      <a:pt x="156" y="211"/>
                      <a:pt x="156" y="210"/>
                    </a:cubicBezTo>
                    <a:cubicBezTo>
                      <a:pt x="165" y="188"/>
                      <a:pt x="165" y="188"/>
                      <a:pt x="165" y="188"/>
                    </a:cubicBezTo>
                    <a:cubicBezTo>
                      <a:pt x="165" y="187"/>
                      <a:pt x="166" y="186"/>
                      <a:pt x="166" y="186"/>
                    </a:cubicBezTo>
                    <a:cubicBezTo>
                      <a:pt x="166" y="186"/>
                      <a:pt x="167" y="186"/>
                      <a:pt x="169" y="187"/>
                    </a:cubicBezTo>
                    <a:cubicBezTo>
                      <a:pt x="171" y="188"/>
                      <a:pt x="172" y="189"/>
                      <a:pt x="173" y="190"/>
                    </a:cubicBezTo>
                    <a:cubicBezTo>
                      <a:pt x="173" y="191"/>
                      <a:pt x="173" y="192"/>
                      <a:pt x="174" y="195"/>
                    </a:cubicBezTo>
                    <a:cubicBezTo>
                      <a:pt x="175" y="196"/>
                      <a:pt x="175" y="196"/>
                      <a:pt x="175" y="196"/>
                    </a:cubicBezTo>
                    <a:cubicBezTo>
                      <a:pt x="176" y="189"/>
                      <a:pt x="176" y="189"/>
                      <a:pt x="176" y="189"/>
                    </a:cubicBezTo>
                    <a:cubicBezTo>
                      <a:pt x="153" y="180"/>
                      <a:pt x="153" y="180"/>
                      <a:pt x="153" y="180"/>
                    </a:cubicBezTo>
                    <a:cubicBezTo>
                      <a:pt x="149" y="185"/>
                      <a:pt x="149" y="185"/>
                      <a:pt x="149" y="185"/>
                    </a:cubicBezTo>
                    <a:cubicBezTo>
                      <a:pt x="150" y="186"/>
                      <a:pt x="150" y="186"/>
                      <a:pt x="150" y="186"/>
                    </a:cubicBezTo>
                    <a:cubicBezTo>
                      <a:pt x="152" y="184"/>
                      <a:pt x="154" y="183"/>
                      <a:pt x="155" y="183"/>
                    </a:cubicBezTo>
                    <a:cubicBezTo>
                      <a:pt x="156" y="182"/>
                      <a:pt x="158" y="183"/>
                      <a:pt x="160" y="184"/>
                    </a:cubicBezTo>
                    <a:cubicBezTo>
                      <a:pt x="161" y="184"/>
                      <a:pt x="162" y="184"/>
                      <a:pt x="162" y="184"/>
                    </a:cubicBezTo>
                    <a:cubicBezTo>
                      <a:pt x="162" y="185"/>
                      <a:pt x="162" y="185"/>
                      <a:pt x="161" y="186"/>
                    </a:cubicBezTo>
                    <a:cubicBezTo>
                      <a:pt x="152" y="209"/>
                      <a:pt x="152" y="209"/>
                      <a:pt x="152" y="209"/>
                    </a:cubicBezTo>
                    <a:cubicBezTo>
                      <a:pt x="152" y="209"/>
                      <a:pt x="152" y="210"/>
                      <a:pt x="151" y="210"/>
                    </a:cubicBezTo>
                    <a:cubicBezTo>
                      <a:pt x="151" y="210"/>
                      <a:pt x="150" y="210"/>
                      <a:pt x="149" y="209"/>
                    </a:cubicBezTo>
                    <a:cubicBezTo>
                      <a:pt x="147" y="209"/>
                      <a:pt x="147" y="209"/>
                      <a:pt x="147" y="209"/>
                    </a:cubicBezTo>
                    <a:cubicBezTo>
                      <a:pt x="147" y="210"/>
                      <a:pt x="147" y="210"/>
                      <a:pt x="147" y="210"/>
                    </a:cubicBezTo>
                    <a:cubicBezTo>
                      <a:pt x="159" y="214"/>
                      <a:pt x="159" y="214"/>
                      <a:pt x="159" y="214"/>
                    </a:cubicBezTo>
                    <a:close/>
                    <a:moveTo>
                      <a:pt x="145" y="193"/>
                    </a:moveTo>
                    <a:cubicBezTo>
                      <a:pt x="143" y="197"/>
                      <a:pt x="140" y="200"/>
                      <a:pt x="136" y="201"/>
                    </a:cubicBezTo>
                    <a:cubicBezTo>
                      <a:pt x="132" y="202"/>
                      <a:pt x="129" y="202"/>
                      <a:pt x="125" y="200"/>
                    </a:cubicBezTo>
                    <a:cubicBezTo>
                      <a:pt x="122" y="198"/>
                      <a:pt x="120" y="195"/>
                      <a:pt x="119" y="191"/>
                    </a:cubicBezTo>
                    <a:cubicBezTo>
                      <a:pt x="117" y="187"/>
                      <a:pt x="118" y="183"/>
                      <a:pt x="120" y="179"/>
                    </a:cubicBezTo>
                    <a:cubicBezTo>
                      <a:pt x="122" y="175"/>
                      <a:pt x="125" y="173"/>
                      <a:pt x="129" y="171"/>
                    </a:cubicBezTo>
                    <a:cubicBezTo>
                      <a:pt x="132" y="170"/>
                      <a:pt x="136" y="170"/>
                      <a:pt x="140" y="172"/>
                    </a:cubicBezTo>
                    <a:cubicBezTo>
                      <a:pt x="144" y="174"/>
                      <a:pt x="146" y="177"/>
                      <a:pt x="147" y="181"/>
                    </a:cubicBezTo>
                    <a:cubicBezTo>
                      <a:pt x="148" y="185"/>
                      <a:pt x="147" y="189"/>
                      <a:pt x="145" y="193"/>
                    </a:cubicBezTo>
                    <a:close/>
                    <a:moveTo>
                      <a:pt x="124" y="182"/>
                    </a:moveTo>
                    <a:cubicBezTo>
                      <a:pt x="122" y="186"/>
                      <a:pt x="121" y="190"/>
                      <a:pt x="122" y="193"/>
                    </a:cubicBezTo>
                    <a:cubicBezTo>
                      <a:pt x="122" y="195"/>
                      <a:pt x="123" y="197"/>
                      <a:pt x="126" y="199"/>
                    </a:cubicBezTo>
                    <a:cubicBezTo>
                      <a:pt x="128" y="200"/>
                      <a:pt x="131" y="200"/>
                      <a:pt x="133" y="199"/>
                    </a:cubicBezTo>
                    <a:cubicBezTo>
                      <a:pt x="136" y="198"/>
                      <a:pt x="138" y="195"/>
                      <a:pt x="141" y="190"/>
                    </a:cubicBezTo>
                    <a:cubicBezTo>
                      <a:pt x="143" y="187"/>
                      <a:pt x="144" y="183"/>
                      <a:pt x="144" y="180"/>
                    </a:cubicBezTo>
                    <a:cubicBezTo>
                      <a:pt x="144" y="177"/>
                      <a:pt x="142" y="175"/>
                      <a:pt x="139" y="173"/>
                    </a:cubicBezTo>
                    <a:cubicBezTo>
                      <a:pt x="137" y="172"/>
                      <a:pt x="134" y="172"/>
                      <a:pt x="132" y="173"/>
                    </a:cubicBezTo>
                    <a:cubicBezTo>
                      <a:pt x="129" y="175"/>
                      <a:pt x="127" y="177"/>
                      <a:pt x="124" y="182"/>
                    </a:cubicBezTo>
                    <a:close/>
                    <a:moveTo>
                      <a:pt x="114" y="160"/>
                    </a:moveTo>
                    <a:cubicBezTo>
                      <a:pt x="114" y="160"/>
                      <a:pt x="114" y="160"/>
                      <a:pt x="114" y="160"/>
                    </a:cubicBezTo>
                    <a:cubicBezTo>
                      <a:pt x="101" y="169"/>
                      <a:pt x="101" y="169"/>
                      <a:pt x="101" y="169"/>
                    </a:cubicBezTo>
                    <a:cubicBezTo>
                      <a:pt x="109" y="175"/>
                      <a:pt x="109" y="175"/>
                      <a:pt x="109" y="175"/>
                    </a:cubicBezTo>
                    <a:cubicBezTo>
                      <a:pt x="114" y="160"/>
                      <a:pt x="114" y="160"/>
                      <a:pt x="114" y="160"/>
                    </a:cubicBezTo>
                    <a:close/>
                    <a:moveTo>
                      <a:pt x="109" y="176"/>
                    </a:moveTo>
                    <a:cubicBezTo>
                      <a:pt x="106" y="184"/>
                      <a:pt x="106" y="184"/>
                      <a:pt x="106" y="184"/>
                    </a:cubicBezTo>
                    <a:cubicBezTo>
                      <a:pt x="106" y="185"/>
                      <a:pt x="106" y="185"/>
                      <a:pt x="105" y="185"/>
                    </a:cubicBezTo>
                    <a:cubicBezTo>
                      <a:pt x="105" y="186"/>
                      <a:pt x="104" y="185"/>
                      <a:pt x="103" y="185"/>
                    </a:cubicBezTo>
                    <a:cubicBezTo>
                      <a:pt x="103" y="184"/>
                      <a:pt x="103" y="184"/>
                      <a:pt x="103" y="184"/>
                    </a:cubicBezTo>
                    <a:cubicBezTo>
                      <a:pt x="102" y="185"/>
                      <a:pt x="102" y="185"/>
                      <a:pt x="102" y="185"/>
                    </a:cubicBezTo>
                    <a:cubicBezTo>
                      <a:pt x="111" y="191"/>
                      <a:pt x="111" y="191"/>
                      <a:pt x="111" y="191"/>
                    </a:cubicBezTo>
                    <a:cubicBezTo>
                      <a:pt x="111" y="191"/>
                      <a:pt x="111" y="191"/>
                      <a:pt x="111" y="191"/>
                    </a:cubicBezTo>
                    <a:cubicBezTo>
                      <a:pt x="111" y="190"/>
                      <a:pt x="111" y="190"/>
                      <a:pt x="111" y="190"/>
                    </a:cubicBezTo>
                    <a:cubicBezTo>
                      <a:pt x="110" y="190"/>
                      <a:pt x="110" y="189"/>
                      <a:pt x="110" y="189"/>
                    </a:cubicBezTo>
                    <a:cubicBezTo>
                      <a:pt x="109" y="188"/>
                      <a:pt x="109" y="187"/>
                      <a:pt x="109" y="187"/>
                    </a:cubicBezTo>
                    <a:cubicBezTo>
                      <a:pt x="118" y="159"/>
                      <a:pt x="118" y="159"/>
                      <a:pt x="118" y="159"/>
                    </a:cubicBezTo>
                    <a:cubicBezTo>
                      <a:pt x="114" y="157"/>
                      <a:pt x="114" y="157"/>
                      <a:pt x="114" y="157"/>
                    </a:cubicBezTo>
                    <a:cubicBezTo>
                      <a:pt x="91" y="173"/>
                      <a:pt x="91" y="173"/>
                      <a:pt x="91" y="173"/>
                    </a:cubicBezTo>
                    <a:cubicBezTo>
                      <a:pt x="90" y="174"/>
                      <a:pt x="90" y="174"/>
                      <a:pt x="89" y="174"/>
                    </a:cubicBezTo>
                    <a:cubicBezTo>
                      <a:pt x="88" y="174"/>
                      <a:pt x="88" y="173"/>
                      <a:pt x="87" y="173"/>
                    </a:cubicBezTo>
                    <a:cubicBezTo>
                      <a:pt x="87" y="173"/>
                      <a:pt x="87" y="173"/>
                      <a:pt x="87" y="173"/>
                    </a:cubicBezTo>
                    <a:cubicBezTo>
                      <a:pt x="86" y="173"/>
                      <a:pt x="86" y="173"/>
                      <a:pt x="86" y="173"/>
                    </a:cubicBezTo>
                    <a:cubicBezTo>
                      <a:pt x="94" y="179"/>
                      <a:pt x="94" y="179"/>
                      <a:pt x="94" y="179"/>
                    </a:cubicBezTo>
                    <a:cubicBezTo>
                      <a:pt x="94" y="178"/>
                      <a:pt x="94" y="178"/>
                      <a:pt x="94" y="178"/>
                    </a:cubicBezTo>
                    <a:cubicBezTo>
                      <a:pt x="94" y="178"/>
                      <a:pt x="94" y="178"/>
                      <a:pt x="94" y="178"/>
                    </a:cubicBezTo>
                    <a:cubicBezTo>
                      <a:pt x="93" y="177"/>
                      <a:pt x="92" y="176"/>
                      <a:pt x="92" y="176"/>
                    </a:cubicBezTo>
                    <a:cubicBezTo>
                      <a:pt x="92" y="175"/>
                      <a:pt x="93" y="174"/>
                      <a:pt x="94" y="173"/>
                    </a:cubicBezTo>
                    <a:cubicBezTo>
                      <a:pt x="100" y="169"/>
                      <a:pt x="100" y="169"/>
                      <a:pt x="100" y="169"/>
                    </a:cubicBezTo>
                    <a:cubicBezTo>
                      <a:pt x="109" y="176"/>
                      <a:pt x="109" y="176"/>
                      <a:pt x="109" y="176"/>
                    </a:cubicBezTo>
                    <a:close/>
                    <a:moveTo>
                      <a:pt x="88" y="135"/>
                    </a:moveTo>
                    <a:cubicBezTo>
                      <a:pt x="89" y="134"/>
                      <a:pt x="89" y="134"/>
                      <a:pt x="89" y="134"/>
                    </a:cubicBezTo>
                    <a:cubicBezTo>
                      <a:pt x="103" y="148"/>
                      <a:pt x="103" y="148"/>
                      <a:pt x="103" y="148"/>
                    </a:cubicBezTo>
                    <a:cubicBezTo>
                      <a:pt x="103" y="149"/>
                      <a:pt x="103" y="149"/>
                      <a:pt x="103" y="149"/>
                    </a:cubicBezTo>
                    <a:cubicBezTo>
                      <a:pt x="98" y="145"/>
                      <a:pt x="98" y="145"/>
                      <a:pt x="98" y="145"/>
                    </a:cubicBezTo>
                    <a:cubicBezTo>
                      <a:pt x="98" y="144"/>
                      <a:pt x="97" y="144"/>
                      <a:pt x="97" y="144"/>
                    </a:cubicBezTo>
                    <a:cubicBezTo>
                      <a:pt x="97" y="144"/>
                      <a:pt x="96" y="144"/>
                      <a:pt x="96" y="144"/>
                    </a:cubicBezTo>
                    <a:cubicBezTo>
                      <a:pt x="78" y="162"/>
                      <a:pt x="78" y="162"/>
                      <a:pt x="78" y="162"/>
                    </a:cubicBezTo>
                    <a:cubicBezTo>
                      <a:pt x="78" y="163"/>
                      <a:pt x="78" y="163"/>
                      <a:pt x="78" y="164"/>
                    </a:cubicBezTo>
                    <a:cubicBezTo>
                      <a:pt x="78" y="164"/>
                      <a:pt x="78" y="164"/>
                      <a:pt x="79" y="165"/>
                    </a:cubicBezTo>
                    <a:cubicBezTo>
                      <a:pt x="83" y="169"/>
                      <a:pt x="83" y="169"/>
                      <a:pt x="83" y="169"/>
                    </a:cubicBezTo>
                    <a:cubicBezTo>
                      <a:pt x="82" y="170"/>
                      <a:pt x="82" y="170"/>
                      <a:pt x="82" y="170"/>
                    </a:cubicBezTo>
                    <a:cubicBezTo>
                      <a:pt x="68" y="156"/>
                      <a:pt x="68" y="156"/>
                      <a:pt x="68" y="156"/>
                    </a:cubicBezTo>
                    <a:cubicBezTo>
                      <a:pt x="69" y="155"/>
                      <a:pt x="69" y="155"/>
                      <a:pt x="69" y="155"/>
                    </a:cubicBezTo>
                    <a:cubicBezTo>
                      <a:pt x="73" y="159"/>
                      <a:pt x="73" y="159"/>
                      <a:pt x="73" y="159"/>
                    </a:cubicBezTo>
                    <a:cubicBezTo>
                      <a:pt x="73" y="160"/>
                      <a:pt x="74" y="160"/>
                      <a:pt x="74" y="160"/>
                    </a:cubicBezTo>
                    <a:cubicBezTo>
                      <a:pt x="75" y="160"/>
                      <a:pt x="75" y="160"/>
                      <a:pt x="75" y="160"/>
                    </a:cubicBezTo>
                    <a:cubicBezTo>
                      <a:pt x="93" y="141"/>
                      <a:pt x="93" y="141"/>
                      <a:pt x="93" y="141"/>
                    </a:cubicBezTo>
                    <a:cubicBezTo>
                      <a:pt x="93" y="141"/>
                      <a:pt x="93" y="141"/>
                      <a:pt x="93" y="140"/>
                    </a:cubicBezTo>
                    <a:cubicBezTo>
                      <a:pt x="93" y="140"/>
                      <a:pt x="93" y="139"/>
                      <a:pt x="92" y="139"/>
                    </a:cubicBezTo>
                    <a:cubicBezTo>
                      <a:pt x="88" y="135"/>
                      <a:pt x="88" y="135"/>
                      <a:pt x="88" y="135"/>
                    </a:cubicBezTo>
                    <a:close/>
                    <a:moveTo>
                      <a:pt x="77" y="125"/>
                    </a:moveTo>
                    <a:cubicBezTo>
                      <a:pt x="57" y="140"/>
                      <a:pt x="57" y="140"/>
                      <a:pt x="57" y="140"/>
                    </a:cubicBezTo>
                    <a:cubicBezTo>
                      <a:pt x="55" y="142"/>
                      <a:pt x="53" y="142"/>
                      <a:pt x="51" y="142"/>
                    </a:cubicBezTo>
                    <a:cubicBezTo>
                      <a:pt x="50" y="142"/>
                      <a:pt x="48" y="140"/>
                      <a:pt x="47" y="139"/>
                    </a:cubicBezTo>
                    <a:cubicBezTo>
                      <a:pt x="46" y="138"/>
                      <a:pt x="46" y="137"/>
                      <a:pt x="46" y="137"/>
                    </a:cubicBezTo>
                    <a:cubicBezTo>
                      <a:pt x="46" y="136"/>
                      <a:pt x="45" y="135"/>
                      <a:pt x="45" y="135"/>
                    </a:cubicBezTo>
                    <a:cubicBezTo>
                      <a:pt x="46" y="135"/>
                      <a:pt x="46" y="135"/>
                      <a:pt x="46" y="135"/>
                    </a:cubicBezTo>
                    <a:cubicBezTo>
                      <a:pt x="47" y="135"/>
                      <a:pt x="47" y="135"/>
                      <a:pt x="47" y="135"/>
                    </a:cubicBezTo>
                    <a:cubicBezTo>
                      <a:pt x="47" y="134"/>
                      <a:pt x="48" y="134"/>
                      <a:pt x="48" y="133"/>
                    </a:cubicBezTo>
                    <a:cubicBezTo>
                      <a:pt x="48" y="133"/>
                      <a:pt x="47" y="132"/>
                      <a:pt x="47" y="131"/>
                    </a:cubicBezTo>
                    <a:cubicBezTo>
                      <a:pt x="47" y="131"/>
                      <a:pt x="46" y="130"/>
                      <a:pt x="45" y="130"/>
                    </a:cubicBezTo>
                    <a:cubicBezTo>
                      <a:pt x="45" y="130"/>
                      <a:pt x="44" y="130"/>
                      <a:pt x="44" y="130"/>
                    </a:cubicBezTo>
                    <a:cubicBezTo>
                      <a:pt x="43" y="131"/>
                      <a:pt x="43" y="132"/>
                      <a:pt x="43" y="133"/>
                    </a:cubicBezTo>
                    <a:cubicBezTo>
                      <a:pt x="43" y="135"/>
                      <a:pt x="44" y="137"/>
                      <a:pt x="45" y="139"/>
                    </a:cubicBezTo>
                    <a:cubicBezTo>
                      <a:pt x="48" y="141"/>
                      <a:pt x="50" y="143"/>
                      <a:pt x="53" y="144"/>
                    </a:cubicBezTo>
                    <a:cubicBezTo>
                      <a:pt x="55" y="145"/>
                      <a:pt x="57" y="145"/>
                      <a:pt x="60" y="143"/>
                    </a:cubicBezTo>
                    <a:cubicBezTo>
                      <a:pt x="80" y="128"/>
                      <a:pt x="80" y="128"/>
                      <a:pt x="80" y="128"/>
                    </a:cubicBezTo>
                    <a:cubicBezTo>
                      <a:pt x="80" y="128"/>
                      <a:pt x="80" y="128"/>
                      <a:pt x="81" y="128"/>
                    </a:cubicBezTo>
                    <a:cubicBezTo>
                      <a:pt x="81" y="128"/>
                      <a:pt x="82" y="129"/>
                      <a:pt x="82" y="129"/>
                    </a:cubicBezTo>
                    <a:cubicBezTo>
                      <a:pt x="86" y="134"/>
                      <a:pt x="86" y="134"/>
                      <a:pt x="86" y="134"/>
                    </a:cubicBezTo>
                    <a:cubicBezTo>
                      <a:pt x="87" y="134"/>
                      <a:pt x="87" y="134"/>
                      <a:pt x="87" y="134"/>
                    </a:cubicBezTo>
                    <a:cubicBezTo>
                      <a:pt x="74" y="117"/>
                      <a:pt x="74" y="117"/>
                      <a:pt x="74" y="117"/>
                    </a:cubicBezTo>
                    <a:cubicBezTo>
                      <a:pt x="73" y="118"/>
                      <a:pt x="73" y="118"/>
                      <a:pt x="73" y="118"/>
                    </a:cubicBezTo>
                    <a:cubicBezTo>
                      <a:pt x="77" y="123"/>
                      <a:pt x="77" y="123"/>
                      <a:pt x="77" y="123"/>
                    </a:cubicBezTo>
                    <a:cubicBezTo>
                      <a:pt x="77" y="123"/>
                      <a:pt x="78" y="124"/>
                      <a:pt x="78" y="124"/>
                    </a:cubicBezTo>
                    <a:cubicBezTo>
                      <a:pt x="78" y="125"/>
                      <a:pt x="78" y="125"/>
                      <a:pt x="77" y="125"/>
                    </a:cubicBezTo>
                    <a:close/>
                    <a:moveTo>
                      <a:pt x="40" y="108"/>
                    </a:moveTo>
                    <a:cubicBezTo>
                      <a:pt x="40" y="109"/>
                      <a:pt x="40" y="109"/>
                      <a:pt x="40" y="109"/>
                    </a:cubicBezTo>
                    <a:cubicBezTo>
                      <a:pt x="58" y="98"/>
                      <a:pt x="58" y="98"/>
                      <a:pt x="58" y="98"/>
                    </a:cubicBezTo>
                    <a:cubicBezTo>
                      <a:pt x="58" y="98"/>
                      <a:pt x="59" y="98"/>
                      <a:pt x="59" y="97"/>
                    </a:cubicBezTo>
                    <a:cubicBezTo>
                      <a:pt x="59" y="97"/>
                      <a:pt x="59" y="96"/>
                      <a:pt x="58" y="96"/>
                    </a:cubicBezTo>
                    <a:cubicBezTo>
                      <a:pt x="57" y="94"/>
                      <a:pt x="57" y="94"/>
                      <a:pt x="57" y="94"/>
                    </a:cubicBezTo>
                    <a:cubicBezTo>
                      <a:pt x="58" y="93"/>
                      <a:pt x="58" y="93"/>
                      <a:pt x="58" y="93"/>
                    </a:cubicBezTo>
                    <a:cubicBezTo>
                      <a:pt x="63" y="102"/>
                      <a:pt x="63" y="102"/>
                      <a:pt x="63" y="102"/>
                    </a:cubicBezTo>
                    <a:cubicBezTo>
                      <a:pt x="62" y="103"/>
                      <a:pt x="62" y="103"/>
                      <a:pt x="62" y="103"/>
                    </a:cubicBezTo>
                    <a:cubicBezTo>
                      <a:pt x="61" y="101"/>
                      <a:pt x="61" y="101"/>
                      <a:pt x="61" y="101"/>
                    </a:cubicBezTo>
                    <a:cubicBezTo>
                      <a:pt x="61" y="100"/>
                      <a:pt x="60" y="100"/>
                      <a:pt x="60" y="100"/>
                    </a:cubicBezTo>
                    <a:cubicBezTo>
                      <a:pt x="60" y="99"/>
                      <a:pt x="59" y="99"/>
                      <a:pt x="59" y="100"/>
                    </a:cubicBezTo>
                    <a:cubicBezTo>
                      <a:pt x="35" y="114"/>
                      <a:pt x="35" y="114"/>
                      <a:pt x="35" y="114"/>
                    </a:cubicBezTo>
                    <a:cubicBezTo>
                      <a:pt x="34" y="112"/>
                      <a:pt x="34" y="112"/>
                      <a:pt x="34" y="112"/>
                    </a:cubicBezTo>
                    <a:cubicBezTo>
                      <a:pt x="34" y="112"/>
                      <a:pt x="34" y="112"/>
                      <a:pt x="34" y="112"/>
                    </a:cubicBezTo>
                    <a:cubicBezTo>
                      <a:pt x="47" y="82"/>
                      <a:pt x="47" y="82"/>
                      <a:pt x="47" y="82"/>
                    </a:cubicBezTo>
                    <a:cubicBezTo>
                      <a:pt x="47" y="82"/>
                      <a:pt x="47" y="82"/>
                      <a:pt x="47" y="82"/>
                    </a:cubicBezTo>
                    <a:cubicBezTo>
                      <a:pt x="26" y="94"/>
                      <a:pt x="26" y="94"/>
                      <a:pt x="26" y="94"/>
                    </a:cubicBezTo>
                    <a:cubicBezTo>
                      <a:pt x="26" y="94"/>
                      <a:pt x="26" y="95"/>
                      <a:pt x="26" y="95"/>
                    </a:cubicBezTo>
                    <a:cubicBezTo>
                      <a:pt x="26" y="96"/>
                      <a:pt x="26" y="96"/>
                      <a:pt x="26" y="97"/>
                    </a:cubicBezTo>
                    <a:cubicBezTo>
                      <a:pt x="27" y="98"/>
                      <a:pt x="27" y="98"/>
                      <a:pt x="27" y="98"/>
                    </a:cubicBezTo>
                    <a:cubicBezTo>
                      <a:pt x="26" y="99"/>
                      <a:pt x="26" y="99"/>
                      <a:pt x="26" y="99"/>
                    </a:cubicBezTo>
                    <a:cubicBezTo>
                      <a:pt x="21" y="90"/>
                      <a:pt x="21" y="90"/>
                      <a:pt x="21" y="90"/>
                    </a:cubicBezTo>
                    <a:cubicBezTo>
                      <a:pt x="22" y="90"/>
                      <a:pt x="22" y="90"/>
                      <a:pt x="22" y="90"/>
                    </a:cubicBezTo>
                    <a:cubicBezTo>
                      <a:pt x="23" y="91"/>
                      <a:pt x="23" y="91"/>
                      <a:pt x="23" y="91"/>
                    </a:cubicBezTo>
                    <a:cubicBezTo>
                      <a:pt x="24" y="92"/>
                      <a:pt x="24" y="93"/>
                      <a:pt x="24" y="93"/>
                    </a:cubicBezTo>
                    <a:cubicBezTo>
                      <a:pt x="25" y="93"/>
                      <a:pt x="25" y="93"/>
                      <a:pt x="26" y="93"/>
                    </a:cubicBezTo>
                    <a:cubicBezTo>
                      <a:pt x="48" y="80"/>
                      <a:pt x="48" y="80"/>
                      <a:pt x="48" y="80"/>
                    </a:cubicBezTo>
                    <a:cubicBezTo>
                      <a:pt x="48" y="80"/>
                      <a:pt x="48" y="79"/>
                      <a:pt x="48" y="79"/>
                    </a:cubicBezTo>
                    <a:cubicBezTo>
                      <a:pt x="48" y="79"/>
                      <a:pt x="48" y="78"/>
                      <a:pt x="47" y="77"/>
                    </a:cubicBezTo>
                    <a:cubicBezTo>
                      <a:pt x="47" y="76"/>
                      <a:pt x="47" y="76"/>
                      <a:pt x="47" y="76"/>
                    </a:cubicBezTo>
                    <a:cubicBezTo>
                      <a:pt x="48" y="75"/>
                      <a:pt x="48" y="75"/>
                      <a:pt x="48" y="75"/>
                    </a:cubicBezTo>
                    <a:cubicBezTo>
                      <a:pt x="51" y="82"/>
                      <a:pt x="51" y="82"/>
                      <a:pt x="51" y="82"/>
                    </a:cubicBezTo>
                    <a:cubicBezTo>
                      <a:pt x="40" y="108"/>
                      <a:pt x="40" y="108"/>
                      <a:pt x="40" y="108"/>
                    </a:cubicBezTo>
                    <a:close/>
                    <a:moveTo>
                      <a:pt x="41" y="65"/>
                    </a:moveTo>
                    <a:cubicBezTo>
                      <a:pt x="41" y="65"/>
                      <a:pt x="41" y="65"/>
                      <a:pt x="41" y="65"/>
                    </a:cubicBezTo>
                    <a:cubicBezTo>
                      <a:pt x="26" y="65"/>
                      <a:pt x="26" y="65"/>
                      <a:pt x="26" y="65"/>
                    </a:cubicBezTo>
                    <a:cubicBezTo>
                      <a:pt x="29" y="75"/>
                      <a:pt x="29" y="75"/>
                      <a:pt x="29" y="75"/>
                    </a:cubicBezTo>
                    <a:cubicBezTo>
                      <a:pt x="41" y="65"/>
                      <a:pt x="41" y="65"/>
                      <a:pt x="41" y="65"/>
                    </a:cubicBezTo>
                    <a:close/>
                    <a:moveTo>
                      <a:pt x="28" y="75"/>
                    </a:moveTo>
                    <a:cubicBezTo>
                      <a:pt x="22" y="81"/>
                      <a:pt x="22" y="81"/>
                      <a:pt x="22" y="81"/>
                    </a:cubicBezTo>
                    <a:cubicBezTo>
                      <a:pt x="21" y="81"/>
                      <a:pt x="21" y="81"/>
                      <a:pt x="20" y="81"/>
                    </a:cubicBezTo>
                    <a:cubicBezTo>
                      <a:pt x="20" y="81"/>
                      <a:pt x="19" y="81"/>
                      <a:pt x="19" y="80"/>
                    </a:cubicBezTo>
                    <a:cubicBezTo>
                      <a:pt x="19" y="79"/>
                      <a:pt x="19" y="79"/>
                      <a:pt x="19" y="79"/>
                    </a:cubicBezTo>
                    <a:cubicBezTo>
                      <a:pt x="18" y="79"/>
                      <a:pt x="18" y="79"/>
                      <a:pt x="18" y="79"/>
                    </a:cubicBezTo>
                    <a:cubicBezTo>
                      <a:pt x="22" y="89"/>
                      <a:pt x="22" y="89"/>
                      <a:pt x="22" y="89"/>
                    </a:cubicBezTo>
                    <a:cubicBezTo>
                      <a:pt x="23" y="89"/>
                      <a:pt x="23" y="89"/>
                      <a:pt x="23" y="89"/>
                    </a:cubicBezTo>
                    <a:cubicBezTo>
                      <a:pt x="22" y="88"/>
                      <a:pt x="22" y="88"/>
                      <a:pt x="22" y="88"/>
                    </a:cubicBezTo>
                    <a:cubicBezTo>
                      <a:pt x="22" y="88"/>
                      <a:pt x="22" y="87"/>
                      <a:pt x="22" y="86"/>
                    </a:cubicBezTo>
                    <a:cubicBezTo>
                      <a:pt x="22" y="86"/>
                      <a:pt x="23" y="85"/>
                      <a:pt x="23" y="85"/>
                    </a:cubicBezTo>
                    <a:cubicBezTo>
                      <a:pt x="46" y="66"/>
                      <a:pt x="46" y="66"/>
                      <a:pt x="46" y="66"/>
                    </a:cubicBezTo>
                    <a:cubicBezTo>
                      <a:pt x="44" y="63"/>
                      <a:pt x="44" y="63"/>
                      <a:pt x="44" y="63"/>
                    </a:cubicBezTo>
                    <a:cubicBezTo>
                      <a:pt x="15" y="63"/>
                      <a:pt x="15" y="63"/>
                      <a:pt x="15" y="63"/>
                    </a:cubicBezTo>
                    <a:cubicBezTo>
                      <a:pt x="14" y="63"/>
                      <a:pt x="13" y="63"/>
                      <a:pt x="13" y="63"/>
                    </a:cubicBezTo>
                    <a:cubicBezTo>
                      <a:pt x="13" y="62"/>
                      <a:pt x="12" y="62"/>
                      <a:pt x="12" y="61"/>
                    </a:cubicBezTo>
                    <a:cubicBezTo>
                      <a:pt x="12" y="61"/>
                      <a:pt x="12" y="61"/>
                      <a:pt x="12" y="61"/>
                    </a:cubicBezTo>
                    <a:cubicBezTo>
                      <a:pt x="11" y="61"/>
                      <a:pt x="11" y="61"/>
                      <a:pt x="11" y="61"/>
                    </a:cubicBezTo>
                    <a:cubicBezTo>
                      <a:pt x="14" y="70"/>
                      <a:pt x="14" y="70"/>
                      <a:pt x="14" y="70"/>
                    </a:cubicBezTo>
                    <a:cubicBezTo>
                      <a:pt x="15" y="69"/>
                      <a:pt x="15" y="69"/>
                      <a:pt x="15" y="69"/>
                    </a:cubicBezTo>
                    <a:cubicBezTo>
                      <a:pt x="15" y="69"/>
                      <a:pt x="15" y="69"/>
                      <a:pt x="15" y="69"/>
                    </a:cubicBezTo>
                    <a:cubicBezTo>
                      <a:pt x="14" y="67"/>
                      <a:pt x="14" y="67"/>
                      <a:pt x="15" y="66"/>
                    </a:cubicBezTo>
                    <a:cubicBezTo>
                      <a:pt x="15" y="66"/>
                      <a:pt x="16" y="65"/>
                      <a:pt x="17" y="65"/>
                    </a:cubicBezTo>
                    <a:cubicBezTo>
                      <a:pt x="24" y="65"/>
                      <a:pt x="24" y="65"/>
                      <a:pt x="24" y="65"/>
                    </a:cubicBezTo>
                    <a:cubicBezTo>
                      <a:pt x="28" y="75"/>
                      <a:pt x="28" y="75"/>
                      <a:pt x="28" y="75"/>
                    </a:cubicBezTo>
                    <a:close/>
                    <a:moveTo>
                      <a:pt x="34" y="31"/>
                    </a:moveTo>
                    <a:cubicBezTo>
                      <a:pt x="35" y="37"/>
                      <a:pt x="35" y="37"/>
                      <a:pt x="35" y="37"/>
                    </a:cubicBezTo>
                    <a:cubicBezTo>
                      <a:pt x="35" y="38"/>
                      <a:pt x="35" y="39"/>
                      <a:pt x="35" y="39"/>
                    </a:cubicBezTo>
                    <a:cubicBezTo>
                      <a:pt x="35" y="39"/>
                      <a:pt x="35" y="40"/>
                      <a:pt x="34" y="40"/>
                    </a:cubicBezTo>
                    <a:cubicBezTo>
                      <a:pt x="10" y="45"/>
                      <a:pt x="10" y="45"/>
                      <a:pt x="10" y="45"/>
                    </a:cubicBezTo>
                    <a:cubicBezTo>
                      <a:pt x="9" y="45"/>
                      <a:pt x="9" y="45"/>
                      <a:pt x="8" y="45"/>
                    </a:cubicBezTo>
                    <a:cubicBezTo>
                      <a:pt x="8" y="44"/>
                      <a:pt x="8" y="44"/>
                      <a:pt x="8" y="43"/>
                    </a:cubicBezTo>
                    <a:cubicBezTo>
                      <a:pt x="6" y="37"/>
                      <a:pt x="6" y="37"/>
                      <a:pt x="6" y="37"/>
                    </a:cubicBezTo>
                    <a:cubicBezTo>
                      <a:pt x="5" y="38"/>
                      <a:pt x="5" y="38"/>
                      <a:pt x="5" y="38"/>
                    </a:cubicBezTo>
                    <a:cubicBezTo>
                      <a:pt x="10" y="57"/>
                      <a:pt x="10" y="57"/>
                      <a:pt x="10" y="57"/>
                    </a:cubicBezTo>
                    <a:cubicBezTo>
                      <a:pt x="11" y="57"/>
                      <a:pt x="11" y="57"/>
                      <a:pt x="11" y="57"/>
                    </a:cubicBezTo>
                    <a:cubicBezTo>
                      <a:pt x="9" y="51"/>
                      <a:pt x="9" y="51"/>
                      <a:pt x="9" y="51"/>
                    </a:cubicBezTo>
                    <a:cubicBezTo>
                      <a:pt x="9" y="51"/>
                      <a:pt x="9" y="50"/>
                      <a:pt x="9" y="50"/>
                    </a:cubicBezTo>
                    <a:cubicBezTo>
                      <a:pt x="10" y="49"/>
                      <a:pt x="10" y="49"/>
                      <a:pt x="10" y="49"/>
                    </a:cubicBezTo>
                    <a:cubicBezTo>
                      <a:pt x="35" y="44"/>
                      <a:pt x="35" y="44"/>
                      <a:pt x="35" y="44"/>
                    </a:cubicBezTo>
                    <a:cubicBezTo>
                      <a:pt x="36" y="44"/>
                      <a:pt x="36" y="44"/>
                      <a:pt x="36" y="44"/>
                    </a:cubicBezTo>
                    <a:cubicBezTo>
                      <a:pt x="37" y="44"/>
                      <a:pt x="37" y="45"/>
                      <a:pt x="37" y="46"/>
                    </a:cubicBezTo>
                    <a:cubicBezTo>
                      <a:pt x="38" y="51"/>
                      <a:pt x="38" y="51"/>
                      <a:pt x="38" y="51"/>
                    </a:cubicBezTo>
                    <a:cubicBezTo>
                      <a:pt x="39" y="51"/>
                      <a:pt x="39" y="51"/>
                      <a:pt x="39" y="51"/>
                    </a:cubicBezTo>
                    <a:cubicBezTo>
                      <a:pt x="35" y="31"/>
                      <a:pt x="35" y="31"/>
                      <a:pt x="35" y="31"/>
                    </a:cubicBezTo>
                    <a:cubicBezTo>
                      <a:pt x="34" y="31"/>
                      <a:pt x="34" y="31"/>
                      <a:pt x="34" y="31"/>
                    </a:cubicBezTo>
                    <a:close/>
                    <a:moveTo>
                      <a:pt x="18" y="17"/>
                    </a:moveTo>
                    <a:cubicBezTo>
                      <a:pt x="6" y="26"/>
                      <a:pt x="6" y="26"/>
                      <a:pt x="6" y="26"/>
                    </a:cubicBezTo>
                    <a:cubicBezTo>
                      <a:pt x="5" y="27"/>
                      <a:pt x="5" y="28"/>
                      <a:pt x="4" y="28"/>
                    </a:cubicBezTo>
                    <a:cubicBezTo>
                      <a:pt x="4" y="29"/>
                      <a:pt x="4" y="30"/>
                      <a:pt x="4" y="30"/>
                    </a:cubicBezTo>
                    <a:cubicBezTo>
                      <a:pt x="4" y="31"/>
                      <a:pt x="4" y="31"/>
                      <a:pt x="4" y="31"/>
                    </a:cubicBezTo>
                    <a:cubicBezTo>
                      <a:pt x="3" y="31"/>
                      <a:pt x="3" y="31"/>
                      <a:pt x="3" y="31"/>
                    </a:cubicBezTo>
                    <a:cubicBezTo>
                      <a:pt x="2" y="20"/>
                      <a:pt x="2" y="20"/>
                      <a:pt x="2" y="20"/>
                    </a:cubicBezTo>
                    <a:cubicBezTo>
                      <a:pt x="3" y="20"/>
                      <a:pt x="3" y="20"/>
                      <a:pt x="3" y="20"/>
                    </a:cubicBezTo>
                    <a:cubicBezTo>
                      <a:pt x="3" y="21"/>
                      <a:pt x="3" y="21"/>
                      <a:pt x="3" y="21"/>
                    </a:cubicBezTo>
                    <a:cubicBezTo>
                      <a:pt x="3" y="22"/>
                      <a:pt x="4" y="23"/>
                      <a:pt x="4" y="23"/>
                    </a:cubicBezTo>
                    <a:cubicBezTo>
                      <a:pt x="4" y="23"/>
                      <a:pt x="5" y="23"/>
                      <a:pt x="5" y="23"/>
                    </a:cubicBezTo>
                    <a:cubicBezTo>
                      <a:pt x="15" y="15"/>
                      <a:pt x="15" y="15"/>
                      <a:pt x="15" y="15"/>
                    </a:cubicBezTo>
                    <a:cubicBezTo>
                      <a:pt x="6" y="10"/>
                      <a:pt x="6" y="10"/>
                      <a:pt x="6" y="10"/>
                    </a:cubicBezTo>
                    <a:cubicBezTo>
                      <a:pt x="5" y="9"/>
                      <a:pt x="4" y="9"/>
                      <a:pt x="4" y="9"/>
                    </a:cubicBezTo>
                    <a:cubicBezTo>
                      <a:pt x="4" y="9"/>
                      <a:pt x="3" y="9"/>
                      <a:pt x="3" y="9"/>
                    </a:cubicBezTo>
                    <a:cubicBezTo>
                      <a:pt x="3" y="9"/>
                      <a:pt x="2" y="9"/>
                      <a:pt x="2" y="9"/>
                    </a:cubicBezTo>
                    <a:cubicBezTo>
                      <a:pt x="2" y="10"/>
                      <a:pt x="2" y="10"/>
                      <a:pt x="2" y="11"/>
                    </a:cubicBezTo>
                    <a:cubicBezTo>
                      <a:pt x="2" y="12"/>
                      <a:pt x="2" y="12"/>
                      <a:pt x="2" y="12"/>
                    </a:cubicBezTo>
                    <a:cubicBezTo>
                      <a:pt x="1" y="12"/>
                      <a:pt x="1" y="12"/>
                      <a:pt x="1" y="12"/>
                    </a:cubicBezTo>
                    <a:cubicBezTo>
                      <a:pt x="0" y="2"/>
                      <a:pt x="0" y="2"/>
                      <a:pt x="0" y="2"/>
                    </a:cubicBezTo>
                    <a:cubicBezTo>
                      <a:pt x="1" y="2"/>
                      <a:pt x="1" y="2"/>
                      <a:pt x="1" y="2"/>
                    </a:cubicBezTo>
                    <a:cubicBezTo>
                      <a:pt x="1" y="3"/>
                      <a:pt x="1" y="3"/>
                      <a:pt x="1" y="3"/>
                    </a:cubicBezTo>
                    <a:cubicBezTo>
                      <a:pt x="1" y="4"/>
                      <a:pt x="2" y="5"/>
                      <a:pt x="2" y="5"/>
                    </a:cubicBezTo>
                    <a:cubicBezTo>
                      <a:pt x="3" y="6"/>
                      <a:pt x="3" y="6"/>
                      <a:pt x="4" y="7"/>
                    </a:cubicBezTo>
                    <a:cubicBezTo>
                      <a:pt x="16" y="13"/>
                      <a:pt x="16" y="13"/>
                      <a:pt x="16" y="13"/>
                    </a:cubicBezTo>
                    <a:cubicBezTo>
                      <a:pt x="28" y="4"/>
                      <a:pt x="28" y="4"/>
                      <a:pt x="28" y="4"/>
                    </a:cubicBezTo>
                    <a:cubicBezTo>
                      <a:pt x="29" y="3"/>
                      <a:pt x="29" y="3"/>
                      <a:pt x="29" y="3"/>
                    </a:cubicBezTo>
                    <a:cubicBezTo>
                      <a:pt x="29" y="2"/>
                      <a:pt x="29" y="2"/>
                      <a:pt x="29" y="1"/>
                    </a:cubicBezTo>
                    <a:cubicBezTo>
                      <a:pt x="29" y="0"/>
                      <a:pt x="29" y="0"/>
                      <a:pt x="29" y="0"/>
                    </a:cubicBezTo>
                    <a:cubicBezTo>
                      <a:pt x="30" y="0"/>
                      <a:pt x="30" y="0"/>
                      <a:pt x="30" y="0"/>
                    </a:cubicBezTo>
                    <a:cubicBezTo>
                      <a:pt x="31" y="11"/>
                      <a:pt x="31" y="11"/>
                      <a:pt x="31" y="11"/>
                    </a:cubicBezTo>
                    <a:cubicBezTo>
                      <a:pt x="30" y="11"/>
                      <a:pt x="30" y="11"/>
                      <a:pt x="30" y="11"/>
                    </a:cubicBezTo>
                    <a:cubicBezTo>
                      <a:pt x="30" y="10"/>
                      <a:pt x="30" y="10"/>
                      <a:pt x="30" y="10"/>
                    </a:cubicBezTo>
                    <a:cubicBezTo>
                      <a:pt x="30" y="9"/>
                      <a:pt x="30" y="8"/>
                      <a:pt x="30" y="8"/>
                    </a:cubicBezTo>
                    <a:cubicBezTo>
                      <a:pt x="29" y="8"/>
                      <a:pt x="29" y="8"/>
                      <a:pt x="28" y="9"/>
                    </a:cubicBezTo>
                    <a:cubicBezTo>
                      <a:pt x="20" y="15"/>
                      <a:pt x="20" y="15"/>
                      <a:pt x="20" y="15"/>
                    </a:cubicBezTo>
                    <a:cubicBezTo>
                      <a:pt x="29" y="20"/>
                      <a:pt x="29" y="20"/>
                      <a:pt x="29" y="20"/>
                    </a:cubicBezTo>
                    <a:cubicBezTo>
                      <a:pt x="30" y="21"/>
                      <a:pt x="30" y="21"/>
                      <a:pt x="31" y="20"/>
                    </a:cubicBezTo>
                    <a:cubicBezTo>
                      <a:pt x="31" y="20"/>
                      <a:pt x="31" y="20"/>
                      <a:pt x="31" y="19"/>
                    </a:cubicBezTo>
                    <a:cubicBezTo>
                      <a:pt x="31" y="17"/>
                      <a:pt x="31" y="17"/>
                      <a:pt x="31" y="17"/>
                    </a:cubicBezTo>
                    <a:cubicBezTo>
                      <a:pt x="32" y="17"/>
                      <a:pt x="32" y="17"/>
                      <a:pt x="32" y="17"/>
                    </a:cubicBezTo>
                    <a:cubicBezTo>
                      <a:pt x="33" y="27"/>
                      <a:pt x="33" y="27"/>
                      <a:pt x="33" y="27"/>
                    </a:cubicBezTo>
                    <a:cubicBezTo>
                      <a:pt x="32" y="27"/>
                      <a:pt x="32" y="27"/>
                      <a:pt x="32" y="27"/>
                    </a:cubicBezTo>
                    <a:cubicBezTo>
                      <a:pt x="32" y="26"/>
                      <a:pt x="32" y="26"/>
                      <a:pt x="32" y="26"/>
                    </a:cubicBezTo>
                    <a:cubicBezTo>
                      <a:pt x="32" y="25"/>
                      <a:pt x="32" y="25"/>
                      <a:pt x="31" y="24"/>
                    </a:cubicBezTo>
                    <a:cubicBezTo>
                      <a:pt x="31" y="24"/>
                      <a:pt x="31" y="23"/>
                      <a:pt x="30" y="23"/>
                    </a:cubicBezTo>
                    <a:lnTo>
                      <a:pt x="18" y="1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201" name="iṣḷîde">
                <a:extLst>
                  <a:ext uri="{FF2B5EF4-FFF2-40B4-BE49-F238E27FC236}">
                    <a16:creationId xmlns:a16="http://schemas.microsoft.com/office/drawing/2014/main" id="{7B9D35C4-2C8D-4789-A93F-EC8BE85DD757}"/>
                  </a:ext>
                </a:extLst>
              </p:cNvPr>
              <p:cNvSpPr/>
              <p:nvPr/>
            </p:nvSpPr>
            <p:spPr bwMode="auto">
              <a:xfrm>
                <a:off x="13591864" y="2578829"/>
                <a:ext cx="67553" cy="57799"/>
              </a:xfrm>
              <a:custGeom>
                <a:avLst/>
                <a:gdLst>
                  <a:gd name="T0" fmla="*/ 83 w 90"/>
                  <a:gd name="T1" fmla="*/ 42 h 77"/>
                  <a:gd name="T2" fmla="*/ 18 w 90"/>
                  <a:gd name="T3" fmla="*/ 69 h 77"/>
                  <a:gd name="T4" fmla="*/ 10 w 90"/>
                  <a:gd name="T5" fmla="*/ 68 h 77"/>
                  <a:gd name="T6" fmla="*/ 33 w 90"/>
                  <a:gd name="T7" fmla="*/ 27 h 77"/>
                  <a:gd name="T8" fmla="*/ 31 w 90"/>
                  <a:gd name="T9" fmla="*/ 23 h 77"/>
                  <a:gd name="T10" fmla="*/ 8 w 90"/>
                  <a:gd name="T11" fmla="*/ 37 h 77"/>
                  <a:gd name="T12" fmla="*/ 4 w 90"/>
                  <a:gd name="T13" fmla="*/ 32 h 77"/>
                  <a:gd name="T14" fmla="*/ 28 w 90"/>
                  <a:gd name="T15" fmla="*/ 16 h 77"/>
                  <a:gd name="T16" fmla="*/ 26 w 90"/>
                  <a:gd name="T17" fmla="*/ 7 h 77"/>
                  <a:gd name="T18" fmla="*/ 30 w 90"/>
                  <a:gd name="T19" fmla="*/ 5 h 77"/>
                  <a:gd name="T20" fmla="*/ 33 w 90"/>
                  <a:gd name="T21" fmla="*/ 10 h 77"/>
                  <a:gd name="T22" fmla="*/ 45 w 90"/>
                  <a:gd name="T23" fmla="*/ 12 h 77"/>
                  <a:gd name="T24" fmla="*/ 58 w 90"/>
                  <a:gd name="T25" fmla="*/ 6 h 77"/>
                  <a:gd name="T26" fmla="*/ 65 w 90"/>
                  <a:gd name="T27" fmla="*/ 12 h 77"/>
                  <a:gd name="T28" fmla="*/ 43 w 90"/>
                  <a:gd name="T29" fmla="*/ 18 h 77"/>
                  <a:gd name="T30" fmla="*/ 46 w 90"/>
                  <a:gd name="T31" fmla="*/ 22 h 77"/>
                  <a:gd name="T32" fmla="*/ 87 w 90"/>
                  <a:gd name="T33" fmla="*/ 35 h 77"/>
                  <a:gd name="T34" fmla="*/ 83 w 90"/>
                  <a:gd name="T35" fmla="*/ 4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0" h="77">
                    <a:moveTo>
                      <a:pt x="83" y="42"/>
                    </a:moveTo>
                    <a:cubicBezTo>
                      <a:pt x="59" y="18"/>
                      <a:pt x="25" y="23"/>
                      <a:pt x="18" y="69"/>
                    </a:cubicBezTo>
                    <a:cubicBezTo>
                      <a:pt x="17" y="76"/>
                      <a:pt x="11" y="77"/>
                      <a:pt x="10" y="68"/>
                    </a:cubicBezTo>
                    <a:cubicBezTo>
                      <a:pt x="12" y="44"/>
                      <a:pt x="29" y="33"/>
                      <a:pt x="33" y="27"/>
                    </a:cubicBezTo>
                    <a:cubicBezTo>
                      <a:pt x="34" y="25"/>
                      <a:pt x="33" y="23"/>
                      <a:pt x="31" y="23"/>
                    </a:cubicBezTo>
                    <a:cubicBezTo>
                      <a:pt x="28" y="24"/>
                      <a:pt x="13" y="34"/>
                      <a:pt x="8" y="37"/>
                    </a:cubicBezTo>
                    <a:cubicBezTo>
                      <a:pt x="1" y="41"/>
                      <a:pt x="0" y="35"/>
                      <a:pt x="4" y="32"/>
                    </a:cubicBezTo>
                    <a:cubicBezTo>
                      <a:pt x="8" y="28"/>
                      <a:pt x="30" y="22"/>
                      <a:pt x="28" y="16"/>
                    </a:cubicBezTo>
                    <a:cubicBezTo>
                      <a:pt x="27" y="13"/>
                      <a:pt x="27" y="10"/>
                      <a:pt x="26" y="7"/>
                    </a:cubicBezTo>
                    <a:cubicBezTo>
                      <a:pt x="25" y="5"/>
                      <a:pt x="28" y="4"/>
                      <a:pt x="30" y="5"/>
                    </a:cubicBezTo>
                    <a:cubicBezTo>
                      <a:pt x="31" y="6"/>
                      <a:pt x="32" y="8"/>
                      <a:pt x="33" y="10"/>
                    </a:cubicBezTo>
                    <a:cubicBezTo>
                      <a:pt x="35" y="14"/>
                      <a:pt x="42" y="13"/>
                      <a:pt x="45" y="12"/>
                    </a:cubicBezTo>
                    <a:cubicBezTo>
                      <a:pt x="50" y="10"/>
                      <a:pt x="54" y="8"/>
                      <a:pt x="58" y="6"/>
                    </a:cubicBezTo>
                    <a:cubicBezTo>
                      <a:pt x="69" y="0"/>
                      <a:pt x="73" y="9"/>
                      <a:pt x="65" y="12"/>
                    </a:cubicBezTo>
                    <a:cubicBezTo>
                      <a:pt x="58" y="14"/>
                      <a:pt x="51" y="15"/>
                      <a:pt x="43" y="18"/>
                    </a:cubicBezTo>
                    <a:cubicBezTo>
                      <a:pt x="38" y="19"/>
                      <a:pt x="41" y="23"/>
                      <a:pt x="46" y="22"/>
                    </a:cubicBezTo>
                    <a:cubicBezTo>
                      <a:pt x="64" y="20"/>
                      <a:pt x="81" y="28"/>
                      <a:pt x="87" y="35"/>
                    </a:cubicBezTo>
                    <a:cubicBezTo>
                      <a:pt x="90" y="40"/>
                      <a:pt x="85" y="44"/>
                      <a:pt x="83"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202" name="iṣḻiďê">
                <a:extLst>
                  <a:ext uri="{FF2B5EF4-FFF2-40B4-BE49-F238E27FC236}">
                    <a16:creationId xmlns:a16="http://schemas.microsoft.com/office/drawing/2014/main" id="{4BABD37A-8BF3-45AE-9DA4-701F984F557D}"/>
                  </a:ext>
                </a:extLst>
              </p:cNvPr>
              <p:cNvSpPr/>
              <p:nvPr/>
            </p:nvSpPr>
            <p:spPr bwMode="auto">
              <a:xfrm>
                <a:off x="13719744" y="2571243"/>
                <a:ext cx="63579" cy="63941"/>
              </a:xfrm>
              <a:custGeom>
                <a:avLst/>
                <a:gdLst>
                  <a:gd name="T0" fmla="*/ 68 w 85"/>
                  <a:gd name="T1" fmla="*/ 34 h 85"/>
                  <a:gd name="T2" fmla="*/ 78 w 85"/>
                  <a:gd name="T3" fmla="*/ 24 h 85"/>
                  <a:gd name="T4" fmla="*/ 55 w 85"/>
                  <a:gd name="T5" fmla="*/ 28 h 85"/>
                  <a:gd name="T6" fmla="*/ 36 w 85"/>
                  <a:gd name="T7" fmla="*/ 38 h 85"/>
                  <a:gd name="T8" fmla="*/ 26 w 85"/>
                  <a:gd name="T9" fmla="*/ 34 h 85"/>
                  <a:gd name="T10" fmla="*/ 37 w 85"/>
                  <a:gd name="T11" fmla="*/ 17 h 85"/>
                  <a:gd name="T12" fmla="*/ 34 w 85"/>
                  <a:gd name="T13" fmla="*/ 6 h 85"/>
                  <a:gd name="T14" fmla="*/ 10 w 85"/>
                  <a:gd name="T15" fmla="*/ 10 h 85"/>
                  <a:gd name="T16" fmla="*/ 25 w 85"/>
                  <a:gd name="T17" fmla="*/ 20 h 85"/>
                  <a:gd name="T18" fmla="*/ 10 w 85"/>
                  <a:gd name="T19" fmla="*/ 25 h 85"/>
                  <a:gd name="T20" fmla="*/ 23 w 85"/>
                  <a:gd name="T21" fmla="*/ 29 h 85"/>
                  <a:gd name="T22" fmla="*/ 5 w 85"/>
                  <a:gd name="T23" fmla="*/ 42 h 85"/>
                  <a:gd name="T24" fmla="*/ 60 w 85"/>
                  <a:gd name="T25" fmla="*/ 78 h 85"/>
                  <a:gd name="T26" fmla="*/ 67 w 85"/>
                  <a:gd name="T27" fmla="*/ 75 h 85"/>
                  <a:gd name="T28" fmla="*/ 72 w 85"/>
                  <a:gd name="T29" fmla="*/ 42 h 85"/>
                  <a:gd name="T30" fmla="*/ 38 w 85"/>
                  <a:gd name="T31" fmla="*/ 49 h 85"/>
                  <a:gd name="T32" fmla="*/ 43 w 85"/>
                  <a:gd name="T33" fmla="*/ 55 h 85"/>
                  <a:gd name="T34" fmla="*/ 38 w 85"/>
                  <a:gd name="T35" fmla="*/ 49 h 85"/>
                  <a:gd name="T36" fmla="*/ 27 w 85"/>
                  <a:gd name="T37" fmla="*/ 50 h 85"/>
                  <a:gd name="T38" fmla="*/ 24 w 85"/>
                  <a:gd name="T39" fmla="*/ 45 h 85"/>
                  <a:gd name="T40" fmla="*/ 61 w 85"/>
                  <a:gd name="T41" fmla="*/ 47 h 85"/>
                  <a:gd name="T42" fmla="*/ 65 w 85"/>
                  <a:gd name="T43" fmla="*/ 54 h 85"/>
                  <a:gd name="T44" fmla="*/ 61 w 85"/>
                  <a:gd name="T45" fmla="*/ 47 h 85"/>
                  <a:gd name="T46" fmla="*/ 64 w 85"/>
                  <a:gd name="T47" fmla="*/ 41 h 85"/>
                  <a:gd name="T48" fmla="*/ 60 w 85"/>
                  <a:gd name="T49" fmla="*/ 42 h 85"/>
                  <a:gd name="T50" fmla="*/ 49 w 85"/>
                  <a:gd name="T51" fmla="*/ 34 h 85"/>
                  <a:gd name="T52" fmla="*/ 53 w 85"/>
                  <a:gd name="T53" fmla="*/ 38 h 85"/>
                  <a:gd name="T54" fmla="*/ 49 w 85"/>
                  <a:gd name="T55" fmla="*/ 34 h 85"/>
                  <a:gd name="T56" fmla="*/ 49 w 85"/>
                  <a:gd name="T57" fmla="*/ 42 h 85"/>
                  <a:gd name="T58" fmla="*/ 43 w 85"/>
                  <a:gd name="T59" fmla="*/ 44 h 85"/>
                  <a:gd name="T60" fmla="*/ 56 w 85"/>
                  <a:gd name="T61" fmla="*/ 57 h 85"/>
                  <a:gd name="T62" fmla="*/ 60 w 85"/>
                  <a:gd name="T63" fmla="*/ 63 h 85"/>
                  <a:gd name="T64" fmla="*/ 49 w 85"/>
                  <a:gd name="T65" fmla="*/ 60 h 85"/>
                  <a:gd name="T66" fmla="*/ 17 w 85"/>
                  <a:gd name="T67" fmla="*/ 42 h 85"/>
                  <a:gd name="T68" fmla="*/ 13 w 85"/>
                  <a:gd name="T69" fmla="*/ 48 h 85"/>
                  <a:gd name="T70" fmla="*/ 14 w 85"/>
                  <a:gd name="T71" fmla="*/ 37 h 85"/>
                  <a:gd name="T72" fmla="*/ 58 w 85"/>
                  <a:gd name="T73" fmla="*/ 19 h 85"/>
                  <a:gd name="T74" fmla="*/ 71 w 85"/>
                  <a:gd name="T75" fmla="*/ 31 h 85"/>
                  <a:gd name="T76" fmla="*/ 58 w 85"/>
                  <a:gd name="T77" fmla="*/ 1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5" h="85">
                    <a:moveTo>
                      <a:pt x="65" y="37"/>
                    </a:moveTo>
                    <a:cubicBezTo>
                      <a:pt x="64" y="34"/>
                      <a:pt x="66" y="34"/>
                      <a:pt x="68" y="34"/>
                    </a:cubicBezTo>
                    <a:cubicBezTo>
                      <a:pt x="71" y="36"/>
                      <a:pt x="74" y="37"/>
                      <a:pt x="77" y="39"/>
                    </a:cubicBezTo>
                    <a:cubicBezTo>
                      <a:pt x="85" y="36"/>
                      <a:pt x="85" y="27"/>
                      <a:pt x="78" y="24"/>
                    </a:cubicBezTo>
                    <a:cubicBezTo>
                      <a:pt x="69" y="18"/>
                      <a:pt x="56" y="11"/>
                      <a:pt x="50" y="13"/>
                    </a:cubicBezTo>
                    <a:cubicBezTo>
                      <a:pt x="41" y="23"/>
                      <a:pt x="49" y="25"/>
                      <a:pt x="55" y="28"/>
                    </a:cubicBezTo>
                    <a:cubicBezTo>
                      <a:pt x="58" y="30"/>
                      <a:pt x="56" y="31"/>
                      <a:pt x="54" y="31"/>
                    </a:cubicBezTo>
                    <a:cubicBezTo>
                      <a:pt x="42" y="27"/>
                      <a:pt x="44" y="30"/>
                      <a:pt x="36" y="38"/>
                    </a:cubicBezTo>
                    <a:cubicBezTo>
                      <a:pt x="30" y="42"/>
                      <a:pt x="27" y="40"/>
                      <a:pt x="25" y="37"/>
                    </a:cubicBezTo>
                    <a:cubicBezTo>
                      <a:pt x="24" y="35"/>
                      <a:pt x="25" y="35"/>
                      <a:pt x="26" y="34"/>
                    </a:cubicBezTo>
                    <a:cubicBezTo>
                      <a:pt x="30" y="32"/>
                      <a:pt x="33" y="30"/>
                      <a:pt x="32" y="27"/>
                    </a:cubicBezTo>
                    <a:cubicBezTo>
                      <a:pt x="32" y="23"/>
                      <a:pt x="33" y="19"/>
                      <a:pt x="37" y="17"/>
                    </a:cubicBezTo>
                    <a:cubicBezTo>
                      <a:pt x="40" y="15"/>
                      <a:pt x="44" y="14"/>
                      <a:pt x="43" y="8"/>
                    </a:cubicBezTo>
                    <a:cubicBezTo>
                      <a:pt x="40" y="2"/>
                      <a:pt x="32" y="0"/>
                      <a:pt x="34" y="6"/>
                    </a:cubicBezTo>
                    <a:cubicBezTo>
                      <a:pt x="36" y="10"/>
                      <a:pt x="32" y="14"/>
                      <a:pt x="30" y="12"/>
                    </a:cubicBezTo>
                    <a:cubicBezTo>
                      <a:pt x="20" y="9"/>
                      <a:pt x="10" y="6"/>
                      <a:pt x="10" y="10"/>
                    </a:cubicBezTo>
                    <a:cubicBezTo>
                      <a:pt x="8" y="14"/>
                      <a:pt x="17" y="15"/>
                      <a:pt x="25" y="16"/>
                    </a:cubicBezTo>
                    <a:cubicBezTo>
                      <a:pt x="27" y="17"/>
                      <a:pt x="27" y="20"/>
                      <a:pt x="25" y="20"/>
                    </a:cubicBezTo>
                    <a:cubicBezTo>
                      <a:pt x="19" y="20"/>
                      <a:pt x="14" y="19"/>
                      <a:pt x="9" y="19"/>
                    </a:cubicBezTo>
                    <a:cubicBezTo>
                      <a:pt x="5" y="20"/>
                      <a:pt x="5" y="25"/>
                      <a:pt x="10" y="25"/>
                    </a:cubicBezTo>
                    <a:cubicBezTo>
                      <a:pt x="15" y="25"/>
                      <a:pt x="20" y="25"/>
                      <a:pt x="25" y="24"/>
                    </a:cubicBezTo>
                    <a:cubicBezTo>
                      <a:pt x="27" y="24"/>
                      <a:pt x="26" y="29"/>
                      <a:pt x="23" y="29"/>
                    </a:cubicBezTo>
                    <a:cubicBezTo>
                      <a:pt x="8" y="29"/>
                      <a:pt x="10" y="30"/>
                      <a:pt x="9" y="31"/>
                    </a:cubicBezTo>
                    <a:cubicBezTo>
                      <a:pt x="7" y="35"/>
                      <a:pt x="7" y="38"/>
                      <a:pt x="5" y="42"/>
                    </a:cubicBezTo>
                    <a:cubicBezTo>
                      <a:pt x="0" y="51"/>
                      <a:pt x="6" y="54"/>
                      <a:pt x="16" y="54"/>
                    </a:cubicBezTo>
                    <a:cubicBezTo>
                      <a:pt x="36" y="58"/>
                      <a:pt x="54" y="64"/>
                      <a:pt x="60" y="78"/>
                    </a:cubicBezTo>
                    <a:cubicBezTo>
                      <a:pt x="61" y="80"/>
                      <a:pt x="61" y="81"/>
                      <a:pt x="63" y="82"/>
                    </a:cubicBezTo>
                    <a:cubicBezTo>
                      <a:pt x="68" y="85"/>
                      <a:pt x="71" y="79"/>
                      <a:pt x="67" y="75"/>
                    </a:cubicBezTo>
                    <a:cubicBezTo>
                      <a:pt x="64" y="72"/>
                      <a:pt x="65" y="72"/>
                      <a:pt x="67" y="68"/>
                    </a:cubicBezTo>
                    <a:cubicBezTo>
                      <a:pt x="71" y="60"/>
                      <a:pt x="79" y="51"/>
                      <a:pt x="72" y="42"/>
                    </a:cubicBezTo>
                    <a:cubicBezTo>
                      <a:pt x="70" y="40"/>
                      <a:pt x="68" y="39"/>
                      <a:pt x="65" y="37"/>
                    </a:cubicBezTo>
                    <a:close/>
                    <a:moveTo>
                      <a:pt x="38" y="49"/>
                    </a:moveTo>
                    <a:cubicBezTo>
                      <a:pt x="39" y="48"/>
                      <a:pt x="43" y="50"/>
                      <a:pt x="43" y="50"/>
                    </a:cubicBezTo>
                    <a:cubicBezTo>
                      <a:pt x="44" y="51"/>
                      <a:pt x="44" y="54"/>
                      <a:pt x="43" y="55"/>
                    </a:cubicBezTo>
                    <a:cubicBezTo>
                      <a:pt x="41" y="58"/>
                      <a:pt x="36" y="55"/>
                      <a:pt x="36" y="53"/>
                    </a:cubicBezTo>
                    <a:cubicBezTo>
                      <a:pt x="35" y="51"/>
                      <a:pt x="36" y="50"/>
                      <a:pt x="38" y="49"/>
                    </a:cubicBezTo>
                    <a:close/>
                    <a:moveTo>
                      <a:pt x="27" y="45"/>
                    </a:moveTo>
                    <a:cubicBezTo>
                      <a:pt x="27" y="46"/>
                      <a:pt x="27" y="50"/>
                      <a:pt x="27" y="50"/>
                    </a:cubicBezTo>
                    <a:cubicBezTo>
                      <a:pt x="26" y="51"/>
                      <a:pt x="25" y="51"/>
                      <a:pt x="24" y="51"/>
                    </a:cubicBezTo>
                    <a:cubicBezTo>
                      <a:pt x="21" y="50"/>
                      <a:pt x="22" y="45"/>
                      <a:pt x="24" y="45"/>
                    </a:cubicBezTo>
                    <a:cubicBezTo>
                      <a:pt x="25" y="44"/>
                      <a:pt x="26" y="44"/>
                      <a:pt x="27" y="45"/>
                    </a:cubicBezTo>
                    <a:close/>
                    <a:moveTo>
                      <a:pt x="61" y="47"/>
                    </a:moveTo>
                    <a:cubicBezTo>
                      <a:pt x="61" y="47"/>
                      <a:pt x="64" y="49"/>
                      <a:pt x="65" y="50"/>
                    </a:cubicBezTo>
                    <a:cubicBezTo>
                      <a:pt x="66" y="50"/>
                      <a:pt x="66" y="53"/>
                      <a:pt x="65" y="54"/>
                    </a:cubicBezTo>
                    <a:cubicBezTo>
                      <a:pt x="63" y="56"/>
                      <a:pt x="58" y="52"/>
                      <a:pt x="58" y="50"/>
                    </a:cubicBezTo>
                    <a:cubicBezTo>
                      <a:pt x="58" y="48"/>
                      <a:pt x="59" y="47"/>
                      <a:pt x="61" y="47"/>
                    </a:cubicBezTo>
                    <a:close/>
                    <a:moveTo>
                      <a:pt x="61" y="40"/>
                    </a:moveTo>
                    <a:cubicBezTo>
                      <a:pt x="61" y="39"/>
                      <a:pt x="64" y="40"/>
                      <a:pt x="64" y="41"/>
                    </a:cubicBezTo>
                    <a:cubicBezTo>
                      <a:pt x="65" y="41"/>
                      <a:pt x="65" y="42"/>
                      <a:pt x="64" y="43"/>
                    </a:cubicBezTo>
                    <a:cubicBezTo>
                      <a:pt x="63" y="45"/>
                      <a:pt x="60" y="43"/>
                      <a:pt x="60" y="42"/>
                    </a:cubicBezTo>
                    <a:cubicBezTo>
                      <a:pt x="59" y="41"/>
                      <a:pt x="60" y="40"/>
                      <a:pt x="61" y="40"/>
                    </a:cubicBezTo>
                    <a:close/>
                    <a:moveTo>
                      <a:pt x="49" y="34"/>
                    </a:moveTo>
                    <a:cubicBezTo>
                      <a:pt x="50" y="34"/>
                      <a:pt x="52" y="35"/>
                      <a:pt x="53" y="35"/>
                    </a:cubicBezTo>
                    <a:cubicBezTo>
                      <a:pt x="53" y="36"/>
                      <a:pt x="53" y="37"/>
                      <a:pt x="53" y="38"/>
                    </a:cubicBezTo>
                    <a:cubicBezTo>
                      <a:pt x="52" y="39"/>
                      <a:pt x="48" y="38"/>
                      <a:pt x="48" y="37"/>
                    </a:cubicBezTo>
                    <a:cubicBezTo>
                      <a:pt x="48" y="36"/>
                      <a:pt x="48" y="35"/>
                      <a:pt x="49" y="34"/>
                    </a:cubicBezTo>
                    <a:close/>
                    <a:moveTo>
                      <a:pt x="44" y="41"/>
                    </a:moveTo>
                    <a:cubicBezTo>
                      <a:pt x="45" y="40"/>
                      <a:pt x="48" y="42"/>
                      <a:pt x="49" y="42"/>
                    </a:cubicBezTo>
                    <a:cubicBezTo>
                      <a:pt x="49" y="43"/>
                      <a:pt x="49" y="44"/>
                      <a:pt x="49" y="45"/>
                    </a:cubicBezTo>
                    <a:cubicBezTo>
                      <a:pt x="48" y="47"/>
                      <a:pt x="43" y="45"/>
                      <a:pt x="43" y="44"/>
                    </a:cubicBezTo>
                    <a:cubicBezTo>
                      <a:pt x="42" y="42"/>
                      <a:pt x="43" y="41"/>
                      <a:pt x="44" y="41"/>
                    </a:cubicBezTo>
                    <a:close/>
                    <a:moveTo>
                      <a:pt x="56" y="57"/>
                    </a:moveTo>
                    <a:cubicBezTo>
                      <a:pt x="57" y="58"/>
                      <a:pt x="58" y="58"/>
                      <a:pt x="60" y="59"/>
                    </a:cubicBezTo>
                    <a:cubicBezTo>
                      <a:pt x="60" y="60"/>
                      <a:pt x="61" y="61"/>
                      <a:pt x="60" y="63"/>
                    </a:cubicBezTo>
                    <a:cubicBezTo>
                      <a:pt x="60" y="65"/>
                      <a:pt x="57" y="66"/>
                      <a:pt x="55" y="65"/>
                    </a:cubicBezTo>
                    <a:cubicBezTo>
                      <a:pt x="52" y="64"/>
                      <a:pt x="50" y="63"/>
                      <a:pt x="49" y="60"/>
                    </a:cubicBezTo>
                    <a:cubicBezTo>
                      <a:pt x="48" y="57"/>
                      <a:pt x="51" y="53"/>
                      <a:pt x="56" y="57"/>
                    </a:cubicBezTo>
                    <a:close/>
                    <a:moveTo>
                      <a:pt x="17" y="42"/>
                    </a:moveTo>
                    <a:cubicBezTo>
                      <a:pt x="17" y="44"/>
                      <a:pt x="16" y="45"/>
                      <a:pt x="16" y="46"/>
                    </a:cubicBezTo>
                    <a:cubicBezTo>
                      <a:pt x="15" y="48"/>
                      <a:pt x="14" y="48"/>
                      <a:pt x="13" y="48"/>
                    </a:cubicBezTo>
                    <a:cubicBezTo>
                      <a:pt x="11" y="48"/>
                      <a:pt x="11" y="46"/>
                      <a:pt x="11" y="44"/>
                    </a:cubicBezTo>
                    <a:cubicBezTo>
                      <a:pt x="11" y="42"/>
                      <a:pt x="11" y="39"/>
                      <a:pt x="14" y="37"/>
                    </a:cubicBezTo>
                    <a:cubicBezTo>
                      <a:pt x="17" y="35"/>
                      <a:pt x="19" y="36"/>
                      <a:pt x="17" y="42"/>
                    </a:cubicBezTo>
                    <a:close/>
                    <a:moveTo>
                      <a:pt x="58" y="19"/>
                    </a:moveTo>
                    <a:cubicBezTo>
                      <a:pt x="63" y="22"/>
                      <a:pt x="68" y="24"/>
                      <a:pt x="74" y="27"/>
                    </a:cubicBezTo>
                    <a:cubicBezTo>
                      <a:pt x="77" y="29"/>
                      <a:pt x="75" y="32"/>
                      <a:pt x="71" y="31"/>
                    </a:cubicBezTo>
                    <a:cubicBezTo>
                      <a:pt x="65" y="29"/>
                      <a:pt x="59" y="25"/>
                      <a:pt x="54" y="23"/>
                    </a:cubicBezTo>
                    <a:cubicBezTo>
                      <a:pt x="51" y="20"/>
                      <a:pt x="54" y="17"/>
                      <a:pt x="5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203" name="iṣľíḍé">
                <a:extLst>
                  <a:ext uri="{FF2B5EF4-FFF2-40B4-BE49-F238E27FC236}">
                    <a16:creationId xmlns:a16="http://schemas.microsoft.com/office/drawing/2014/main" id="{6C3C05C5-19A9-4E43-8563-7FE6A72DC95A}"/>
                  </a:ext>
                </a:extLst>
              </p:cNvPr>
              <p:cNvSpPr/>
              <p:nvPr/>
            </p:nvSpPr>
            <p:spPr bwMode="auto">
              <a:xfrm>
                <a:off x="13808249" y="2645660"/>
                <a:ext cx="57077" cy="62496"/>
              </a:xfrm>
              <a:custGeom>
                <a:avLst/>
                <a:gdLst>
                  <a:gd name="T0" fmla="*/ 57 w 76"/>
                  <a:gd name="T1" fmla="*/ 20 h 83"/>
                  <a:gd name="T2" fmla="*/ 34 w 76"/>
                  <a:gd name="T3" fmla="*/ 4 h 83"/>
                  <a:gd name="T4" fmla="*/ 28 w 76"/>
                  <a:gd name="T5" fmla="*/ 8 h 83"/>
                  <a:gd name="T6" fmla="*/ 40 w 76"/>
                  <a:gd name="T7" fmla="*/ 17 h 83"/>
                  <a:gd name="T8" fmla="*/ 39 w 76"/>
                  <a:gd name="T9" fmla="*/ 20 h 83"/>
                  <a:gd name="T10" fmla="*/ 28 w 76"/>
                  <a:gd name="T11" fmla="*/ 13 h 83"/>
                  <a:gd name="T12" fmla="*/ 21 w 76"/>
                  <a:gd name="T13" fmla="*/ 15 h 83"/>
                  <a:gd name="T14" fmla="*/ 32 w 76"/>
                  <a:gd name="T15" fmla="*/ 24 h 83"/>
                  <a:gd name="T16" fmla="*/ 27 w 76"/>
                  <a:gd name="T17" fmla="*/ 31 h 83"/>
                  <a:gd name="T18" fmla="*/ 9 w 76"/>
                  <a:gd name="T19" fmla="*/ 20 h 83"/>
                  <a:gd name="T20" fmla="*/ 1 w 76"/>
                  <a:gd name="T21" fmla="*/ 23 h 83"/>
                  <a:gd name="T22" fmla="*/ 33 w 76"/>
                  <a:gd name="T23" fmla="*/ 47 h 83"/>
                  <a:gd name="T24" fmla="*/ 27 w 76"/>
                  <a:gd name="T25" fmla="*/ 74 h 83"/>
                  <a:gd name="T26" fmla="*/ 36 w 76"/>
                  <a:gd name="T27" fmla="*/ 77 h 83"/>
                  <a:gd name="T28" fmla="*/ 40 w 76"/>
                  <a:gd name="T29" fmla="*/ 50 h 83"/>
                  <a:gd name="T30" fmla="*/ 46 w 76"/>
                  <a:gd name="T31" fmla="*/ 49 h 83"/>
                  <a:gd name="T32" fmla="*/ 49 w 76"/>
                  <a:gd name="T33" fmla="*/ 65 h 83"/>
                  <a:gd name="T34" fmla="*/ 54 w 76"/>
                  <a:gd name="T35" fmla="*/ 62 h 83"/>
                  <a:gd name="T36" fmla="*/ 54 w 76"/>
                  <a:gd name="T37" fmla="*/ 47 h 83"/>
                  <a:gd name="T38" fmla="*/ 57 w 76"/>
                  <a:gd name="T39" fmla="*/ 45 h 83"/>
                  <a:gd name="T40" fmla="*/ 59 w 76"/>
                  <a:gd name="T41" fmla="*/ 67 h 83"/>
                  <a:gd name="T42" fmla="*/ 66 w 76"/>
                  <a:gd name="T43" fmla="*/ 64 h 83"/>
                  <a:gd name="T44" fmla="*/ 65 w 76"/>
                  <a:gd name="T45" fmla="*/ 37 h 83"/>
                  <a:gd name="T46" fmla="*/ 65 w 76"/>
                  <a:gd name="T47" fmla="*/ 31 h 83"/>
                  <a:gd name="T48" fmla="*/ 57 w 76"/>
                  <a:gd name="T49" fmla="*/ 20 h 83"/>
                  <a:gd name="T50" fmla="*/ 41 w 76"/>
                  <a:gd name="T51" fmla="*/ 28 h 83"/>
                  <a:gd name="T52" fmla="*/ 51 w 76"/>
                  <a:gd name="T53" fmla="*/ 25 h 83"/>
                  <a:gd name="T54" fmla="*/ 58 w 76"/>
                  <a:gd name="T55" fmla="*/ 31 h 83"/>
                  <a:gd name="T56" fmla="*/ 54 w 76"/>
                  <a:gd name="T57" fmla="*/ 39 h 83"/>
                  <a:gd name="T58" fmla="*/ 41 w 76"/>
                  <a:gd name="T59" fmla="*/ 39 h 83"/>
                  <a:gd name="T60" fmla="*/ 41 w 76"/>
                  <a:gd name="T61" fmla="*/ 28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6" h="83">
                    <a:moveTo>
                      <a:pt x="57" y="20"/>
                    </a:moveTo>
                    <a:cubicBezTo>
                      <a:pt x="51" y="22"/>
                      <a:pt x="42" y="10"/>
                      <a:pt x="34" y="4"/>
                    </a:cubicBezTo>
                    <a:cubicBezTo>
                      <a:pt x="26" y="0"/>
                      <a:pt x="24" y="1"/>
                      <a:pt x="28" y="8"/>
                    </a:cubicBezTo>
                    <a:cubicBezTo>
                      <a:pt x="32" y="11"/>
                      <a:pt x="36" y="14"/>
                      <a:pt x="40" y="17"/>
                    </a:cubicBezTo>
                    <a:cubicBezTo>
                      <a:pt x="42" y="19"/>
                      <a:pt x="42" y="20"/>
                      <a:pt x="39" y="20"/>
                    </a:cubicBezTo>
                    <a:cubicBezTo>
                      <a:pt x="35" y="20"/>
                      <a:pt x="31" y="15"/>
                      <a:pt x="28" y="13"/>
                    </a:cubicBezTo>
                    <a:cubicBezTo>
                      <a:pt x="24" y="9"/>
                      <a:pt x="20" y="11"/>
                      <a:pt x="21" y="15"/>
                    </a:cubicBezTo>
                    <a:cubicBezTo>
                      <a:pt x="25" y="18"/>
                      <a:pt x="28" y="21"/>
                      <a:pt x="32" y="24"/>
                    </a:cubicBezTo>
                    <a:cubicBezTo>
                      <a:pt x="36" y="28"/>
                      <a:pt x="32" y="33"/>
                      <a:pt x="27" y="31"/>
                    </a:cubicBezTo>
                    <a:cubicBezTo>
                      <a:pt x="21" y="27"/>
                      <a:pt x="15" y="23"/>
                      <a:pt x="9" y="20"/>
                    </a:cubicBezTo>
                    <a:cubicBezTo>
                      <a:pt x="2" y="16"/>
                      <a:pt x="0" y="20"/>
                      <a:pt x="1" y="23"/>
                    </a:cubicBezTo>
                    <a:cubicBezTo>
                      <a:pt x="7" y="33"/>
                      <a:pt x="33" y="29"/>
                      <a:pt x="33" y="47"/>
                    </a:cubicBezTo>
                    <a:cubicBezTo>
                      <a:pt x="34" y="56"/>
                      <a:pt x="31" y="67"/>
                      <a:pt x="27" y="74"/>
                    </a:cubicBezTo>
                    <a:cubicBezTo>
                      <a:pt x="26" y="82"/>
                      <a:pt x="35" y="83"/>
                      <a:pt x="36" y="77"/>
                    </a:cubicBezTo>
                    <a:cubicBezTo>
                      <a:pt x="38" y="68"/>
                      <a:pt x="39" y="59"/>
                      <a:pt x="40" y="50"/>
                    </a:cubicBezTo>
                    <a:cubicBezTo>
                      <a:pt x="41" y="46"/>
                      <a:pt x="44" y="46"/>
                      <a:pt x="46" y="49"/>
                    </a:cubicBezTo>
                    <a:cubicBezTo>
                      <a:pt x="50" y="52"/>
                      <a:pt x="45" y="61"/>
                      <a:pt x="49" y="65"/>
                    </a:cubicBezTo>
                    <a:cubicBezTo>
                      <a:pt x="51" y="69"/>
                      <a:pt x="54" y="66"/>
                      <a:pt x="54" y="62"/>
                    </a:cubicBezTo>
                    <a:cubicBezTo>
                      <a:pt x="54" y="57"/>
                      <a:pt x="54" y="52"/>
                      <a:pt x="54" y="47"/>
                    </a:cubicBezTo>
                    <a:cubicBezTo>
                      <a:pt x="54" y="45"/>
                      <a:pt x="55" y="44"/>
                      <a:pt x="57" y="45"/>
                    </a:cubicBezTo>
                    <a:cubicBezTo>
                      <a:pt x="60" y="48"/>
                      <a:pt x="55" y="63"/>
                      <a:pt x="59" y="67"/>
                    </a:cubicBezTo>
                    <a:cubicBezTo>
                      <a:pt x="63" y="70"/>
                      <a:pt x="67" y="69"/>
                      <a:pt x="66" y="64"/>
                    </a:cubicBezTo>
                    <a:cubicBezTo>
                      <a:pt x="63" y="54"/>
                      <a:pt x="64" y="45"/>
                      <a:pt x="65" y="37"/>
                    </a:cubicBezTo>
                    <a:cubicBezTo>
                      <a:pt x="65" y="35"/>
                      <a:pt x="64" y="33"/>
                      <a:pt x="65" y="31"/>
                    </a:cubicBezTo>
                    <a:cubicBezTo>
                      <a:pt x="65" y="25"/>
                      <a:pt x="76" y="20"/>
                      <a:pt x="57" y="20"/>
                    </a:cubicBezTo>
                    <a:close/>
                    <a:moveTo>
                      <a:pt x="41" y="28"/>
                    </a:moveTo>
                    <a:cubicBezTo>
                      <a:pt x="43" y="28"/>
                      <a:pt x="48" y="27"/>
                      <a:pt x="51" y="25"/>
                    </a:cubicBezTo>
                    <a:cubicBezTo>
                      <a:pt x="53" y="23"/>
                      <a:pt x="57" y="26"/>
                      <a:pt x="58" y="31"/>
                    </a:cubicBezTo>
                    <a:cubicBezTo>
                      <a:pt x="58" y="34"/>
                      <a:pt x="57" y="37"/>
                      <a:pt x="54" y="39"/>
                    </a:cubicBezTo>
                    <a:cubicBezTo>
                      <a:pt x="49" y="43"/>
                      <a:pt x="45" y="43"/>
                      <a:pt x="41" y="39"/>
                    </a:cubicBezTo>
                    <a:cubicBezTo>
                      <a:pt x="40" y="34"/>
                      <a:pt x="40" y="30"/>
                      <a:pt x="4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sp>
            <p:nvSpPr>
              <p:cNvPr id="204" name="íŝļîḑê">
                <a:extLst>
                  <a:ext uri="{FF2B5EF4-FFF2-40B4-BE49-F238E27FC236}">
                    <a16:creationId xmlns:a16="http://schemas.microsoft.com/office/drawing/2014/main" id="{17C75E82-C6E1-499D-8905-0C9B9E877D9A}"/>
                  </a:ext>
                </a:extLst>
              </p:cNvPr>
              <p:cNvSpPr/>
              <p:nvPr/>
            </p:nvSpPr>
            <p:spPr bwMode="auto">
              <a:xfrm>
                <a:off x="13523588" y="2642409"/>
                <a:ext cx="52019" cy="61773"/>
              </a:xfrm>
              <a:custGeom>
                <a:avLst/>
                <a:gdLst>
                  <a:gd name="T0" fmla="*/ 29 w 69"/>
                  <a:gd name="T1" fmla="*/ 79 h 82"/>
                  <a:gd name="T2" fmla="*/ 24 w 69"/>
                  <a:gd name="T3" fmla="*/ 39 h 82"/>
                  <a:gd name="T4" fmla="*/ 14 w 69"/>
                  <a:gd name="T5" fmla="*/ 35 h 82"/>
                  <a:gd name="T6" fmla="*/ 9 w 69"/>
                  <a:gd name="T7" fmla="*/ 30 h 82"/>
                  <a:gd name="T8" fmla="*/ 16 w 69"/>
                  <a:gd name="T9" fmla="*/ 14 h 82"/>
                  <a:gd name="T10" fmla="*/ 34 w 69"/>
                  <a:gd name="T11" fmla="*/ 7 h 82"/>
                  <a:gd name="T12" fmla="*/ 37 w 69"/>
                  <a:gd name="T13" fmla="*/ 28 h 82"/>
                  <a:gd name="T14" fmla="*/ 68 w 69"/>
                  <a:gd name="T15" fmla="*/ 16 h 82"/>
                  <a:gd name="T16" fmla="*/ 27 w 69"/>
                  <a:gd name="T17" fmla="*/ 53 h 82"/>
                  <a:gd name="T18" fmla="*/ 52 w 69"/>
                  <a:gd name="T19" fmla="*/ 61 h 82"/>
                  <a:gd name="T20" fmla="*/ 59 w 69"/>
                  <a:gd name="T21" fmla="*/ 44 h 82"/>
                  <a:gd name="T22" fmla="*/ 53 w 69"/>
                  <a:gd name="T23" fmla="*/ 42 h 82"/>
                  <a:gd name="T24" fmla="*/ 44 w 69"/>
                  <a:gd name="T25" fmla="*/ 30 h 82"/>
                  <a:gd name="T26" fmla="*/ 43 w 69"/>
                  <a:gd name="T27" fmla="*/ 50 h 82"/>
                  <a:gd name="T28" fmla="*/ 36 w 69"/>
                  <a:gd name="T29" fmla="*/ 61 h 82"/>
                  <a:gd name="T30" fmla="*/ 52 w 69"/>
                  <a:gd name="T31" fmla="*/ 61 h 82"/>
                  <a:gd name="T32" fmla="*/ 38 w 69"/>
                  <a:gd name="T33" fmla="*/ 46 h 82"/>
                  <a:gd name="T34" fmla="*/ 46 w 69"/>
                  <a:gd name="T35" fmla="*/ 40 h 82"/>
                  <a:gd name="T36" fmla="*/ 17 w 69"/>
                  <a:gd name="T37" fmla="*/ 48 h 82"/>
                  <a:gd name="T38" fmla="*/ 14 w 69"/>
                  <a:gd name="T39" fmla="*/ 44 h 82"/>
                  <a:gd name="T40" fmla="*/ 8 w 69"/>
                  <a:gd name="T41" fmla="*/ 48 h 82"/>
                  <a:gd name="T42" fmla="*/ 5 w 69"/>
                  <a:gd name="T43" fmla="*/ 37 h 82"/>
                  <a:gd name="T44" fmla="*/ 3 w 69"/>
                  <a:gd name="T45" fmla="*/ 55 h 82"/>
                  <a:gd name="T46" fmla="*/ 22 w 69"/>
                  <a:gd name="T47" fmla="*/ 45 h 82"/>
                  <a:gd name="T48" fmla="*/ 17 w 69"/>
                  <a:gd name="T49" fmla="*/ 48 h 82"/>
                  <a:gd name="T50" fmla="*/ 17 w 69"/>
                  <a:gd name="T51" fmla="*/ 25 h 82"/>
                  <a:gd name="T52" fmla="*/ 24 w 69"/>
                  <a:gd name="T53" fmla="*/ 27 h 82"/>
                  <a:gd name="T54" fmla="*/ 32 w 69"/>
                  <a:gd name="T55" fmla="*/ 21 h 82"/>
                  <a:gd name="T56" fmla="*/ 31 w 69"/>
                  <a:gd name="T57" fmla="*/ 16 h 82"/>
                  <a:gd name="T58" fmla="*/ 26 w 69"/>
                  <a:gd name="T59" fmla="*/ 16 h 82"/>
                  <a:gd name="T60" fmla="*/ 22 w 69"/>
                  <a:gd name="T61" fmla="*/ 13 h 82"/>
                  <a:gd name="T62" fmla="*/ 17 w 69"/>
                  <a:gd name="T63" fmla="*/ 21 h 82"/>
                  <a:gd name="T64" fmla="*/ 26 w 69"/>
                  <a:gd name="T65" fmla="*/ 37 h 82"/>
                  <a:gd name="T66" fmla="*/ 31 w 69"/>
                  <a:gd name="T67" fmla="*/ 35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9" h="82">
                    <a:moveTo>
                      <a:pt x="32" y="72"/>
                    </a:moveTo>
                    <a:cubicBezTo>
                      <a:pt x="35" y="77"/>
                      <a:pt x="36" y="82"/>
                      <a:pt x="29" y="79"/>
                    </a:cubicBezTo>
                    <a:cubicBezTo>
                      <a:pt x="15" y="67"/>
                      <a:pt x="21" y="56"/>
                      <a:pt x="26" y="44"/>
                    </a:cubicBezTo>
                    <a:cubicBezTo>
                      <a:pt x="26" y="42"/>
                      <a:pt x="26" y="41"/>
                      <a:pt x="24" y="39"/>
                    </a:cubicBezTo>
                    <a:cubicBezTo>
                      <a:pt x="22" y="38"/>
                      <a:pt x="22" y="39"/>
                      <a:pt x="20" y="39"/>
                    </a:cubicBezTo>
                    <a:cubicBezTo>
                      <a:pt x="15" y="41"/>
                      <a:pt x="16" y="41"/>
                      <a:pt x="14" y="35"/>
                    </a:cubicBezTo>
                    <a:cubicBezTo>
                      <a:pt x="14" y="33"/>
                      <a:pt x="12" y="34"/>
                      <a:pt x="10" y="34"/>
                    </a:cubicBezTo>
                    <a:cubicBezTo>
                      <a:pt x="7" y="34"/>
                      <a:pt x="7" y="33"/>
                      <a:pt x="9" y="30"/>
                    </a:cubicBezTo>
                    <a:cubicBezTo>
                      <a:pt x="12" y="28"/>
                      <a:pt x="13" y="25"/>
                      <a:pt x="13" y="21"/>
                    </a:cubicBezTo>
                    <a:cubicBezTo>
                      <a:pt x="14" y="19"/>
                      <a:pt x="15" y="16"/>
                      <a:pt x="16" y="14"/>
                    </a:cubicBezTo>
                    <a:cubicBezTo>
                      <a:pt x="18" y="11"/>
                      <a:pt x="20" y="7"/>
                      <a:pt x="22" y="4"/>
                    </a:cubicBezTo>
                    <a:cubicBezTo>
                      <a:pt x="25" y="2"/>
                      <a:pt x="27" y="0"/>
                      <a:pt x="34" y="7"/>
                    </a:cubicBezTo>
                    <a:cubicBezTo>
                      <a:pt x="42" y="13"/>
                      <a:pt x="38" y="21"/>
                      <a:pt x="33" y="28"/>
                    </a:cubicBezTo>
                    <a:cubicBezTo>
                      <a:pt x="33" y="30"/>
                      <a:pt x="35" y="29"/>
                      <a:pt x="37" y="28"/>
                    </a:cubicBezTo>
                    <a:cubicBezTo>
                      <a:pt x="41" y="20"/>
                      <a:pt x="47" y="13"/>
                      <a:pt x="57" y="12"/>
                    </a:cubicBezTo>
                    <a:cubicBezTo>
                      <a:pt x="63" y="12"/>
                      <a:pt x="67" y="11"/>
                      <a:pt x="68" y="16"/>
                    </a:cubicBezTo>
                    <a:cubicBezTo>
                      <a:pt x="69" y="19"/>
                      <a:pt x="68" y="20"/>
                      <a:pt x="60" y="20"/>
                    </a:cubicBezTo>
                    <a:cubicBezTo>
                      <a:pt x="50" y="18"/>
                      <a:pt x="34" y="30"/>
                      <a:pt x="27" y="53"/>
                    </a:cubicBezTo>
                    <a:cubicBezTo>
                      <a:pt x="26" y="62"/>
                      <a:pt x="27" y="68"/>
                      <a:pt x="32" y="72"/>
                    </a:cubicBezTo>
                    <a:close/>
                    <a:moveTo>
                      <a:pt x="52" y="61"/>
                    </a:moveTo>
                    <a:cubicBezTo>
                      <a:pt x="52" y="68"/>
                      <a:pt x="58" y="63"/>
                      <a:pt x="59" y="59"/>
                    </a:cubicBezTo>
                    <a:cubicBezTo>
                      <a:pt x="60" y="52"/>
                      <a:pt x="54" y="48"/>
                      <a:pt x="59" y="44"/>
                    </a:cubicBezTo>
                    <a:cubicBezTo>
                      <a:pt x="66" y="23"/>
                      <a:pt x="55" y="25"/>
                      <a:pt x="55" y="30"/>
                    </a:cubicBezTo>
                    <a:cubicBezTo>
                      <a:pt x="56" y="34"/>
                      <a:pt x="55" y="38"/>
                      <a:pt x="53" y="42"/>
                    </a:cubicBezTo>
                    <a:cubicBezTo>
                      <a:pt x="51" y="44"/>
                      <a:pt x="49" y="44"/>
                      <a:pt x="50" y="41"/>
                    </a:cubicBezTo>
                    <a:cubicBezTo>
                      <a:pt x="50" y="35"/>
                      <a:pt x="50" y="29"/>
                      <a:pt x="44" y="30"/>
                    </a:cubicBezTo>
                    <a:cubicBezTo>
                      <a:pt x="39" y="33"/>
                      <a:pt x="32" y="48"/>
                      <a:pt x="33" y="52"/>
                    </a:cubicBezTo>
                    <a:cubicBezTo>
                      <a:pt x="35" y="58"/>
                      <a:pt x="41" y="55"/>
                      <a:pt x="43" y="50"/>
                    </a:cubicBezTo>
                    <a:cubicBezTo>
                      <a:pt x="45" y="47"/>
                      <a:pt x="49" y="51"/>
                      <a:pt x="46" y="53"/>
                    </a:cubicBezTo>
                    <a:cubicBezTo>
                      <a:pt x="41" y="56"/>
                      <a:pt x="38" y="58"/>
                      <a:pt x="36" y="61"/>
                    </a:cubicBezTo>
                    <a:cubicBezTo>
                      <a:pt x="34" y="69"/>
                      <a:pt x="43" y="65"/>
                      <a:pt x="45" y="61"/>
                    </a:cubicBezTo>
                    <a:cubicBezTo>
                      <a:pt x="49" y="54"/>
                      <a:pt x="51" y="56"/>
                      <a:pt x="52" y="61"/>
                    </a:cubicBezTo>
                    <a:close/>
                    <a:moveTo>
                      <a:pt x="42" y="38"/>
                    </a:moveTo>
                    <a:cubicBezTo>
                      <a:pt x="39" y="41"/>
                      <a:pt x="39" y="42"/>
                      <a:pt x="38" y="46"/>
                    </a:cubicBezTo>
                    <a:cubicBezTo>
                      <a:pt x="38" y="49"/>
                      <a:pt x="40" y="49"/>
                      <a:pt x="42" y="47"/>
                    </a:cubicBezTo>
                    <a:cubicBezTo>
                      <a:pt x="44" y="45"/>
                      <a:pt x="45" y="43"/>
                      <a:pt x="46" y="40"/>
                    </a:cubicBezTo>
                    <a:cubicBezTo>
                      <a:pt x="45" y="35"/>
                      <a:pt x="44" y="35"/>
                      <a:pt x="42" y="38"/>
                    </a:cubicBezTo>
                    <a:close/>
                    <a:moveTo>
                      <a:pt x="17" y="48"/>
                    </a:moveTo>
                    <a:cubicBezTo>
                      <a:pt x="17" y="50"/>
                      <a:pt x="15" y="50"/>
                      <a:pt x="15" y="50"/>
                    </a:cubicBezTo>
                    <a:cubicBezTo>
                      <a:pt x="12" y="50"/>
                      <a:pt x="13" y="46"/>
                      <a:pt x="14" y="44"/>
                    </a:cubicBezTo>
                    <a:cubicBezTo>
                      <a:pt x="15" y="42"/>
                      <a:pt x="15" y="42"/>
                      <a:pt x="14" y="41"/>
                    </a:cubicBezTo>
                    <a:cubicBezTo>
                      <a:pt x="11" y="38"/>
                      <a:pt x="10" y="48"/>
                      <a:pt x="8" y="48"/>
                    </a:cubicBezTo>
                    <a:cubicBezTo>
                      <a:pt x="2" y="51"/>
                      <a:pt x="4" y="44"/>
                      <a:pt x="7" y="41"/>
                    </a:cubicBezTo>
                    <a:cubicBezTo>
                      <a:pt x="9" y="40"/>
                      <a:pt x="7" y="36"/>
                      <a:pt x="5" y="37"/>
                    </a:cubicBezTo>
                    <a:cubicBezTo>
                      <a:pt x="2" y="38"/>
                      <a:pt x="0" y="47"/>
                      <a:pt x="0" y="47"/>
                    </a:cubicBezTo>
                    <a:cubicBezTo>
                      <a:pt x="0" y="52"/>
                      <a:pt x="1" y="54"/>
                      <a:pt x="3" y="55"/>
                    </a:cubicBezTo>
                    <a:cubicBezTo>
                      <a:pt x="8" y="57"/>
                      <a:pt x="12" y="57"/>
                      <a:pt x="14" y="58"/>
                    </a:cubicBezTo>
                    <a:cubicBezTo>
                      <a:pt x="19" y="58"/>
                      <a:pt x="23" y="49"/>
                      <a:pt x="22" y="45"/>
                    </a:cubicBezTo>
                    <a:cubicBezTo>
                      <a:pt x="22" y="42"/>
                      <a:pt x="19" y="43"/>
                      <a:pt x="18" y="44"/>
                    </a:cubicBezTo>
                    <a:cubicBezTo>
                      <a:pt x="17" y="46"/>
                      <a:pt x="17" y="48"/>
                      <a:pt x="17" y="48"/>
                    </a:cubicBezTo>
                    <a:close/>
                    <a:moveTo>
                      <a:pt x="17" y="21"/>
                    </a:moveTo>
                    <a:cubicBezTo>
                      <a:pt x="17" y="22"/>
                      <a:pt x="16" y="24"/>
                      <a:pt x="17" y="25"/>
                    </a:cubicBezTo>
                    <a:cubicBezTo>
                      <a:pt x="22" y="28"/>
                      <a:pt x="18" y="24"/>
                      <a:pt x="22" y="22"/>
                    </a:cubicBezTo>
                    <a:cubicBezTo>
                      <a:pt x="23" y="21"/>
                      <a:pt x="24" y="21"/>
                      <a:pt x="24" y="27"/>
                    </a:cubicBezTo>
                    <a:cubicBezTo>
                      <a:pt x="24" y="29"/>
                      <a:pt x="28" y="30"/>
                      <a:pt x="30" y="27"/>
                    </a:cubicBezTo>
                    <a:cubicBezTo>
                      <a:pt x="30" y="25"/>
                      <a:pt x="31" y="23"/>
                      <a:pt x="32" y="21"/>
                    </a:cubicBezTo>
                    <a:cubicBezTo>
                      <a:pt x="34" y="20"/>
                      <a:pt x="35" y="20"/>
                      <a:pt x="34" y="18"/>
                    </a:cubicBezTo>
                    <a:cubicBezTo>
                      <a:pt x="33" y="16"/>
                      <a:pt x="32" y="15"/>
                      <a:pt x="31" y="16"/>
                    </a:cubicBezTo>
                    <a:cubicBezTo>
                      <a:pt x="29" y="17"/>
                      <a:pt x="30" y="19"/>
                      <a:pt x="28" y="19"/>
                    </a:cubicBezTo>
                    <a:cubicBezTo>
                      <a:pt x="26" y="20"/>
                      <a:pt x="26" y="18"/>
                      <a:pt x="26" y="16"/>
                    </a:cubicBezTo>
                    <a:cubicBezTo>
                      <a:pt x="26" y="16"/>
                      <a:pt x="27" y="15"/>
                      <a:pt x="27" y="14"/>
                    </a:cubicBezTo>
                    <a:cubicBezTo>
                      <a:pt x="29" y="9"/>
                      <a:pt x="24" y="9"/>
                      <a:pt x="22" y="13"/>
                    </a:cubicBezTo>
                    <a:cubicBezTo>
                      <a:pt x="21" y="14"/>
                      <a:pt x="20" y="15"/>
                      <a:pt x="19" y="16"/>
                    </a:cubicBezTo>
                    <a:cubicBezTo>
                      <a:pt x="18" y="19"/>
                      <a:pt x="17" y="18"/>
                      <a:pt x="17" y="21"/>
                    </a:cubicBezTo>
                    <a:close/>
                    <a:moveTo>
                      <a:pt x="27" y="33"/>
                    </a:moveTo>
                    <a:cubicBezTo>
                      <a:pt x="26" y="35"/>
                      <a:pt x="25" y="36"/>
                      <a:pt x="26" y="37"/>
                    </a:cubicBezTo>
                    <a:cubicBezTo>
                      <a:pt x="26" y="39"/>
                      <a:pt x="27" y="39"/>
                      <a:pt x="28" y="39"/>
                    </a:cubicBezTo>
                    <a:cubicBezTo>
                      <a:pt x="30" y="38"/>
                      <a:pt x="30" y="37"/>
                      <a:pt x="31" y="35"/>
                    </a:cubicBezTo>
                    <a:cubicBezTo>
                      <a:pt x="32" y="32"/>
                      <a:pt x="31" y="32"/>
                      <a:pt x="27"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a:endParaRPr>
                  <a:solidFill>
                    <a:schemeClr val="bg2">
                      <a:lumMod val="50000"/>
                    </a:schemeClr>
                  </a:solidFill>
                </a:endParaRPr>
              </a:p>
            </p:txBody>
          </p:sp>
        </p:grpSp>
      </p:grpSp>
      <p:pic>
        <p:nvPicPr>
          <p:cNvPr id="218" name="图片 217">
            <a:extLst>
              <a:ext uri="{FF2B5EF4-FFF2-40B4-BE49-F238E27FC236}">
                <a16:creationId xmlns:a16="http://schemas.microsoft.com/office/drawing/2014/main" id="{E42FA847-67D6-47FD-B2FD-B3F9509B23E4}"/>
              </a:ext>
            </a:extLst>
          </p:cNvPr>
          <p:cNvPicPr>
            <a:picLocks noChangeAspect="1"/>
          </p:cNvPicPr>
          <p:nvPr/>
        </p:nvPicPr>
        <p:blipFill>
          <a:blip r:embed="rId6"/>
          <a:stretch>
            <a:fillRect/>
          </a:stretch>
        </p:blipFill>
        <p:spPr>
          <a:xfrm>
            <a:off x="685801" y="1714524"/>
            <a:ext cx="12832047" cy="9214632"/>
          </a:xfrm>
          <a:prstGeom prst="rect">
            <a:avLst/>
          </a:prstGeom>
        </p:spPr>
      </p:pic>
    </p:spTree>
    <p:extLst>
      <p:ext uri="{BB962C8B-B14F-4D97-AF65-F5344CB8AC3E}">
        <p14:creationId xmlns:p14="http://schemas.microsoft.com/office/powerpoint/2010/main" val="429366245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2970</TotalTime>
  <Words>599</Words>
  <Application>Microsoft Office PowerPoint</Application>
  <PresentationFormat>自定义</PresentationFormat>
  <Paragraphs>19</Paragraphs>
  <Slides>1</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1</vt:i4>
      </vt:variant>
    </vt:vector>
  </HeadingPairs>
  <TitlesOfParts>
    <vt:vector size="7" baseType="lpstr">
      <vt:lpstr>等线</vt:lpstr>
      <vt:lpstr>等线 Light</vt:lpstr>
      <vt:lpstr>Arial</vt:lpstr>
      <vt:lpstr>Calibri</vt:lpstr>
      <vt:lpstr>Calibri Light</vt:lpstr>
      <vt:lpstr>Office Theme</vt:lpstr>
      <vt:lpstr>Acoustic field Characterization of Resonant Acoustic Mixing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Xiting (Sophia) Hao</cp:lastModifiedBy>
  <cp:revision>148</cp:revision>
  <cp:lastPrinted>2023-01-06T15:48:30Z</cp:lastPrinted>
  <dcterms:created xsi:type="dcterms:W3CDTF">2023-01-03T14:57:49Z</dcterms:created>
  <dcterms:modified xsi:type="dcterms:W3CDTF">2024-10-21T03:37:38Z</dcterms:modified>
</cp:coreProperties>
</file>