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9" r:id="rId3"/>
    <p:sldId id="262" r:id="rId4"/>
    <p:sldId id="260" r:id="rId6"/>
    <p:sldId id="261" r:id="rId7"/>
    <p:sldId id="263" r:id="rId8"/>
    <p:sldId id="264" r:id="rId9"/>
    <p:sldId id="273" r:id="rId10"/>
    <p:sldId id="265" r:id="rId11"/>
    <p:sldId id="266" r:id="rId12"/>
    <p:sldId id="267" r:id="rId13"/>
    <p:sldId id="269" r:id="rId14"/>
    <p:sldId id="270" r:id="rId15"/>
    <p:sldId id="271" r:id="rId16"/>
    <p:sldId id="268" r:id="rId17"/>
    <p:sldId id="272" r:id="rId18"/>
  </p:sldIdLst>
  <p:sldSz cx="12192000" cy="6858000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标题页" id="{3B75F973-006B-044F-AFED-1605F01ED369}">
          <p14:sldIdLst>
            <p14:sldId id="259"/>
            <p14:sldId id="262"/>
          </p14:sldIdLst>
        </p14:section>
        <p14:section name="背景介绍" id="{93FBAA92-BE94-1A4E-A83E-0B5BB1550756}">
          <p14:sldIdLst>
            <p14:sldId id="260"/>
          </p14:sldIdLst>
        </p14:section>
        <p14:section name="研究目的" id="{8A8DBBAA-16CF-4C40-9012-5C0969D79D24}">
          <p14:sldIdLst>
            <p14:sldId id="261"/>
          </p14:sldIdLst>
        </p14:section>
        <p14:section name="研究方法" id="{BF44FDA1-1C49-488A-9E6E-E13FD19DF69B}">
          <p14:sldIdLst>
            <p14:sldId id="263"/>
            <p14:sldId id="264"/>
            <p14:sldId id="273"/>
            <p14:sldId id="265"/>
            <p14:sldId id="266"/>
          </p14:sldIdLst>
        </p14:section>
        <p14:section name="仿真结果" id="{A94D52AA-9261-B741-B6C9-5AB8AE38FA85}">
          <p14:sldIdLst>
            <p14:sldId id="267"/>
            <p14:sldId id="269"/>
            <p14:sldId id="270"/>
            <p14:sldId id="271"/>
          </p14:sldIdLst>
        </p14:section>
        <p14:section name="结论" id="{857989CE-FEDC-A247-BEEC-5B346E675955}">
          <p14:sldIdLst>
            <p14:sldId id="268"/>
            <p14:sldId id="272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aozy" initials="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8CD4"/>
    <a:srgbClr val="9933FF"/>
    <a:srgbClr val="6600FF"/>
    <a:srgbClr val="9900FF"/>
    <a:srgbClr val="7CA8F0"/>
    <a:srgbClr val="6599ED"/>
    <a:srgbClr val="0079C1"/>
    <a:srgbClr val="EFF5FB"/>
    <a:srgbClr val="EB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6405"/>
  </p:normalViewPr>
  <p:slideViewPr>
    <p:cSldViewPr snapToGrid="0">
      <p:cViewPr varScale="1">
        <p:scale>
          <a:sx n="124" d="100"/>
          <a:sy n="124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8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E0569-D581-4997-AE02-DD0B3C3366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EE4E2-DBD8-458E-9ABC-AD55D8B30C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image" Target="../media/image32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r="71730" b="420"/>
          <a:stretch>
            <a:fillRect/>
          </a:stretch>
        </p:blipFill>
        <p:spPr>
          <a:xfrm>
            <a:off x="140677" y="112189"/>
            <a:ext cx="3446585" cy="127390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1016" y="1989790"/>
            <a:ext cx="899941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000" b="1" kern="10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Improving RRAM Performance through Uncertainty Quantification</a:t>
            </a:r>
            <a:endParaRPr lang="zh-CN" altLang="en-US" sz="4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3478" y="4103099"/>
            <a:ext cx="10894643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200" b="1" u="sng" dirty="0" err="1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Ziyan</a:t>
            </a:r>
            <a:r>
              <a:rPr lang="en-US" altLang="zh-CN" sz="2200" b="1" u="sng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 Liao</a:t>
            </a:r>
            <a:r>
              <a:rPr lang="en-US" altLang="zh-CN" sz="2200" b="1" u="sng" baseline="300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, </a:t>
            </a:r>
            <a:r>
              <a:rPr lang="en-US" altLang="zh-CN" sz="2200" dirty="0" err="1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Zhiheng</a:t>
            </a:r>
            <a:r>
              <a:rPr lang="en-US" altLang="zh-CN" sz="22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 Huang</a:t>
            </a:r>
            <a:r>
              <a:rPr lang="en-US" altLang="zh-CN" sz="2200" baseline="300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, Min Xiao</a:t>
            </a:r>
            <a:r>
              <a:rPr lang="en-US" altLang="zh-CN" sz="2200" baseline="300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, </a:t>
            </a:r>
            <a:r>
              <a:rPr lang="en-US" altLang="zh-CN" sz="2200" dirty="0" err="1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Yuezhong</a:t>
            </a:r>
            <a:r>
              <a:rPr lang="en-US" altLang="zh-CN" sz="22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 Meng</a:t>
            </a:r>
            <a:r>
              <a:rPr lang="en-US" altLang="zh-CN" sz="2200" baseline="300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, Hui Yan</a:t>
            </a:r>
            <a:r>
              <a:rPr lang="en-US" altLang="zh-CN" sz="2200" baseline="300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 and Yang Liu</a:t>
            </a:r>
            <a:r>
              <a:rPr lang="en-US" altLang="zh-CN" sz="2200" baseline="300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3</a:t>
            </a:r>
            <a:endParaRPr lang="zh-CN" altLang="zh-CN" sz="20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81016" y="4579819"/>
            <a:ext cx="9839567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aseline="300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1 </a:t>
            </a:r>
            <a:r>
              <a:rPr lang="en-US" altLang="zh-CN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The Key Laboratory of Low-carbon Chemistry &amp; Energy Conservation of Guangdong Province, </a:t>
            </a:r>
            <a:endParaRPr lang="zh-CN" altLang="zh-CN" dirty="0">
              <a:effectLst/>
              <a:latin typeface="Century" panose="020406040505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en-US" altLang="zh-CN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and School of Materials Science and Engineering, Sun </a:t>
            </a:r>
            <a:r>
              <a:rPr lang="en-US" altLang="zh-CN" dirty="0" err="1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Yat-sen</a:t>
            </a:r>
            <a:r>
              <a:rPr lang="en-US" altLang="zh-CN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 University, Guangzhou, China </a:t>
            </a:r>
            <a:endParaRPr lang="zh-CN" altLang="zh-CN" dirty="0">
              <a:effectLst/>
              <a:latin typeface="Century" panose="020406040505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en-US" altLang="zh-CN" baseline="300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 School of Computer Science and Engineering, Sun </a:t>
            </a:r>
            <a:r>
              <a:rPr lang="en-US" altLang="zh-CN" dirty="0" err="1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Yat-sen</a:t>
            </a:r>
            <a:r>
              <a:rPr lang="en-US" altLang="zh-CN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 University, Guangzhou, China </a:t>
            </a:r>
            <a:endParaRPr lang="zh-CN" altLang="zh-CN" dirty="0">
              <a:effectLst/>
              <a:latin typeface="Century" panose="020406040505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en-US" altLang="zh-CN" baseline="30000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 School of Electronics and Information Technology, Sun </a:t>
            </a:r>
            <a:r>
              <a:rPr lang="en-US" altLang="zh-CN" dirty="0" err="1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Yat-sen</a:t>
            </a:r>
            <a:r>
              <a:rPr lang="en-US" altLang="zh-CN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</a:rPr>
              <a:t> University, Guangzhou, China</a:t>
            </a:r>
            <a:endParaRPr lang="en-US" altLang="zh-CN" dirty="0">
              <a:effectLst/>
              <a:latin typeface="Times New Roman" panose="02020603050405020304" pitchFamily="18" charset="0"/>
              <a:ea typeface="DFPOP-SB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3839" y="112189"/>
            <a:ext cx="2804282" cy="7532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文本框 1"/>
          <p:cNvSpPr txBox="1"/>
          <p:nvPr/>
        </p:nvSpPr>
        <p:spPr>
          <a:xfrm>
            <a:off x="3352799" y="5824855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dirty="0">
                <a:effectLst/>
                <a:latin typeface="Times New Roman" panose="02020603050405020304" pitchFamily="18" charset="0"/>
                <a:ea typeface="DFPOP-SB"/>
                <a:cs typeface="Times New Roman" panose="02020603050405020304" pitchFamily="18" charset="0"/>
                <a:sym typeface="+mn-ea"/>
              </a:rPr>
              <a:t>liaozy9@mail2.sysu.edu.cn</a:t>
            </a:r>
            <a:endParaRPr lang="en-US" altLang="zh-CN" dirty="0">
              <a:effectLst/>
              <a:latin typeface="Times New Roman" panose="02020603050405020304" pitchFamily="18" charset="0"/>
              <a:ea typeface="DFPOP-SB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5198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Result: on/off ratio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文本框 48"/>
              <p:cNvSpPr txBox="1"/>
              <p:nvPr/>
            </p:nvSpPr>
            <p:spPr>
              <a:xfrm>
                <a:off x="578254" y="894252"/>
                <a:ext cx="10961267" cy="18700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4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The on/off ratio determines the ability to distinguish between “0” and “1” states</a:t>
                </a:r>
                <a:endParaRPr lang="en-US" altLang="zh-CN" sz="24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  <a:p>
                <a:pPr marL="800100" lvl="1" indent="-342900">
                  <a:spcBef>
                    <a:spcPts val="6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2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The on/off ratio can be calculated: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smtClean="0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ratio</m:t>
                    </m:r>
                    <m:r>
                      <a:rPr lang="en-US" altLang="zh-CN" sz="2200" b="0" i="0" smtClean="0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=</m:t>
                    </m:r>
                    <m:f>
                      <m:fPr>
                        <m:ctrlPr>
                          <a:rPr lang="en-US" altLang="zh-CN" sz="2200" i="1" smtClean="0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200" i="1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200" b="0" i="1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200" b="0" i="0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  <m:t>HRS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200" i="1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200" b="0" i="1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200" b="0" i="0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 panose="02040503050406030204" pitchFamily="18" charset="0"/>
                                <a:ea typeface="等线" panose="02010600030101010101" pitchFamily="2" charset="-122"/>
                              </a:rPr>
                              <m:t>LRS</m:t>
                            </m:r>
                          </m:sub>
                        </m:sSub>
                      </m:den>
                    </m:f>
                  </m:oMath>
                </a14:m>
                <a:endParaRPr lang="en-US" altLang="zh-CN" sz="22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  <a:p>
                <a:pPr marL="342900" indent="-342900">
                  <a:spcBef>
                    <a:spcPts val="6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4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To analyze the impact of cycle characteristics, RRAM devices that have been operated for 1 and 5 cycles were screened to obtain the </a:t>
                </a:r>
                <a:r>
                  <a:rPr lang="en-US" altLang="zh-CN" sz="24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MOAT</a:t>
                </a:r>
                <a:r>
                  <a:rPr lang="en-US" altLang="zh-CN" sz="24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 scattergram</a:t>
                </a:r>
                <a:endParaRPr lang="en-US" altLang="zh-CN" sz="24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</mc:Choice>
        <mc:Fallback>
          <p:sp>
            <p:nvSpPr>
              <p:cNvPr id="49" name="文本框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254" y="894252"/>
                <a:ext cx="10961267" cy="1870075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3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组合 9"/>
          <p:cNvGrpSpPr/>
          <p:nvPr/>
        </p:nvGrpSpPr>
        <p:grpSpPr>
          <a:xfrm>
            <a:off x="3836169" y="3117444"/>
            <a:ext cx="3761148" cy="3250528"/>
            <a:chOff x="3571631" y="2962031"/>
            <a:chExt cx="3761148" cy="3250528"/>
          </a:xfrm>
        </p:grpSpPr>
        <p:grpSp>
          <p:nvGrpSpPr>
            <p:cNvPr id="8" name="组合 7"/>
            <p:cNvGrpSpPr/>
            <p:nvPr/>
          </p:nvGrpSpPr>
          <p:grpSpPr>
            <a:xfrm>
              <a:off x="3571631" y="2962031"/>
              <a:ext cx="3761148" cy="3030780"/>
              <a:chOff x="3571631" y="2962031"/>
              <a:chExt cx="3761148" cy="3030780"/>
            </a:xfrm>
          </p:grpSpPr>
          <p:sp>
            <p:nvSpPr>
              <p:cNvPr id="50" name="矩形: 圆角 49"/>
              <p:cNvSpPr/>
              <p:nvPr/>
            </p:nvSpPr>
            <p:spPr>
              <a:xfrm>
                <a:off x="3571631" y="2962031"/>
                <a:ext cx="3761148" cy="3030780"/>
              </a:xfrm>
              <a:prstGeom prst="roundRect">
                <a:avLst>
                  <a:gd name="adj" fmla="val 4752"/>
                </a:avLst>
              </a:prstGeom>
              <a:noFill/>
              <a:ln w="38100">
                <a:solidFill>
                  <a:srgbClr val="00206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2" name="图片 5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7" r="3686"/>
              <a:stretch>
                <a:fillRect/>
              </a:stretch>
            </p:blipFill>
            <p:spPr>
              <a:xfrm>
                <a:off x="3749282" y="3096161"/>
                <a:ext cx="3405846" cy="2700000"/>
              </a:xfrm>
              <a:prstGeom prst="rect">
                <a:avLst/>
              </a:prstGeom>
            </p:spPr>
          </p:pic>
        </p:grpSp>
        <p:sp>
          <p:nvSpPr>
            <p:cNvPr id="51" name="文本框 50"/>
            <p:cNvSpPr txBox="1"/>
            <p:nvPr/>
          </p:nvSpPr>
          <p:spPr>
            <a:xfrm>
              <a:off x="4906043" y="5781672"/>
              <a:ext cx="128374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1 cycle</a:t>
              </a:r>
              <a:endPara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043317" y="3117442"/>
            <a:ext cx="3761148" cy="3250530"/>
            <a:chOff x="7719805" y="2962029"/>
            <a:chExt cx="3761148" cy="3250530"/>
          </a:xfrm>
        </p:grpSpPr>
        <p:sp>
          <p:nvSpPr>
            <p:cNvPr id="57" name="矩形: 圆角 56"/>
            <p:cNvSpPr/>
            <p:nvPr/>
          </p:nvSpPr>
          <p:spPr>
            <a:xfrm>
              <a:off x="7719805" y="2962029"/>
              <a:ext cx="3761148" cy="3030781"/>
            </a:xfrm>
            <a:prstGeom prst="roundRect">
              <a:avLst>
                <a:gd name="adj" fmla="val 4752"/>
              </a:avLst>
            </a:prstGeom>
            <a:noFill/>
            <a:ln w="38100">
              <a:solidFill>
                <a:srgbClr val="00206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8997765" y="5750894"/>
              <a:ext cx="134589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5 cycles</a:t>
              </a:r>
              <a:endPara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00379" y="3096159"/>
              <a:ext cx="3600000" cy="2700000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400141" y="4742708"/>
            <a:ext cx="2990027" cy="1520923"/>
            <a:chOff x="387535" y="4445362"/>
            <a:chExt cx="2990027" cy="1520923"/>
          </a:xfrm>
        </p:grpSpPr>
        <p:sp>
          <p:nvSpPr>
            <p:cNvPr id="61" name="箭头: 五边形 60"/>
            <p:cNvSpPr/>
            <p:nvPr/>
          </p:nvSpPr>
          <p:spPr>
            <a:xfrm rot="10800000">
              <a:off x="387535" y="4445362"/>
              <a:ext cx="2990027" cy="1520923"/>
            </a:xfrm>
            <a:prstGeom prst="homePlate">
              <a:avLst/>
            </a:prstGeom>
            <a:solidFill>
              <a:srgbClr val="FAFAFA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02306" y="4559733"/>
              <a:ext cx="2801395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  <a:buClr>
                  <a:schemeClr val="accent5">
                    <a:lumMod val="50000"/>
                  </a:schemeClr>
                </a:buClr>
              </a:pPr>
              <a:r>
                <a:rPr lang="en-US" altLang="zh-CN" sz="20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The vertical axis represents the </a:t>
              </a:r>
              <a:r>
                <a:rPr lang="en-US" altLang="zh-CN" sz="2000" b="0" i="0" dirty="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interaction and nonlinear effects </a:t>
              </a:r>
              <a:r>
                <a:rPr lang="en-US" altLang="zh-CN" sz="20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between parameters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4912" y="3082399"/>
            <a:ext cx="2990027" cy="1445846"/>
            <a:chOff x="485314" y="2642068"/>
            <a:chExt cx="2990027" cy="1445846"/>
          </a:xfrm>
        </p:grpSpPr>
        <p:sp>
          <p:nvSpPr>
            <p:cNvPr id="12" name="箭头: 五边形 11"/>
            <p:cNvSpPr/>
            <p:nvPr/>
          </p:nvSpPr>
          <p:spPr>
            <a:xfrm>
              <a:off x="485314" y="2642068"/>
              <a:ext cx="2990027" cy="1445846"/>
            </a:xfrm>
            <a:prstGeom prst="homePlate">
              <a:avLst/>
            </a:prstGeom>
            <a:solidFill>
              <a:srgbClr val="F8F8F8">
                <a:alpha val="67059"/>
              </a:srgb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78254" y="2694491"/>
              <a:ext cx="2649500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5">
                    <a:lumMod val="50000"/>
                  </a:schemeClr>
                </a:buClr>
              </a:pPr>
              <a:r>
                <a:rPr lang="en-US" altLang="zh-CN" sz="20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The horizontal axis represents the </a:t>
              </a:r>
              <a:r>
                <a:rPr lang="en-US" altLang="zh-CN" sz="2000" b="0" i="0" dirty="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overall impact of a parameter </a:t>
              </a:r>
              <a:r>
                <a:rPr lang="en-US" altLang="zh-CN" sz="20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on the output</a:t>
              </a:r>
              <a:endPara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5198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Result: on/off ratio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/>
              <p:cNvSpPr txBox="1"/>
              <p:nvPr/>
            </p:nvSpPr>
            <p:spPr>
              <a:xfrm>
                <a:off x="582040" y="790581"/>
                <a:ext cx="11219191" cy="2373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4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Adjust key parameter values to improve on/off ratio</a:t>
                </a:r>
                <a:endParaRPr lang="en-US" altLang="zh-CN" sz="24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  <a:p>
                <a:pPr marL="800100" lvl="1" indent="-342900">
                  <a:spcBef>
                    <a:spcPts val="6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2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At the initial setting, the on/off ratio is between 4 and 6, and there is no sign of degradation after 3700 cycles</a:t>
                </a:r>
                <a:endParaRPr lang="en-US" altLang="zh-CN" sz="22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  <a:p>
                <a:pPr marL="800100" lvl="1" indent="-342900">
                  <a:spcBef>
                    <a:spcPts val="6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2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With the following parameter setting: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gap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= 0.07,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fil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= −0.07,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Hf</m:t>
                        </m:r>
                        <m:sSub>
                          <m:sSubPr>
                            <m:ctrlP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= 10</a:t>
                </a:r>
                <a:r>
                  <a:rPr lang="en-US" altLang="zh-CN" sz="2000" baseline="30000" dirty="0">
                    <a:solidFill>
                      <a:srgbClr val="7030A0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5</a:t>
                </a:r>
                <a:r>
                  <a:rPr lang="en-US" altLang="zh-CN" sz="2000" dirty="0">
                    <a:solidFill>
                      <a:srgbClr val="7030A0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 S/m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 = 3 nm</a:t>
                </a:r>
                <a:r>
                  <a:rPr lang="en-US" altLang="zh-CN" sz="22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, the on/off ratio can be improved by </a:t>
                </a:r>
                <a:r>
                  <a:rPr lang="en-US" altLang="zh-CN" sz="220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13 times</a:t>
                </a:r>
                <a:r>
                  <a:rPr lang="en-US" altLang="zh-CN" sz="22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, </a:t>
                </a:r>
                <a:r>
                  <a:rPr lang="en-US" altLang="zh-CN" sz="2200" dirty="0">
                    <a:latin typeface="Times New Roman" panose="02020603050405020304" pitchFamily="18" charset="0"/>
                  </a:rPr>
                  <a:t>and after 500 cycles, the </a:t>
                </a:r>
                <a:r>
                  <a:rPr lang="en-US" altLang="zh-CN" sz="22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on/off ratio can still be improved by nearly</a:t>
                </a:r>
                <a:r>
                  <a:rPr lang="en-US" altLang="zh-CN" sz="220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 10 times</a:t>
                </a:r>
                <a:endParaRPr lang="en-US" altLang="zh-CN" sz="220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</mc:Choice>
        <mc:Fallback>
          <p:sp>
            <p:nvSpPr>
              <p:cNvPr id="21" name="文本框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040" y="790581"/>
                <a:ext cx="11219191" cy="2373983"/>
              </a:xfrm>
              <a:prstGeom prst="rect">
                <a:avLst/>
              </a:prstGeom>
              <a:blipFill rotWithShape="1">
                <a:blip r:embed="rId1"/>
                <a:stretch>
                  <a:fillRect l="-3" r="3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组合 24"/>
          <p:cNvGrpSpPr/>
          <p:nvPr/>
        </p:nvGrpSpPr>
        <p:grpSpPr>
          <a:xfrm>
            <a:off x="1449918" y="3137427"/>
            <a:ext cx="3962400" cy="3538218"/>
            <a:chOff x="1685101" y="3130319"/>
            <a:chExt cx="3962400" cy="3538218"/>
          </a:xfrm>
        </p:grpSpPr>
        <p:sp>
          <p:nvSpPr>
            <p:cNvPr id="14" name="矩形: 圆角 13"/>
            <p:cNvSpPr/>
            <p:nvPr/>
          </p:nvSpPr>
          <p:spPr>
            <a:xfrm>
              <a:off x="1685101" y="3330374"/>
              <a:ext cx="3962400" cy="3138108"/>
            </a:xfrm>
            <a:prstGeom prst="roundRect">
              <a:avLst>
                <a:gd name="adj" fmla="val 4752"/>
              </a:avLst>
            </a:prstGeom>
            <a:noFill/>
            <a:ln w="38100">
              <a:solidFill>
                <a:srgbClr val="00206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394977" y="3130319"/>
              <a:ext cx="246619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</a:rPr>
                <a:t>At the initial setting</a:t>
              </a:r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5999" y="3520467"/>
              <a:ext cx="3600000" cy="2700000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3041521" y="6268427"/>
              <a:ext cx="14652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3700 cycles</a:t>
              </a:r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79890" y="3145795"/>
            <a:ext cx="3962400" cy="3531110"/>
            <a:chOff x="6096000" y="3137427"/>
            <a:chExt cx="3962400" cy="3531110"/>
          </a:xfrm>
        </p:grpSpPr>
        <p:sp>
          <p:nvSpPr>
            <p:cNvPr id="16" name="矩形: 圆角 15"/>
            <p:cNvSpPr/>
            <p:nvPr/>
          </p:nvSpPr>
          <p:spPr>
            <a:xfrm>
              <a:off x="6096000" y="3330374"/>
              <a:ext cx="3962400" cy="3138109"/>
            </a:xfrm>
            <a:prstGeom prst="roundRect">
              <a:avLst>
                <a:gd name="adj" fmla="val 4752"/>
              </a:avLst>
            </a:prstGeom>
            <a:noFill/>
            <a:ln w="38100">
              <a:solidFill>
                <a:srgbClr val="00206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1739" y="3522683"/>
              <a:ext cx="3600000" cy="2700000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6645898" y="3137427"/>
              <a:ext cx="286260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</a:rPr>
                <a:t>Adjusting key parameters</a:t>
              </a:r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463364" y="6268427"/>
              <a:ext cx="14652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500 cycles</a:t>
              </a:r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597718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Result: power consumption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570481" y="808165"/>
                <a:ext cx="11051038" cy="17235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4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The power consumption is defined as the product of the current and voltage switching to the SET and RESET processes</a:t>
                </a:r>
                <a:endParaRPr lang="en-US" altLang="zh-CN" sz="24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  <a:p>
                <a:pPr marL="342900" indent="-342900">
                  <a:spcBef>
                    <a:spcPts val="6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endParaRPr lang="en-US" altLang="zh-CN" sz="2400" dirty="0"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  <a:p>
                <a:pPr marL="342900" indent="-342900">
                  <a:spcBef>
                    <a:spcPts val="6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4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Perform </a:t>
                </a:r>
                <a:r>
                  <a:rPr lang="en-US" altLang="zh-CN" sz="24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sensitivity analysis </a:t>
                </a:r>
                <a:r>
                  <a:rPr lang="en-US" altLang="zh-CN" sz="24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set</m:t>
                        </m:r>
                      </m:sub>
                    </m:sSub>
                    <m:r>
                      <a:rPr lang="en-US" altLang="zh-CN" sz="2400" i="1">
                        <a:latin typeface="Cambria Math" panose="02040503050406030204" pitchFamily="18" charset="0"/>
                        <a:ea typeface="微软雅黑" panose="020B0503020204020204" charset="-122"/>
                      </a:rPr>
                      <m:t> </m:t>
                    </m:r>
                  </m:oMath>
                </a14:m>
                <a:r>
                  <a:rPr lang="en-US" altLang="zh-CN" sz="24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reset</m:t>
                        </m:r>
                      </m:sub>
                    </m:sSub>
                    <m:r>
                      <a:rPr lang="en-US" altLang="zh-CN" sz="2400" i="1">
                        <a:latin typeface="Cambria Math" panose="02040503050406030204" pitchFamily="18" charset="0"/>
                        <a:ea typeface="微软雅黑" panose="020B0503020204020204" charset="-122"/>
                      </a:rPr>
                      <m:t> </m:t>
                    </m:r>
                  </m:oMath>
                </a14:m>
                <a:r>
                  <a:rPr lang="en-US" altLang="zh-CN" sz="24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respectively to get the Sobol diagram</a:t>
                </a:r>
                <a:endParaRPr lang="en-US" altLang="zh-CN" sz="24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481" y="808165"/>
                <a:ext cx="11051038" cy="1723549"/>
              </a:xfrm>
              <a:prstGeom prst="rect">
                <a:avLst/>
              </a:prstGeom>
              <a:blipFill rotWithShape="1">
                <a:blip r:embed="rId1"/>
                <a:stretch>
                  <a:fillRect l="-2" t="-26" r="3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组合 2"/>
          <p:cNvGrpSpPr/>
          <p:nvPr/>
        </p:nvGrpSpPr>
        <p:grpSpPr>
          <a:xfrm>
            <a:off x="8096785" y="2926182"/>
            <a:ext cx="3845123" cy="3374816"/>
            <a:chOff x="8096784" y="2795947"/>
            <a:chExt cx="3845123" cy="3374816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35"/>
            <a:stretch>
              <a:fillRect/>
            </a:stretch>
          </p:blipFill>
          <p:spPr>
            <a:xfrm>
              <a:off x="8167161" y="2795947"/>
              <a:ext cx="3685390" cy="2970000"/>
            </a:xfrm>
            <a:prstGeom prst="rect">
              <a:avLst/>
            </a:prstGeom>
          </p:spPr>
        </p:pic>
        <p:grpSp>
          <p:nvGrpSpPr>
            <p:cNvPr id="16" name="组合 15"/>
            <p:cNvGrpSpPr/>
            <p:nvPr/>
          </p:nvGrpSpPr>
          <p:grpSpPr>
            <a:xfrm>
              <a:off x="8096784" y="2795948"/>
              <a:ext cx="3845123" cy="3374815"/>
              <a:chOff x="7773272" y="2892449"/>
              <a:chExt cx="3845123" cy="3374815"/>
            </a:xfrm>
          </p:grpSpPr>
          <p:sp>
            <p:nvSpPr>
              <p:cNvPr id="17" name="矩形: 圆角 16"/>
              <p:cNvSpPr/>
              <p:nvPr/>
            </p:nvSpPr>
            <p:spPr>
              <a:xfrm>
                <a:off x="7773272" y="2892449"/>
                <a:ext cx="3845123" cy="3100362"/>
              </a:xfrm>
              <a:prstGeom prst="roundRect">
                <a:avLst>
                  <a:gd name="adj" fmla="val 4752"/>
                </a:avLst>
              </a:prstGeom>
              <a:noFill/>
              <a:ln w="38100">
                <a:solidFill>
                  <a:srgbClr val="00206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8" name="文本框 17"/>
                  <p:cNvSpPr txBox="1"/>
                  <p:nvPr/>
                </p:nvSpPr>
                <p:spPr>
                  <a:xfrm>
                    <a:off x="9383189" y="5805599"/>
                    <a:ext cx="926371" cy="461665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400" i="1" smtClean="0">
                                  <a:latin typeface="Cambria Math" panose="02040503050406030204" pitchFamily="18" charset="0"/>
                                  <a:ea typeface="微软雅黑" panose="020B0503020204020204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  <a:ea typeface="微软雅黑" panose="020B0503020204020204" charset="-122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2400" i="1">
                                  <a:latin typeface="Cambria Math" panose="02040503050406030204" pitchFamily="18" charset="0"/>
                                  <a:ea typeface="微软雅黑" panose="020B0503020204020204" charset="-122"/>
                                </a:rPr>
                                <m:t>reset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400" dirty="0">
                      <a:latin typeface="Times New Roman" panose="02020603050405020304" pitchFamily="18" charset="0"/>
                      <a:ea typeface="黑体" panose="02010609060101010101" pitchFamily="49" charset="-122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18" name="文本框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83189" y="5805599"/>
                    <a:ext cx="926371" cy="461665"/>
                  </a:xfrm>
                  <a:prstGeom prst="rect">
                    <a:avLst/>
                  </a:prstGeom>
                  <a:blipFill rotWithShape="1">
                    <a:blip r:embed="rId3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" name="组合 1"/>
          <p:cNvGrpSpPr/>
          <p:nvPr/>
        </p:nvGrpSpPr>
        <p:grpSpPr>
          <a:xfrm>
            <a:off x="3982014" y="2926182"/>
            <a:ext cx="3879007" cy="3360809"/>
            <a:chOff x="3829865" y="2786508"/>
            <a:chExt cx="3879007" cy="3360809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15"/>
            <a:stretch>
              <a:fillRect/>
            </a:stretch>
          </p:blipFill>
          <p:spPr>
            <a:xfrm>
              <a:off x="3927644" y="2786508"/>
              <a:ext cx="3781228" cy="2970000"/>
            </a:xfrm>
            <a:prstGeom prst="rect">
              <a:avLst/>
            </a:prstGeom>
          </p:spPr>
        </p:pic>
        <p:sp>
          <p:nvSpPr>
            <p:cNvPr id="14" name="矩形: 圆角 13"/>
            <p:cNvSpPr/>
            <p:nvPr/>
          </p:nvSpPr>
          <p:spPr>
            <a:xfrm>
              <a:off x="3829865" y="2795947"/>
              <a:ext cx="3845123" cy="3100361"/>
            </a:xfrm>
            <a:prstGeom prst="roundRect">
              <a:avLst>
                <a:gd name="adj" fmla="val 4752"/>
              </a:avLst>
            </a:prstGeom>
            <a:noFill/>
            <a:ln w="38100">
              <a:solidFill>
                <a:srgbClr val="00206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文本框 23"/>
                <p:cNvSpPr txBox="1"/>
                <p:nvPr/>
              </p:nvSpPr>
              <p:spPr>
                <a:xfrm>
                  <a:off x="5467113" y="5685652"/>
                  <a:ext cx="758092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400" i="1" smtClean="0">
                                <a:latin typeface="Cambria Math" panose="02040503050406030204" pitchFamily="18" charset="0"/>
                                <a:ea typeface="微软雅黑" panose="020B0503020204020204" charset="-122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微软雅黑" panose="020B0503020204020204" charset="-122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400" i="1">
                                <a:latin typeface="Cambria Math" panose="02040503050406030204" pitchFamily="18" charset="0"/>
                                <a:ea typeface="微软雅黑" panose="020B0503020204020204" charset="-122"/>
                              </a:rPr>
                              <m:t>set</m:t>
                            </m:r>
                          </m:sub>
                        </m:sSub>
                      </m:oMath>
                    </m:oMathPara>
                  </a14:m>
                  <a:endPara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4" name="文本框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7113" y="5685652"/>
                  <a:ext cx="758092" cy="461665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文本框 25"/>
              <p:cNvSpPr txBox="1"/>
              <p:nvPr/>
            </p:nvSpPr>
            <p:spPr>
              <a:xfrm>
                <a:off x="5362767" y="1581583"/>
                <a:ext cx="3476433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𝑷</m:t>
                        </m:r>
                      </m:e>
                      <m:sub>
                        <m:r>
                          <a:rPr lang="en-US" altLang="zh-CN" sz="22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𝐫𝐞𝐬𝐞𝐭</m:t>
                        </m:r>
                      </m:sub>
                    </m:sSub>
                    <m:r>
                      <a:rPr lang="en-US" altLang="zh-CN" sz="22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微软雅黑" panose="020B0503020204020204" charset="-122"/>
                      </a:rPr>
                      <m:t>=</m:t>
                    </m:r>
                    <m:sSub>
                      <m:sSubPr>
                        <m:ctrlP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𝑰</m:t>
                        </m:r>
                      </m:e>
                      <m:sub>
                        <m:r>
                          <a:rPr lang="en-US" altLang="zh-CN" sz="22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𝐫𝐞𝐬𝐞𝐭</m:t>
                        </m:r>
                      </m:sub>
                    </m:sSub>
                    <m:r>
                      <a:rPr lang="en-US" altLang="zh-CN" sz="22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𝑽</m:t>
                        </m:r>
                      </m:e>
                      <m:sub>
                        <m:r>
                          <a:rPr lang="en-US" altLang="zh-CN" sz="22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𝐫𝐞𝐬𝐞𝐭</m:t>
                        </m:r>
                      </m:sub>
                    </m:sSub>
                  </m:oMath>
                </a14:m>
                <a:endParaRPr lang="zh-CN" alt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6" name="文本框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767" y="1581583"/>
                <a:ext cx="3476433" cy="430887"/>
              </a:xfrm>
              <a:prstGeom prst="rect">
                <a:avLst/>
              </a:prstGeom>
              <a:blipFill rotWithShape="1">
                <a:blip r:embed="rId6"/>
                <a:stretch>
                  <a:fillRect l="-6" t="-100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文本框 28"/>
              <p:cNvSpPr txBox="1"/>
              <p:nvPr/>
            </p:nvSpPr>
            <p:spPr>
              <a:xfrm>
                <a:off x="1945571" y="1581583"/>
                <a:ext cx="2928744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𝑷</m:t>
                        </m:r>
                      </m:e>
                      <m:sub>
                        <m:r>
                          <a:rPr lang="en-US" altLang="zh-CN" sz="22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𝐬𝐞𝐭</m:t>
                        </m:r>
                      </m:sub>
                    </m:sSub>
                    <m:r>
                      <a:rPr lang="en-US" altLang="zh-CN" sz="22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微软雅黑" panose="020B0503020204020204" charset="-122"/>
                      </a:rPr>
                      <m:t>=</m:t>
                    </m:r>
                    <m:sSub>
                      <m:sSubPr>
                        <m:ctrlP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𝑰</m:t>
                        </m:r>
                      </m:e>
                      <m:sub>
                        <m:r>
                          <a:rPr lang="en-US" altLang="zh-CN" sz="22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𝐬𝐞𝐭</m:t>
                        </m:r>
                      </m:sub>
                    </m:sSub>
                    <m:r>
                      <a:rPr lang="en-US" altLang="zh-CN" sz="22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𝑽</m:t>
                        </m:r>
                      </m:e>
                      <m:sub>
                        <m:r>
                          <a:rPr lang="en-US" altLang="zh-CN" sz="22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𝐬𝐞𝐭</m:t>
                        </m:r>
                      </m:sub>
                    </m:sSub>
                  </m:oMath>
                </a14:m>
                <a:endParaRPr lang="zh-CN" alt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9" name="文本框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5571" y="1581583"/>
                <a:ext cx="2928744" cy="430887"/>
              </a:xfrm>
              <a:prstGeom prst="rect">
                <a:avLst/>
              </a:prstGeom>
              <a:blipFill rotWithShape="1">
                <a:blip r:embed="rId7"/>
                <a:stretch>
                  <a:fillRect l="-19" t="-100" r="2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组合 38"/>
          <p:cNvGrpSpPr/>
          <p:nvPr/>
        </p:nvGrpSpPr>
        <p:grpSpPr>
          <a:xfrm>
            <a:off x="472133" y="2802819"/>
            <a:ext cx="3192147" cy="1543308"/>
            <a:chOff x="339449" y="2536323"/>
            <a:chExt cx="3192147" cy="1543308"/>
          </a:xfrm>
        </p:grpSpPr>
        <p:sp>
          <p:nvSpPr>
            <p:cNvPr id="31" name="学论网www.xuelun.me-矩形 4"/>
            <p:cNvSpPr/>
            <p:nvPr/>
          </p:nvSpPr>
          <p:spPr>
            <a:xfrm>
              <a:off x="339449" y="2536323"/>
              <a:ext cx="3192147" cy="1543308"/>
            </a:xfrm>
            <a:prstGeom prst="rect">
              <a:avLst/>
            </a:prstGeom>
            <a:noFill/>
            <a:ln w="19050">
              <a:solidFill>
                <a:schemeClr val="accent5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FFFDFB"/>
                </a:solidFill>
              </a:endParaRPr>
            </a:p>
          </p:txBody>
        </p:sp>
        <p:sp>
          <p:nvSpPr>
            <p:cNvPr id="32" name="学论网-专注原创-www.xuelun.me"/>
            <p:cNvSpPr/>
            <p:nvPr/>
          </p:nvSpPr>
          <p:spPr>
            <a:xfrm>
              <a:off x="339449" y="2536323"/>
              <a:ext cx="80566" cy="1543307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24714" y="2569312"/>
              <a:ext cx="3021616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The </a:t>
              </a:r>
              <a:r>
                <a:rPr lang="en-US" altLang="zh-CN" b="0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LHS </a:t>
              </a:r>
              <a:r>
                <a:rPr lang="en-US" altLang="zh-CN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column of each parameter represents the </a:t>
              </a:r>
              <a:r>
                <a:rPr lang="en-US" altLang="zh-CN" b="0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first-order Sobol indices</a:t>
              </a:r>
              <a:r>
                <a:rPr lang="en-US" altLang="zh-CN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, indicating the sensitivity when the parameter is </a:t>
              </a:r>
              <a:r>
                <a:rPr lang="en-US" altLang="zh-CN" b="0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varied alone</a:t>
              </a:r>
              <a:r>
                <a:rPr lang="en-US" altLang="zh-CN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59931" y="4650673"/>
            <a:ext cx="3200282" cy="1550350"/>
            <a:chOff x="331137" y="4506527"/>
            <a:chExt cx="3200282" cy="1550350"/>
          </a:xfrm>
        </p:grpSpPr>
        <p:sp>
          <p:nvSpPr>
            <p:cNvPr id="35" name="学论网www.xuelun.me-矩形 4"/>
            <p:cNvSpPr/>
            <p:nvPr/>
          </p:nvSpPr>
          <p:spPr>
            <a:xfrm>
              <a:off x="339272" y="4506527"/>
              <a:ext cx="3192147" cy="1543308"/>
            </a:xfrm>
            <a:prstGeom prst="rect">
              <a:avLst/>
            </a:prstGeom>
            <a:noFill/>
            <a:ln w="19050">
              <a:solidFill>
                <a:schemeClr val="accent5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FFFDFB"/>
                </a:solidFill>
              </a:endParaRPr>
            </a:p>
          </p:txBody>
        </p:sp>
        <p:sp>
          <p:nvSpPr>
            <p:cNvPr id="36" name="学论网-专注原创-www.xuelun.me"/>
            <p:cNvSpPr/>
            <p:nvPr/>
          </p:nvSpPr>
          <p:spPr>
            <a:xfrm>
              <a:off x="3450734" y="4513570"/>
              <a:ext cx="80566" cy="1543307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31137" y="4539517"/>
              <a:ext cx="3021616" cy="14763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The </a:t>
              </a:r>
              <a:r>
                <a:rPr lang="en-US" altLang="zh-CN" b="0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RHS </a:t>
              </a:r>
              <a:r>
                <a:rPr lang="en-US" altLang="zh-CN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column of each parameter represents the </a:t>
              </a:r>
              <a:r>
                <a:rPr lang="en-US" altLang="zh-CN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 Sobol indices</a:t>
              </a:r>
              <a:r>
                <a:rPr lang="en-US" altLang="zh-CN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, indicating the contribution of that parameter to </a:t>
              </a:r>
              <a:r>
                <a:rPr lang="en-US" altLang="zh-CN" b="0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the overall sensitivity</a:t>
              </a:r>
              <a:r>
                <a:rPr lang="en-US" altLang="zh-CN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729990" y="3044825"/>
            <a:ext cx="1188085" cy="339725"/>
            <a:chOff x="5885" y="10011"/>
            <a:chExt cx="1230" cy="1186"/>
          </a:xfrm>
        </p:grpSpPr>
        <p:cxnSp>
          <p:nvCxnSpPr>
            <p:cNvPr id="13" name="直接箭头连接符 12"/>
            <p:cNvCxnSpPr/>
            <p:nvPr/>
          </p:nvCxnSpPr>
          <p:spPr>
            <a:xfrm>
              <a:off x="7100" y="10011"/>
              <a:ext cx="6" cy="118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885" y="10021"/>
              <a:ext cx="123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3734768" y="5591175"/>
            <a:ext cx="1480185" cy="330200"/>
            <a:chOff x="5880" y="8869"/>
            <a:chExt cx="1230" cy="1152"/>
          </a:xfrm>
        </p:grpSpPr>
        <p:cxnSp>
          <p:nvCxnSpPr>
            <p:cNvPr id="21" name="直接箭头连接符 20"/>
            <p:cNvCxnSpPr/>
            <p:nvPr/>
          </p:nvCxnSpPr>
          <p:spPr>
            <a:xfrm flipV="1">
              <a:off x="7100" y="8869"/>
              <a:ext cx="5" cy="1142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5880" y="10021"/>
              <a:ext cx="123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597718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Result: power consumption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2" name="组合 1"/>
          <p:cNvGrpSpPr/>
          <p:nvPr/>
        </p:nvGrpSpPr>
        <p:grpSpPr>
          <a:xfrm>
            <a:off x="1745786" y="3516824"/>
            <a:ext cx="3885750" cy="3216793"/>
            <a:chOff x="1769232" y="3243385"/>
            <a:chExt cx="3885750" cy="321679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1765" y="3314519"/>
              <a:ext cx="3600000" cy="2700000"/>
            </a:xfrm>
            <a:prstGeom prst="rect">
              <a:avLst/>
            </a:prstGeom>
          </p:spPr>
        </p:pic>
        <p:sp>
          <p:nvSpPr>
            <p:cNvPr id="10" name="矩形: 圆角 9"/>
            <p:cNvSpPr/>
            <p:nvPr/>
          </p:nvSpPr>
          <p:spPr>
            <a:xfrm>
              <a:off x="1769232" y="3243385"/>
              <a:ext cx="3885750" cy="3016738"/>
            </a:xfrm>
            <a:prstGeom prst="roundRect">
              <a:avLst>
                <a:gd name="adj" fmla="val 4752"/>
              </a:avLst>
            </a:prstGeom>
            <a:noFill/>
            <a:ln w="38100">
              <a:solidFill>
                <a:srgbClr val="00206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文本框 10"/>
                <p:cNvSpPr txBox="1"/>
                <p:nvPr/>
              </p:nvSpPr>
              <p:spPr>
                <a:xfrm>
                  <a:off x="2571264" y="6060068"/>
                  <a:ext cx="2227852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dirty="0">
                      <a:latin typeface="Times New Roman" panose="02020603050405020304" pitchFamily="18" charset="0"/>
                      <a:ea typeface="微软雅黑" panose="020B0503020204020204" charset="-122"/>
                      <a:cs typeface="Times New Roman" panose="02020603050405020304" pitchFamily="18" charset="0"/>
                    </a:rPr>
                    <a:t>KDE plot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微软雅黑" panose="020B0503020204020204" charset="-122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微软雅黑" panose="020B0503020204020204" charset="-122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i="1">
                              <a:latin typeface="Cambria Math" panose="02040503050406030204" pitchFamily="18" charset="0"/>
                              <a:ea typeface="微软雅黑" panose="020B0503020204020204" charset="-122"/>
                            </a:rPr>
                            <m:t>set</m:t>
                          </m:r>
                        </m:sub>
                      </m:sSub>
                    </m:oMath>
                  </a14:m>
                  <a:endParaRPr lang="zh-CN" altLang="en-US" sz="20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1" name="文本框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1264" y="6060068"/>
                  <a:ext cx="2227852" cy="400110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组合 2"/>
          <p:cNvGrpSpPr/>
          <p:nvPr/>
        </p:nvGrpSpPr>
        <p:grpSpPr>
          <a:xfrm>
            <a:off x="6433568" y="3516824"/>
            <a:ext cx="3885750" cy="3199833"/>
            <a:chOff x="6261644" y="3243385"/>
            <a:chExt cx="3885750" cy="319983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9810" y="3314519"/>
              <a:ext cx="3600000" cy="2700000"/>
            </a:xfrm>
            <a:prstGeom prst="rect">
              <a:avLst/>
            </a:prstGeom>
          </p:spPr>
        </p:pic>
        <p:sp>
          <p:nvSpPr>
            <p:cNvPr id="12" name="矩形: 圆角 11"/>
            <p:cNvSpPr/>
            <p:nvPr/>
          </p:nvSpPr>
          <p:spPr>
            <a:xfrm>
              <a:off x="6261644" y="3243385"/>
              <a:ext cx="3885750" cy="3016738"/>
            </a:xfrm>
            <a:prstGeom prst="roundRect">
              <a:avLst>
                <a:gd name="adj" fmla="val 4752"/>
              </a:avLst>
            </a:prstGeom>
            <a:noFill/>
            <a:ln w="38100">
              <a:solidFill>
                <a:srgbClr val="00206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文本框 12"/>
                <p:cNvSpPr txBox="1"/>
                <p:nvPr/>
              </p:nvSpPr>
              <p:spPr>
                <a:xfrm>
                  <a:off x="7059907" y="6043108"/>
                  <a:ext cx="2227852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dirty="0">
                      <a:latin typeface="Times New Roman" panose="02020603050405020304" pitchFamily="18" charset="0"/>
                      <a:ea typeface="微软雅黑" panose="020B0503020204020204" charset="-122"/>
                      <a:cs typeface="Times New Roman" panose="02020603050405020304" pitchFamily="18" charset="0"/>
                    </a:rPr>
                    <a:t>KDE plot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  <a:ea typeface="微软雅黑" panose="020B0503020204020204" charset="-122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微软雅黑" panose="020B0503020204020204" charset="-122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i="1">
                              <a:latin typeface="Cambria Math" panose="02040503050406030204" pitchFamily="18" charset="0"/>
                              <a:ea typeface="微软雅黑" panose="020B0503020204020204" charset="-122"/>
                            </a:rPr>
                            <m:t>reset</m:t>
                          </m:r>
                        </m:sub>
                      </m:sSub>
                    </m:oMath>
                  </a14:m>
                  <a:endParaRPr lang="zh-CN" altLang="en-US" sz="2000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mc:Choice>
          <mc:Fallback>
            <p:sp>
              <p:nvSpPr>
                <p:cNvPr id="13" name="文本框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9907" y="6043108"/>
                  <a:ext cx="2227852" cy="400110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/>
              <p:cNvSpPr txBox="1"/>
              <p:nvPr/>
            </p:nvSpPr>
            <p:spPr>
              <a:xfrm>
                <a:off x="582040" y="769231"/>
                <a:ext cx="11299463" cy="25776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3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2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Adjust key parameter values to decrease power consumption</a:t>
                </a:r>
                <a:endParaRPr lang="en-US" altLang="zh-CN" sz="22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endParaRPr>
              </a:p>
              <a:p>
                <a:pPr marL="800100" lvl="1" indent="-342900">
                  <a:spcBef>
                    <a:spcPts val="3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200" dirty="0">
                    <a:latin typeface="Times New Roman" panose="02020603050405020304" pitchFamily="18" charset="0"/>
                  </a:rPr>
                  <a:t>With the parameter setting: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fil</m:t>
                        </m:r>
                      </m:sub>
                    </m:sSub>
                    <m:r>
                      <a:rPr lang="en-US" altLang="zh-CN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</a:rPr>
                  <a:t>= −0.07,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Hf</m:t>
                        </m:r>
                        <m:sSub>
                          <m:sSubPr>
                            <m:ctrlP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sub>
                    </m:sSub>
                    <m:r>
                      <a:rPr lang="en-US" altLang="zh-CN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</a:rPr>
                  <a:t>= 10</a:t>
                </a:r>
                <a:r>
                  <a:rPr lang="en-US" altLang="zh-CN" sz="2000" baseline="30000" dirty="0">
                    <a:solidFill>
                      <a:srgbClr val="7030A0"/>
                    </a:solidFill>
                    <a:latin typeface="Times New Roman" panose="02020603050405020304" pitchFamily="18" charset="0"/>
                  </a:rPr>
                  <a:t>5</a:t>
                </a:r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</a:rPr>
                  <a:t> S/m,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</a:rPr>
                  <a:t> = 9  nm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Si</m:t>
                        </m:r>
                        <m:sSub>
                          <m:sSubPr>
                            <m:ctrlP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altLang="zh-CN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</a:rPr>
                  <a:t>= 1.5  W/(</a:t>
                </a:r>
                <a:r>
                  <a:rPr lang="en-US" altLang="zh-CN" sz="2000" dirty="0" err="1">
                    <a:solidFill>
                      <a:srgbClr val="7030A0"/>
                    </a:solidFill>
                    <a:latin typeface="Times New Roman" panose="02020603050405020304" pitchFamily="18" charset="0"/>
                  </a:rPr>
                  <a:t>m·K</a:t>
                </a:r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</a:rPr>
                  <a:t>)</a:t>
                </a:r>
                <a:r>
                  <a:rPr lang="en-US" altLang="zh-CN" sz="2200" dirty="0">
                    <a:latin typeface="Times New Roman" panose="02020603050405020304" pitchFamily="18" charset="0"/>
                  </a:rPr>
                  <a:t>,</a:t>
                </a:r>
                <a:r>
                  <a:rPr lang="en-US" altLang="zh-CN" sz="2200" dirty="0">
                    <a:solidFill>
                      <a:srgbClr val="7030A0"/>
                    </a:solidFill>
                    <a:latin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smtClean="0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set</m:t>
                        </m:r>
                      </m:sub>
                    </m:sSub>
                    <m:r>
                      <a:rPr lang="en-US" altLang="zh-CN" sz="2200" i="1">
                        <a:latin typeface="Cambria Math" panose="02040503050406030204" pitchFamily="18" charset="0"/>
                        <a:ea typeface="微软雅黑" panose="020B0503020204020204" charset="-122"/>
                      </a:rPr>
                      <m:t> </m:t>
                    </m:r>
                  </m:oMath>
                </a14:m>
                <a:r>
                  <a:rPr lang="en-US" altLang="zh-CN" sz="2200" dirty="0">
                    <a:latin typeface="Times New Roman" panose="02020603050405020304" pitchFamily="18" charset="0"/>
                  </a:rPr>
                  <a:t>are reduced by </a:t>
                </a:r>
                <a:r>
                  <a:rPr lang="en-US" altLang="zh-CN" sz="2200" dirty="0">
                    <a:solidFill>
                      <a:schemeClr val="accent5">
                        <a:lumMod val="75000"/>
                      </a:schemeClr>
                    </a:solidFill>
                    <a:latin typeface="Times New Roman" panose="02020603050405020304" pitchFamily="18" charset="0"/>
                  </a:rPr>
                  <a:t>32%</a:t>
                </a:r>
                <a:r>
                  <a:rPr lang="en-US" altLang="zh-CN" sz="2200" dirty="0">
                    <a:latin typeface="Times New Roman" panose="02020603050405020304" pitchFamily="18" charset="0"/>
                  </a:rPr>
                  <a:t>, and the </a:t>
                </a:r>
                <a:r>
                  <a:rPr lang="en-US" altLang="zh-CN" sz="2200" dirty="0">
                    <a:solidFill>
                      <a:srgbClr val="002060"/>
                    </a:solidFill>
                    <a:latin typeface="Times New Roman" panose="02020603050405020304" pitchFamily="18" charset="0"/>
                  </a:rPr>
                  <a:t>reliability analysis </a:t>
                </a:r>
                <a:r>
                  <a:rPr lang="en-US" altLang="zh-CN" sz="2200" dirty="0">
                    <a:latin typeface="Times New Roman" panose="02020603050405020304" pitchFamily="18" charset="0"/>
                  </a:rPr>
                  <a:t>indicates a probability of </a:t>
                </a:r>
                <a:r>
                  <a:rPr lang="en-US" altLang="zh-CN" sz="2200" dirty="0">
                    <a:solidFill>
                      <a:schemeClr val="accent5">
                        <a:lumMod val="75000"/>
                      </a:schemeClr>
                    </a:solidFill>
                    <a:latin typeface="Times New Roman" panose="02020603050405020304" pitchFamily="18" charset="0"/>
                  </a:rPr>
                  <a:t>0.158</a:t>
                </a:r>
                <a:endParaRPr lang="en-US" altLang="zh-CN" sz="2200" dirty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</a:endParaRPr>
              </a:p>
              <a:p>
                <a:pPr marL="800100" lvl="1" indent="-342900">
                  <a:spcBef>
                    <a:spcPts val="3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Similarly, with the parameter setting: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fil</m:t>
                        </m:r>
                      </m:sub>
                    </m:sSub>
                    <m:r>
                      <a:rPr lang="en-US" altLang="zh-CN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−0.07,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Hf</m:t>
                        </m:r>
                        <m:sSub>
                          <m:sSubPr>
                            <m:ctrlP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sub>
                    </m:sSub>
                    <m:r>
                      <a:rPr lang="en-US" altLang="zh-CN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10</a:t>
                </a:r>
                <a:r>
                  <a:rPr lang="en-US" altLang="zh-CN" sz="2000" baseline="30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S/m,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  nm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en-US" altLang="zh-CN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3.5 </a:t>
                </a:r>
                <a:r>
                  <a:rPr lang="en-US" altLang="zh-CN" sz="2000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kΩ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2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re</m:t>
                        </m:r>
                        <m:r>
                          <m:rPr>
                            <m:sty m:val="p"/>
                          </m:rP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set</m:t>
                        </m:r>
                      </m:sub>
                    </m:sSub>
                  </m:oMath>
                </a14:m>
                <a:r>
                  <a:rPr lang="en-US" altLang="zh-CN" sz="22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</a:rPr>
                  <a:t>are reduced by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chemeClr val="accent5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38%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:r>
                  <a:rPr lang="en-US" altLang="zh-CN" sz="2200" dirty="0">
                    <a:latin typeface="Times New Roman" panose="02020603050405020304" pitchFamily="18" charset="0"/>
                  </a:rPr>
                  <a:t>indicates a probability of </a:t>
                </a:r>
                <a:r>
                  <a:rPr lang="en-US" altLang="zh-CN" sz="2200" dirty="0">
                    <a:solidFill>
                      <a:schemeClr val="accent5">
                        <a:lumMod val="75000"/>
                      </a:schemeClr>
                    </a:solidFill>
                    <a:latin typeface="Times New Roman" panose="02020603050405020304" pitchFamily="18" charset="0"/>
                  </a:rPr>
                  <a:t>0.186</a:t>
                </a:r>
                <a:endParaRPr lang="en-US" altLang="zh-CN" sz="2200" dirty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</a:endParaRPr>
              </a:p>
              <a:p>
                <a:pPr marL="800100" lvl="1" indent="-342900">
                  <a:spcBef>
                    <a:spcPts val="300"/>
                  </a:spcBef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US" altLang="zh-CN" sz="2200" dirty="0">
                    <a:latin typeface="Times New Roman" panose="02020603050405020304" pitchFamily="18" charset="0"/>
                  </a:rPr>
                  <a:t>By </a:t>
                </a:r>
                <a:r>
                  <a:rPr lang="en-US" altLang="zh-CN" sz="2200" dirty="0">
                    <a:solidFill>
                      <a:srgbClr val="002060"/>
                    </a:solidFill>
                    <a:latin typeface="Times New Roman" panose="02020603050405020304" pitchFamily="18" charset="0"/>
                  </a:rPr>
                  <a:t>uncertainty propagation</a:t>
                </a:r>
                <a:r>
                  <a:rPr lang="en-US" altLang="zh-CN" sz="2200" dirty="0">
                    <a:latin typeface="Times New Roman" panose="02020603050405020304" pitchFamily="18" charset="0"/>
                  </a:rPr>
                  <a:t>, the KDE plots are obtained to predict the probability density curves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set</m:t>
                        </m:r>
                      </m:sub>
                    </m:sSub>
                    <m:r>
                      <a:rPr lang="zh-CN" altLang="en-US" sz="2200" i="1" dirty="0">
                        <a:latin typeface="Cambria Math" panose="02040503050406030204" pitchFamily="18" charset="0"/>
                        <a:ea typeface="黑体" panose="02010609060101010101" pitchFamily="49" charset="-122"/>
                      </a:rPr>
                      <m:t> </m:t>
                    </m:r>
                  </m:oMath>
                </a14:m>
                <a:r>
                  <a:rPr lang="en-US" altLang="zh-CN" sz="2200" dirty="0">
                    <a:latin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re</m:t>
                        </m:r>
                        <m:r>
                          <m:rPr>
                            <m:sty m:val="p"/>
                          </m:rPr>
                          <a:rPr lang="en-US" altLang="zh-CN" sz="22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set</m:t>
                        </m:r>
                      </m:sub>
                    </m:sSub>
                    <m:r>
                      <a:rPr lang="zh-CN" altLang="en-US" sz="2200" i="1" dirty="0">
                        <a:latin typeface="Cambria Math" panose="02040503050406030204" pitchFamily="18" charset="0"/>
                        <a:ea typeface="黑体" panose="02010609060101010101" pitchFamily="49" charset="-122"/>
                      </a:rPr>
                      <m:t> </m:t>
                    </m:r>
                  </m:oMath>
                </a14:m>
                <a:endParaRPr lang="en-US" altLang="zh-CN" sz="2200" dirty="0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040" y="769231"/>
                <a:ext cx="11299463" cy="2577629"/>
              </a:xfrm>
              <a:prstGeom prst="rect">
                <a:avLst/>
              </a:prstGeom>
              <a:blipFill rotWithShape="1">
                <a:blip r:embed="rId5"/>
                <a:stretch>
                  <a:fillRect l="-3" t="-10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文本框 47"/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1893504" y="3823175"/>
                <a:ext cx="9090595" cy="1691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adjusting the parameters, the on/off ratio is </a:t>
                </a:r>
                <a:r>
                  <a:rPr lang="en-US" altLang="zh-CN" sz="2600" dirty="0">
                    <a:solidFill>
                      <a:srgbClr val="0079C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increased by about 13 times</a:t>
                </a: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600" i="1" smtClean="0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6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set</m:t>
                        </m:r>
                      </m:sub>
                    </m:sSub>
                    <m:r>
                      <a:rPr lang="zh-CN" altLang="en-US" sz="2600" i="1" dirty="0" smtClean="0">
                        <a:latin typeface="Cambria Math" panose="02040503050406030204" pitchFamily="18" charset="0"/>
                        <a:ea typeface="黑体" panose="02010609060101010101" pitchFamily="49" charset="-122"/>
                      </a:rPr>
                      <m:t> </m:t>
                    </m:r>
                  </m:oMath>
                </a14:m>
                <a:r>
                  <a:rPr lang="en-US" altLang="zh-CN" sz="2600" dirty="0">
                    <a:effectLst/>
                    <a:latin typeface="Times New Roman" panose="02020603050405020304" pitchFamily="18" charset="0"/>
                    <a:ea typeface="等线" panose="02010600030101010101" pitchFamily="2" charset="-122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6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600" b="0" i="0" smtClean="0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re</m:t>
                        </m:r>
                        <m:r>
                          <m:rPr>
                            <m:sty m:val="p"/>
                          </m:rPr>
                          <a:rPr lang="en-US" altLang="zh-CN" sz="2600" i="1">
                            <a:latin typeface="Cambria Math" panose="02040503050406030204" pitchFamily="18" charset="0"/>
                            <a:ea typeface="微软雅黑" panose="020B0503020204020204" charset="-122"/>
                          </a:rPr>
                          <m:t>set</m:t>
                        </m:r>
                      </m:sub>
                    </m:sSub>
                    <m:r>
                      <a:rPr lang="en-US" altLang="zh-CN" sz="2600" i="1">
                        <a:latin typeface="Cambria Math" panose="02040503050406030204" pitchFamily="18" charset="0"/>
                        <a:ea typeface="微软雅黑" panose="020B0503020204020204" charset="-122"/>
                      </a:rPr>
                      <m:t> </m:t>
                    </m:r>
                  </m:oMath>
                </a14:m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</a:t>
                </a:r>
                <a:r>
                  <a:rPr lang="en-US" altLang="zh-CN" sz="2600" dirty="0">
                    <a:solidFill>
                      <a:srgbClr val="0079C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reduced by about 32% and 38%</a:t>
                </a: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dirty="0">
                    <a:solidFill>
                      <a:srgbClr val="0079C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respectively, and </a:t>
                </a:r>
                <a:r>
                  <a:rPr lang="en-US" altLang="zh-CN" sz="2600" dirty="0">
                    <a:solidFill>
                      <a:srgbClr val="0079C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reliability analysis </a:t>
                </a: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indicates a more practical and achievable level of performance enhancement</a:t>
                </a:r>
                <a:endParaRPr lang="zh-CN" altLang="en-US" sz="260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8" name="文本框 47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2"/>
                </p:custDataLst>
              </p:nvPr>
            </p:nvSpPr>
            <p:spPr>
              <a:xfrm>
                <a:off x="1893504" y="3823175"/>
                <a:ext cx="9090595" cy="1691640"/>
              </a:xfrm>
              <a:prstGeom prst="rect">
                <a:avLst/>
              </a:prstGeom>
              <a:blipFill rotWithShape="1">
                <a:blip r:embed="rId3"/>
                <a:stretch>
                  <a:fillRect l="-6" t="-28" r="6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学论网-专注原创-www.xuelun.me"/>
          <p:cNvSpPr/>
          <p:nvPr>
            <p:custDataLst>
              <p:tags r:id="rId4"/>
            </p:custDataLst>
          </p:nvPr>
        </p:nvSpPr>
        <p:spPr>
          <a:xfrm>
            <a:off x="853688" y="4392562"/>
            <a:ext cx="552301" cy="58477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50" name="学论网-专注原创-www.xuelun.me"/>
          <p:cNvSpPr/>
          <p:nvPr>
            <p:custDataLst>
              <p:tags r:id="rId5"/>
            </p:custDataLst>
          </p:nvPr>
        </p:nvSpPr>
        <p:spPr>
          <a:xfrm>
            <a:off x="853688" y="1944318"/>
            <a:ext cx="552301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51" name="文本框 50"/>
          <p:cNvSpPr txBox="1"/>
          <p:nvPr>
            <p:custDataLst>
              <p:tags r:id="rId6"/>
            </p:custDataLst>
          </p:nvPr>
        </p:nvSpPr>
        <p:spPr>
          <a:xfrm>
            <a:off x="1893504" y="1390320"/>
            <a:ext cx="909059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By using UQ methods, </a:t>
            </a:r>
            <a:r>
              <a:rPr lang="en-US" altLang="zh-CN" sz="2600" dirty="0">
                <a:solidFill>
                  <a:srgbClr val="0079C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influence of material uncertainty </a:t>
            </a:r>
            <a:r>
              <a:rPr lang="en-US" altLang="zh-CN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on RRAM on/off ratio and power consumption is discussed, and </a:t>
            </a:r>
            <a:r>
              <a:rPr lang="en-US" altLang="zh-CN" sz="2600" dirty="0">
                <a:solidFill>
                  <a:srgbClr val="0079C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probability distribution</a:t>
            </a:r>
            <a:r>
              <a:rPr lang="en-US" altLang="zh-CN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relationship between input parameters and device performance is predicted</a:t>
            </a:r>
            <a:endParaRPr lang="zh-CN" altLang="en-US" sz="26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2" name="学论网www.xuelun.me-矩形 4"/>
          <p:cNvSpPr/>
          <p:nvPr>
            <p:custDataLst>
              <p:tags r:id="rId7"/>
            </p:custDataLst>
          </p:nvPr>
        </p:nvSpPr>
        <p:spPr>
          <a:xfrm>
            <a:off x="1764127" y="1313522"/>
            <a:ext cx="9349349" cy="1846367"/>
          </a:xfrm>
          <a:prstGeom prst="rect">
            <a:avLst/>
          </a:prstGeom>
          <a:noFill/>
          <a:ln w="19050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>
              <a:solidFill>
                <a:srgbClr val="FFFDFB"/>
              </a:solidFill>
            </a:endParaRPr>
          </a:p>
        </p:txBody>
      </p:sp>
      <p:sp>
        <p:nvSpPr>
          <p:cNvPr id="53" name="学论网www.xuelun.me-矩形 4"/>
          <p:cNvSpPr/>
          <p:nvPr>
            <p:custDataLst>
              <p:tags r:id="rId8"/>
            </p:custDataLst>
          </p:nvPr>
        </p:nvSpPr>
        <p:spPr>
          <a:xfrm>
            <a:off x="1764127" y="3704883"/>
            <a:ext cx="9349349" cy="1960132"/>
          </a:xfrm>
          <a:prstGeom prst="rect">
            <a:avLst/>
          </a:prstGeom>
          <a:noFill/>
          <a:ln w="19050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00" b="1">
              <a:solidFill>
                <a:srgbClr val="FFFDFB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2445" y="163458"/>
            <a:ext cx="51981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Conclusions</a:t>
            </a:r>
            <a:endParaRPr lang="en-US" altLang="zh-CN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18440" y="851356"/>
            <a:ext cx="11723468" cy="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r="71730" b="420"/>
          <a:stretch>
            <a:fillRect/>
          </a:stretch>
        </p:blipFill>
        <p:spPr>
          <a:xfrm>
            <a:off x="140677" y="112189"/>
            <a:ext cx="3446585" cy="127390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81724" y="2756092"/>
            <a:ext cx="9628551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500" b="1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Thanks for your attention!</a:t>
            </a:r>
            <a:endParaRPr lang="zh-CN" altLang="en-US" sz="6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63458"/>
            <a:ext cx="51981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Contents</a:t>
            </a:r>
            <a:endParaRPr lang="en-US" altLang="zh-CN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18440" y="851356"/>
            <a:ext cx="11723468" cy="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6" name="组合 2"/>
          <p:cNvGrpSpPr/>
          <p:nvPr/>
        </p:nvGrpSpPr>
        <p:grpSpPr bwMode="auto">
          <a:xfrm>
            <a:off x="1092205" y="1204023"/>
            <a:ext cx="8439150" cy="681038"/>
            <a:chOff x="1691481" y="1628469"/>
            <a:chExt cx="8439150" cy="681038"/>
          </a:xfrm>
        </p:grpSpPr>
        <p:sp>
          <p:nvSpPr>
            <p:cNvPr id="8" name="矩形 7"/>
            <p:cNvSpPr>
              <a:spLocks noChangeArrowheads="1"/>
            </p:cNvSpPr>
            <p:nvPr/>
          </p:nvSpPr>
          <p:spPr bwMode="auto">
            <a:xfrm>
              <a:off x="1691481" y="1628469"/>
              <a:ext cx="423862" cy="593725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Dotum" panose="020B0600000101010101" pitchFamily="34" charset="-127"/>
                  <a:cs typeface="Times New Roman" panose="02020603050405020304" pitchFamily="18" charset="0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otum" panose="020B0600000101010101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9" name="L 形 16"/>
            <p:cNvSpPr/>
            <p:nvPr/>
          </p:nvSpPr>
          <p:spPr bwMode="auto">
            <a:xfrm rot="-5400000">
              <a:off x="1643062" y="1775314"/>
              <a:ext cx="612775" cy="455612"/>
            </a:xfrm>
            <a:custGeom>
              <a:avLst/>
              <a:gdLst>
                <a:gd name="T0" fmla="*/ 0 w 613411"/>
                <a:gd name="T1" fmla="*/ 0 h 607845"/>
                <a:gd name="T2" fmla="*/ 0 w 613411"/>
                <a:gd name="T3" fmla="*/ 0 h 607845"/>
                <a:gd name="T4" fmla="*/ 0 w 613411"/>
                <a:gd name="T5" fmla="*/ 25531 h 607845"/>
                <a:gd name="T6" fmla="*/ 606452 w 613411"/>
                <a:gd name="T7" fmla="*/ 25531 h 607845"/>
                <a:gd name="T8" fmla="*/ 606452 w 613411"/>
                <a:gd name="T9" fmla="*/ 25531 h 607845"/>
                <a:gd name="T10" fmla="*/ 0 w 613411"/>
                <a:gd name="T11" fmla="*/ 25531 h 607845"/>
                <a:gd name="T12" fmla="*/ 0 w 613411"/>
                <a:gd name="T13" fmla="*/ 0 h 6078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3411" h="607845">
                  <a:moveTo>
                    <a:pt x="0" y="0"/>
                  </a:moveTo>
                  <a:lnTo>
                    <a:pt x="0" y="0"/>
                  </a:lnTo>
                  <a:lnTo>
                    <a:pt x="0" y="607845"/>
                  </a:lnTo>
                  <a:lnTo>
                    <a:pt x="613411" y="607845"/>
                  </a:lnTo>
                  <a:lnTo>
                    <a:pt x="0" y="607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2700" cap="flat" cmpd="sng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 anchor="ctr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38"/>
            <p:cNvSpPr txBox="1">
              <a:spLocks noChangeArrowheads="1"/>
            </p:cNvSpPr>
            <p:nvPr/>
          </p:nvSpPr>
          <p:spPr bwMode="auto">
            <a:xfrm>
              <a:off x="2438876" y="1695144"/>
              <a:ext cx="769175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en-US" altLang="zh-CN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华文细黑" panose="02010600040101010101" pitchFamily="2" charset="-122"/>
                  <a:cs typeface="Times New Roman" panose="02020603050405020304" pitchFamily="18" charset="0"/>
                </a:rPr>
                <a:t>Background</a:t>
              </a:r>
              <a:endParaRPr lang="en-US" altLang="zh-CN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3"/>
          <p:cNvGrpSpPr/>
          <p:nvPr/>
        </p:nvGrpSpPr>
        <p:grpSpPr bwMode="auto">
          <a:xfrm>
            <a:off x="1092205" y="2473801"/>
            <a:ext cx="9156065" cy="681037"/>
            <a:chOff x="2627312" y="2786045"/>
            <a:chExt cx="9156066" cy="681038"/>
          </a:xfrm>
        </p:grpSpPr>
        <p:sp>
          <p:nvSpPr>
            <p:cNvPr id="16" name="矩形 35"/>
            <p:cNvSpPr>
              <a:spLocks noChangeArrowheads="1"/>
            </p:cNvSpPr>
            <p:nvPr/>
          </p:nvSpPr>
          <p:spPr bwMode="auto">
            <a:xfrm>
              <a:off x="2627312" y="2786045"/>
              <a:ext cx="423862" cy="592138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Dotum" panose="020B0600000101010101" pitchFamily="34" charset="-127"/>
                  <a:cs typeface="Times New Roman" panose="02020603050405020304" pitchFamily="18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otum" panose="020B0600000101010101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" name="L 形 37"/>
            <p:cNvSpPr/>
            <p:nvPr/>
          </p:nvSpPr>
          <p:spPr bwMode="auto">
            <a:xfrm rot="-5400000">
              <a:off x="2578099" y="2932096"/>
              <a:ext cx="614363" cy="455612"/>
            </a:xfrm>
            <a:custGeom>
              <a:avLst/>
              <a:gdLst>
                <a:gd name="T0" fmla="*/ 0 w 613411"/>
                <a:gd name="T1" fmla="*/ 0 h 607845"/>
                <a:gd name="T2" fmla="*/ 0 w 613411"/>
                <a:gd name="T3" fmla="*/ 0 h 607845"/>
                <a:gd name="T4" fmla="*/ 0 w 613411"/>
                <a:gd name="T5" fmla="*/ 25531 h 607845"/>
                <a:gd name="T6" fmla="*/ 623963 w 613411"/>
                <a:gd name="T7" fmla="*/ 25531 h 607845"/>
                <a:gd name="T8" fmla="*/ 623963 w 613411"/>
                <a:gd name="T9" fmla="*/ 25531 h 607845"/>
                <a:gd name="T10" fmla="*/ 0 w 613411"/>
                <a:gd name="T11" fmla="*/ 25531 h 607845"/>
                <a:gd name="T12" fmla="*/ 0 w 613411"/>
                <a:gd name="T13" fmla="*/ 0 h 6078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3411" h="607845">
                  <a:moveTo>
                    <a:pt x="0" y="0"/>
                  </a:moveTo>
                  <a:lnTo>
                    <a:pt x="0" y="0"/>
                  </a:lnTo>
                  <a:lnTo>
                    <a:pt x="0" y="607845"/>
                  </a:lnTo>
                  <a:lnTo>
                    <a:pt x="613411" y="607845"/>
                  </a:lnTo>
                  <a:lnTo>
                    <a:pt x="0" y="607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 anchor="ctr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文本框 38"/>
            <p:cNvSpPr txBox="1">
              <a:spLocks noChangeArrowheads="1"/>
            </p:cNvSpPr>
            <p:nvPr/>
          </p:nvSpPr>
          <p:spPr bwMode="auto">
            <a:xfrm>
              <a:off x="3382962" y="2872405"/>
              <a:ext cx="8400416" cy="553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en-US" altLang="zh-CN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华文细黑" panose="02010600040101010101" pitchFamily="2" charset="-122"/>
                  <a:cs typeface="Times New Roman" panose="02020603050405020304" pitchFamily="18" charset="0"/>
                </a:rPr>
                <a:t>Model and Method</a:t>
              </a:r>
              <a:endParaRPr lang="en-US" altLang="zh-CN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18340" y="1911951"/>
            <a:ext cx="7896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RRAM: structure, advantages and challenges</a:t>
            </a:r>
            <a:endParaRPr lang="zh-CN" alt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918340" y="3151162"/>
            <a:ext cx="7896220" cy="162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filamentary switching mechanism</a:t>
            </a:r>
            <a:endParaRPr lang="en-US" altLang="zh-C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geometry and PDEs</a:t>
            </a:r>
            <a:endParaRPr lang="en-US" altLang="zh-C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Microsoft YaHei UI" panose="020B0503020204020204" charset="-122"/>
                <a:cs typeface="Times New Roman" panose="02020603050405020304" pitchFamily="18" charset="0"/>
                <a:sym typeface="+mn-ea"/>
              </a:rPr>
              <a:t>Uncertainty quantification method</a:t>
            </a:r>
            <a:endParaRPr lang="en-US" altLang="zh-CN" sz="23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implementation</a:t>
            </a:r>
            <a:endParaRPr lang="en-US" altLang="zh-C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组合 4"/>
          <p:cNvGrpSpPr/>
          <p:nvPr/>
        </p:nvGrpSpPr>
        <p:grpSpPr bwMode="auto">
          <a:xfrm>
            <a:off x="1092205" y="4781671"/>
            <a:ext cx="5685790" cy="682625"/>
            <a:chOff x="1758037" y="3903934"/>
            <a:chExt cx="5685040" cy="682625"/>
          </a:xfrm>
        </p:grpSpPr>
        <p:sp>
          <p:nvSpPr>
            <p:cNvPr id="22" name="矩形 40"/>
            <p:cNvSpPr>
              <a:spLocks noChangeArrowheads="1"/>
            </p:cNvSpPr>
            <p:nvPr/>
          </p:nvSpPr>
          <p:spPr bwMode="auto">
            <a:xfrm>
              <a:off x="1758037" y="3903934"/>
              <a:ext cx="423806" cy="593725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Dotum" panose="020B0600000101010101" pitchFamily="34" charset="-127"/>
                  <a:cs typeface="Times New Roman" panose="02020603050405020304" pitchFamily="18" charset="0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otum" panose="020B0600000101010101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" name="L 形 42"/>
            <p:cNvSpPr/>
            <p:nvPr/>
          </p:nvSpPr>
          <p:spPr bwMode="auto">
            <a:xfrm rot="-5400000">
              <a:off x="1708824" y="4051572"/>
              <a:ext cx="614363" cy="455612"/>
            </a:xfrm>
            <a:custGeom>
              <a:avLst/>
              <a:gdLst>
                <a:gd name="T0" fmla="*/ 0 w 613411"/>
                <a:gd name="T1" fmla="*/ 0 h 607845"/>
                <a:gd name="T2" fmla="*/ 0 w 613411"/>
                <a:gd name="T3" fmla="*/ 0 h 607845"/>
                <a:gd name="T4" fmla="*/ 0 w 613411"/>
                <a:gd name="T5" fmla="*/ 25531 h 607845"/>
                <a:gd name="T6" fmla="*/ 623963 w 613411"/>
                <a:gd name="T7" fmla="*/ 25531 h 607845"/>
                <a:gd name="T8" fmla="*/ 623963 w 613411"/>
                <a:gd name="T9" fmla="*/ 25531 h 607845"/>
                <a:gd name="T10" fmla="*/ 0 w 613411"/>
                <a:gd name="T11" fmla="*/ 25531 h 607845"/>
                <a:gd name="T12" fmla="*/ 0 w 613411"/>
                <a:gd name="T13" fmla="*/ 0 h 6078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3411" h="607845">
                  <a:moveTo>
                    <a:pt x="0" y="0"/>
                  </a:moveTo>
                  <a:lnTo>
                    <a:pt x="0" y="0"/>
                  </a:lnTo>
                  <a:lnTo>
                    <a:pt x="0" y="607845"/>
                  </a:lnTo>
                  <a:lnTo>
                    <a:pt x="613411" y="607845"/>
                  </a:lnTo>
                  <a:lnTo>
                    <a:pt x="0" y="607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 anchor="ctr"/>
            <a:lstStyle/>
            <a:p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43"/>
            <p:cNvSpPr txBox="1">
              <a:spLocks noChangeArrowheads="1"/>
            </p:cNvSpPr>
            <p:nvPr/>
          </p:nvSpPr>
          <p:spPr bwMode="auto">
            <a:xfrm>
              <a:off x="2505968" y="3971879"/>
              <a:ext cx="493710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Microsoft YaHei UI" panose="020B0503020204020204" charset="-122"/>
                  <a:cs typeface="Times New Roman" panose="02020603050405020304" pitchFamily="18" charset="0"/>
                  <a:sym typeface="+mn-ea"/>
                </a:rPr>
                <a:t>Results</a:t>
              </a:r>
              <a:endParaRPr lang="en-US" altLang="zh-CN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918335" y="5463540"/>
            <a:ext cx="8238490" cy="837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Achieving an increase in on/off ratio </a:t>
            </a:r>
            <a:endParaRPr lang="en-US" altLang="zh-C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Reducing the SET and RESET power consumption</a:t>
            </a:r>
            <a:endParaRPr lang="en-US" altLang="zh-C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642445" y="124383"/>
            <a:ext cx="5198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Background 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5" name="文本框 34"/>
          <p:cNvSpPr txBox="1"/>
          <p:nvPr/>
        </p:nvSpPr>
        <p:spPr>
          <a:xfrm>
            <a:off x="642445" y="856533"/>
            <a:ext cx="1071157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RRAM</a:t>
            </a:r>
            <a:r>
              <a:rPr lang="en-US" altLang="zh-CN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promising candidate for next-generation memory</a:t>
            </a:r>
            <a:endParaRPr lang="zh-CN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25528" y="1577427"/>
            <a:ext cx="4257801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  <a:endParaRPr lang="en-US" altLang="zh-CN" sz="2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switching speed (85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 structure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Scalability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CMOS compatibility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Non-volatility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power consumption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Cycling endurance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5097617" y="1643248"/>
            <a:ext cx="3531935" cy="2196284"/>
            <a:chOff x="4924509" y="1741914"/>
            <a:chExt cx="3531935" cy="2196284"/>
          </a:xfrm>
        </p:grpSpPr>
        <p:grpSp>
          <p:nvGrpSpPr>
            <p:cNvPr id="45" name="组合 44"/>
            <p:cNvGrpSpPr/>
            <p:nvPr/>
          </p:nvGrpSpPr>
          <p:grpSpPr>
            <a:xfrm>
              <a:off x="5222651" y="1767563"/>
              <a:ext cx="3027639" cy="2111346"/>
              <a:chOff x="5222651" y="1767563"/>
              <a:chExt cx="3027639" cy="2111346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5289452" y="1767563"/>
                <a:ext cx="2688136" cy="1800546"/>
                <a:chOff x="3135318" y="2555307"/>
                <a:chExt cx="4237602" cy="3059888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3135318" y="3178069"/>
                  <a:ext cx="2044928" cy="2433977"/>
                  <a:chOff x="3135318" y="3178069"/>
                  <a:chExt cx="2044928" cy="2433977"/>
                </a:xfrm>
              </p:grpSpPr>
              <p:pic>
                <p:nvPicPr>
                  <p:cNvPr id="13" name="图片 12"/>
                  <p:cNvPicPr>
                    <a:picLocks noChangeAspect="1"/>
                  </p:cNvPicPr>
                  <p:nvPr/>
                </p:nvPicPr>
                <p:blipFill>
                  <a:blip r:embed="rId1"/>
                  <a:stretch>
                    <a:fillRect/>
                  </a:stretch>
                </p:blipFill>
                <p:spPr>
                  <a:xfrm>
                    <a:off x="3160664" y="3182832"/>
                    <a:ext cx="2019582" cy="2429214"/>
                  </a:xfrm>
                  <a:prstGeom prst="rect">
                    <a:avLst/>
                  </a:prstGeom>
                </p:spPr>
              </p:pic>
              <p:sp>
                <p:nvSpPr>
                  <p:cNvPr id="14" name="文本框 13"/>
                  <p:cNvSpPr txBox="1"/>
                  <p:nvPr/>
                </p:nvSpPr>
                <p:spPr>
                  <a:xfrm>
                    <a:off x="3135318" y="3178069"/>
                    <a:ext cx="1239353" cy="5753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600" b="1" dirty="0">
                        <a:solidFill>
                          <a:srgbClr val="005CA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rPr>
                      <a:t>OFF</a:t>
                    </a:r>
                    <a:endParaRPr lang="zh-CN" altLang="en-US" sz="1600" b="1" dirty="0">
                      <a:solidFill>
                        <a:srgbClr val="005CA1"/>
                      </a:solidFill>
                      <a:latin typeface="Times New Roman" panose="02020603050405020304" pitchFamily="18" charset="0"/>
                      <a:ea typeface="微软雅黑" panose="020B0503020204020204" charset="-122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9" name="组合 8"/>
                <p:cNvGrpSpPr/>
                <p:nvPr/>
              </p:nvGrpSpPr>
              <p:grpSpPr>
                <a:xfrm>
                  <a:off x="5343812" y="3176455"/>
                  <a:ext cx="2029108" cy="2438740"/>
                  <a:chOff x="5391110" y="3176455"/>
                  <a:chExt cx="2029108" cy="2438740"/>
                </a:xfrm>
              </p:grpSpPr>
              <p:pic>
                <p:nvPicPr>
                  <p:cNvPr id="11" name="图片 10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5391110" y="3176455"/>
                    <a:ext cx="2029108" cy="2438740"/>
                  </a:xfrm>
                  <a:prstGeom prst="rect">
                    <a:avLst/>
                  </a:prstGeom>
                </p:spPr>
              </p:pic>
              <p:sp>
                <p:nvSpPr>
                  <p:cNvPr id="12" name="文本框 11"/>
                  <p:cNvSpPr txBox="1"/>
                  <p:nvPr/>
                </p:nvSpPr>
                <p:spPr>
                  <a:xfrm>
                    <a:off x="5424435" y="3176455"/>
                    <a:ext cx="888831" cy="5753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600" b="1" dirty="0">
                        <a:solidFill>
                          <a:srgbClr val="005CA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rPr>
                      <a:t>ON</a:t>
                    </a:r>
                    <a:endParaRPr lang="zh-CN" altLang="en-US" sz="1600" b="1" dirty="0">
                      <a:solidFill>
                        <a:srgbClr val="005CA1"/>
                      </a:solidFill>
                      <a:latin typeface="Times New Roman" panose="02020603050405020304" pitchFamily="18" charset="0"/>
                      <a:ea typeface="微软雅黑" panose="020B0503020204020204" charset="-122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0" name="文本框 9"/>
                <p:cNvSpPr txBox="1"/>
                <p:nvPr/>
              </p:nvSpPr>
              <p:spPr>
                <a:xfrm>
                  <a:off x="4052276" y="2555307"/>
                  <a:ext cx="2213693" cy="6276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>
                      <a:latin typeface="Times New Roman" panose="02020603050405020304" pitchFamily="18" charset="0"/>
                      <a:ea typeface="微软雅黑" panose="020B0503020204020204" charset="-122"/>
                      <a:cs typeface="Times New Roman" panose="02020603050405020304" pitchFamily="18" charset="0"/>
                    </a:rPr>
                    <a:t>Pt / </a:t>
                  </a:r>
                  <a:r>
                    <a:rPr lang="en-US" altLang="zh-CN" b="1" dirty="0" err="1">
                      <a:latin typeface="Times New Roman" panose="02020603050405020304" pitchFamily="18" charset="0"/>
                      <a:ea typeface="微软雅黑" panose="020B0503020204020204" charset="-122"/>
                      <a:cs typeface="Times New Roman" panose="02020603050405020304" pitchFamily="18" charset="0"/>
                    </a:rPr>
                    <a:t>AlN</a:t>
                  </a:r>
                  <a:r>
                    <a:rPr lang="en-US" altLang="zh-CN" b="1" dirty="0">
                      <a:latin typeface="Times New Roman" panose="02020603050405020304" pitchFamily="18" charset="0"/>
                      <a:ea typeface="微软雅黑" panose="020B0503020204020204" charset="-122"/>
                      <a:cs typeface="Times New Roman" panose="02020603050405020304" pitchFamily="18" charset="0"/>
                    </a:rPr>
                    <a:t> / Al</a:t>
                  </a:r>
                  <a:endParaRPr lang="zh-CN" altLang="en-US" b="1" dirty="0">
                    <a:latin typeface="Times New Roman" panose="02020603050405020304" pitchFamily="18" charset="0"/>
                    <a:ea typeface="微软雅黑" panose="020B0503020204020204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1" name="文本框 40"/>
              <p:cNvSpPr txBox="1"/>
              <p:nvPr/>
            </p:nvSpPr>
            <p:spPr>
              <a:xfrm>
                <a:off x="5222651" y="3601910"/>
                <a:ext cx="3027639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Choi </a:t>
                </a:r>
                <a:r>
                  <a:rPr lang="en-US" altLang="zh-CN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 al.,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Adv. </a:t>
                </a:r>
                <a:r>
                  <a:rPr lang="en-US" altLang="zh-CN" sz="12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Funct</a:t>
                </a:r>
                <a:r>
                  <a:rPr lang="en-US" altLang="zh-CN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Mater.</a:t>
                </a:r>
                <a:r>
                  <a:rPr lang="zh-CN" altLang="en-US" sz="1200" i="1" dirty="0">
                    <a:solidFill>
                      <a:srgbClr val="1A1A1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b="1" dirty="0">
                    <a:solidFill>
                      <a:srgbClr val="1A1A1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</a:t>
                </a:r>
                <a:r>
                  <a:rPr lang="en-US" altLang="zh-CN" sz="1200" dirty="0">
                    <a:solidFill>
                      <a:srgbClr val="1A1A1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5290 (2016)</a:t>
                </a:r>
                <a:endParaRPr lang="en-US" altLang="zh-CN" sz="1200" dirty="0">
                  <a:solidFill>
                    <a:srgbClr val="1A1A1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4" name="矩形: 圆角 43"/>
            <p:cNvSpPr/>
            <p:nvPr/>
          </p:nvSpPr>
          <p:spPr>
            <a:xfrm>
              <a:off x="4924509" y="1741914"/>
              <a:ext cx="3531935" cy="2196284"/>
            </a:xfrm>
            <a:prstGeom prst="roundRect">
              <a:avLst>
                <a:gd name="adj" fmla="val 4752"/>
              </a:avLst>
            </a:prstGeom>
            <a:noFill/>
            <a:ln w="38100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109788" y="4231614"/>
            <a:ext cx="3531935" cy="2196284"/>
            <a:chOff x="5229595" y="4223536"/>
            <a:chExt cx="3531935" cy="219628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992" y="4355428"/>
              <a:ext cx="3077467" cy="1925892"/>
            </a:xfrm>
            <a:prstGeom prst="rect">
              <a:avLst/>
            </a:prstGeom>
          </p:spPr>
        </p:pic>
        <p:sp>
          <p:nvSpPr>
            <p:cNvPr id="43" name="文本框 42"/>
            <p:cNvSpPr txBox="1"/>
            <p:nvPr/>
          </p:nvSpPr>
          <p:spPr>
            <a:xfrm>
              <a:off x="6395494" y="6142821"/>
              <a:ext cx="125046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© </a:t>
              </a:r>
              <a:r>
                <a:rPr lang="en-US" altLang="zh-CN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CrossBar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Inc.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矩形: 圆角 46"/>
            <p:cNvSpPr/>
            <p:nvPr/>
          </p:nvSpPr>
          <p:spPr>
            <a:xfrm>
              <a:off x="5229595" y="4223536"/>
              <a:ext cx="3531935" cy="2196284"/>
            </a:xfrm>
            <a:prstGeom prst="roundRect">
              <a:avLst>
                <a:gd name="adj" fmla="val 4752"/>
              </a:avLst>
            </a:prstGeom>
            <a:noFill/>
            <a:ln w="38100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077017" y="2549267"/>
            <a:ext cx="2864891" cy="2809965"/>
            <a:chOff x="9059672" y="2322625"/>
            <a:chExt cx="2864891" cy="2809965"/>
          </a:xfrm>
        </p:grpSpPr>
        <p:grpSp>
          <p:nvGrpSpPr>
            <p:cNvPr id="16" name="组合 15"/>
            <p:cNvGrpSpPr/>
            <p:nvPr/>
          </p:nvGrpSpPr>
          <p:grpSpPr>
            <a:xfrm>
              <a:off x="9458196" y="2503429"/>
              <a:ext cx="1965034" cy="2196284"/>
              <a:chOff x="7108367" y="3522916"/>
              <a:chExt cx="1729740" cy="1905000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7108367" y="3522916"/>
                <a:ext cx="1729740" cy="1905000"/>
                <a:chOff x="6850381" y="3550920"/>
                <a:chExt cx="1729740" cy="1905000"/>
              </a:xfrm>
            </p:grpSpPr>
            <p:pic>
              <p:nvPicPr>
                <p:cNvPr id="19" name="图片 18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0509" t="10665" r="10317" b="15737"/>
                <a:stretch>
                  <a:fillRect/>
                </a:stretch>
              </p:blipFill>
              <p:spPr>
                <a:xfrm>
                  <a:off x="6850381" y="3550920"/>
                  <a:ext cx="1729740" cy="1905000"/>
                </a:xfrm>
                <a:prstGeom prst="rect">
                  <a:avLst/>
                </a:prstGeom>
              </p:spPr>
            </p:pic>
            <p:cxnSp>
              <p:nvCxnSpPr>
                <p:cNvPr id="20" name="直接箭头连接符 19"/>
                <p:cNvCxnSpPr/>
                <p:nvPr/>
              </p:nvCxnSpPr>
              <p:spPr>
                <a:xfrm flipV="1">
                  <a:off x="6971347" y="4675929"/>
                  <a:ext cx="0" cy="153353"/>
                </a:xfrm>
                <a:prstGeom prst="straightConnector1">
                  <a:avLst/>
                </a:prstGeom>
                <a:ln w="19050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箭头连接符 20"/>
                <p:cNvCxnSpPr/>
                <p:nvPr/>
              </p:nvCxnSpPr>
              <p:spPr>
                <a:xfrm flipV="1">
                  <a:off x="7492870" y="5143772"/>
                  <a:ext cx="166688" cy="1"/>
                </a:xfrm>
                <a:prstGeom prst="straightConnector1">
                  <a:avLst/>
                </a:prstGeom>
                <a:ln w="19050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箭头连接符 21"/>
                <p:cNvCxnSpPr/>
                <p:nvPr/>
              </p:nvCxnSpPr>
              <p:spPr>
                <a:xfrm flipH="1" flipV="1">
                  <a:off x="7763557" y="5143772"/>
                  <a:ext cx="156006" cy="952"/>
                </a:xfrm>
                <a:prstGeom prst="straightConnector1">
                  <a:avLst/>
                </a:prstGeom>
                <a:ln w="19050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3" name="文本框 22"/>
                    <p:cNvSpPr txBox="1"/>
                    <p:nvPr/>
                  </p:nvSpPr>
                  <p:spPr>
                    <a:xfrm>
                      <a:off x="6943815" y="4425791"/>
                      <a:ext cx="841302" cy="2936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600" b="1" dirty="0">
                          <a:solidFill>
                            <a:schemeClr val="accent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14:m>
                        <m:oMath xmlns:m="http://schemas.openxmlformats.org/officeDocument/2006/math">
                          <m:r>
                            <a:rPr lang="en-US" altLang="zh-CN" sz="16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oMath>
                      </a14:m>
                      <a:r>
                        <a:rPr lang="en-US" altLang="zh-CN" sz="1600" b="1" dirty="0">
                          <a:solidFill>
                            <a:schemeClr val="accent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zh-CN" altLang="en-US" sz="1600" b="1" dirty="0">
                        <a:solidFill>
                          <a:schemeClr val="accent4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>
                <p:sp>
                  <p:nvSpPr>
                    <p:cNvPr id="23" name="文本框 2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43815" y="4425791"/>
                      <a:ext cx="841302" cy="293653"/>
                    </a:xfrm>
                    <a:prstGeom prst="rect">
                      <a:avLst/>
                    </a:prstGeom>
                    <a:blipFill rotWithShape="1">
                      <a:blip r:embed="rId5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4" name="文本框 23"/>
                    <p:cNvSpPr txBox="1"/>
                    <p:nvPr/>
                  </p:nvSpPr>
                  <p:spPr>
                    <a:xfrm>
                      <a:off x="7506506" y="4829281"/>
                      <a:ext cx="780302" cy="2936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600" b="1" dirty="0">
                          <a:solidFill>
                            <a:schemeClr val="accent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14:m>
                        <m:oMath xmlns:m="http://schemas.openxmlformats.org/officeDocument/2006/math">
                          <m:r>
                            <a:rPr lang="en-US" altLang="zh-CN" sz="16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oMath>
                      </a14:m>
                      <a:r>
                        <a:rPr lang="en-US" altLang="zh-CN" sz="1600" b="1" dirty="0">
                          <a:solidFill>
                            <a:schemeClr val="accent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zh-CN" altLang="en-US" sz="1600" b="1" dirty="0">
                        <a:solidFill>
                          <a:schemeClr val="accent4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>
                <p:sp>
                  <p:nvSpPr>
                    <p:cNvPr id="24" name="文本框 2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06506" y="4829281"/>
                      <a:ext cx="780302" cy="293653"/>
                    </a:xfrm>
                    <a:prstGeom prst="rect">
                      <a:avLst/>
                    </a:prstGeom>
                    <a:blipFill rotWithShape="1">
                      <a:blip r:embed="rId6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8" name="直接箭头连接符 17"/>
              <p:cNvCxnSpPr/>
              <p:nvPr/>
            </p:nvCxnSpPr>
            <p:spPr>
              <a:xfrm>
                <a:off x="7230427" y="4348269"/>
                <a:ext cx="0" cy="166688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文本框 38"/>
            <p:cNvSpPr txBox="1"/>
            <p:nvPr/>
          </p:nvSpPr>
          <p:spPr>
            <a:xfrm>
              <a:off x="9066616" y="4783941"/>
              <a:ext cx="285794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Pi </a:t>
              </a:r>
              <a:r>
                <a:rPr lang="fr-FR" altLang="zh-CN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</a:t>
              </a:r>
              <a:r>
                <a:rPr lang="fr-FR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fr-FR" altLang="zh-CN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fr-FR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altLang="zh-CN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Nat</a:t>
              </a:r>
              <a:r>
                <a:rPr lang="en-US" altLang="zh-CN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fr-FR" altLang="zh-CN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Nanotechnol. </a:t>
              </a:r>
              <a:r>
                <a:rPr lang="fr-FR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</a:t>
              </a:r>
              <a:r>
                <a:rPr lang="fr-FR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35 (2019)</a:t>
              </a:r>
              <a:endPara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矩形: 圆角 52"/>
            <p:cNvSpPr/>
            <p:nvPr/>
          </p:nvSpPr>
          <p:spPr>
            <a:xfrm>
              <a:off x="9059672" y="2322625"/>
              <a:ext cx="2788451" cy="2809965"/>
            </a:xfrm>
            <a:prstGeom prst="roundRect">
              <a:avLst>
                <a:gd name="adj" fmla="val 4752"/>
              </a:avLst>
            </a:prstGeom>
            <a:noFill/>
            <a:ln w="38100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5198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RRAM: challenges 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8" name="文本框 7"/>
          <p:cNvSpPr txBox="1"/>
          <p:nvPr/>
        </p:nvSpPr>
        <p:spPr>
          <a:xfrm>
            <a:off x="642445" y="873351"/>
            <a:ext cx="10986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Simple structure </a:t>
            </a:r>
            <a:r>
              <a:rPr lang="en-US" altLang="zh-CN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rich materials, physics, chemistry and electrical issues</a:t>
            </a:r>
            <a:endParaRPr lang="zh-CN" alt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2445" y="1521689"/>
            <a:ext cx="6157925" cy="2477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continuous reduction of feature size may affect the reliability of RRAM devices</a:t>
            </a:r>
            <a:endParaRPr lang="en-US" altLang="zh-C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quantitative relationship between material properties and RRAM device properties</a:t>
            </a:r>
            <a:endParaRPr lang="en-US" altLang="zh-C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endParaRPr lang="en-US" altLang="zh-C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2620" y="4124325"/>
            <a:ext cx="5991860" cy="2045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</a:pPr>
            <a:r>
              <a:rPr lang="en-US" altLang="zh-CN" sz="2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solve?</a:t>
            </a:r>
            <a:endParaRPr lang="en-US" altLang="zh-CN" sz="25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7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uncertainty of material microstructure</a:t>
            </a:r>
            <a:r>
              <a:rPr lang="en-US" altLang="zh-CN" sz="2300" dirty="0">
                <a:solidFill>
                  <a:srgbClr val="007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particularly important</a:t>
            </a:r>
            <a:endParaRPr lang="en-US" altLang="zh-C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300" dirty="0">
                <a:solidFill>
                  <a:srgbClr val="0070C0"/>
                </a:solidFill>
                <a:latin typeface="Times New Roman" panose="02020603050405020304" pitchFamily="18" charset="0"/>
                <a:ea typeface="Microsoft YaHei UI" panose="020B0503020204020204" charset="-122"/>
                <a:cs typeface="Times New Roman" panose="02020603050405020304" pitchFamily="18" charset="0"/>
                <a:sym typeface="+mn-ea"/>
              </a:rPr>
              <a:t>Uncertainty quantification (</a:t>
            </a:r>
            <a:r>
              <a:rPr lang="en-US" altLang="zh-CN" sz="2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UQ) module in COMSOL Multiphysics</a:t>
            </a:r>
            <a:r>
              <a:rPr lang="en-US" altLang="zh-CN" sz="2300" dirty="0">
                <a:solidFill>
                  <a:srgbClr val="007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an ideal platform</a:t>
            </a:r>
            <a:endParaRPr lang="zh-CN" alt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038576" y="1891881"/>
            <a:ext cx="4740278" cy="4092768"/>
            <a:chOff x="6677426" y="2009357"/>
            <a:chExt cx="4740278" cy="409276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/>
            <a:srcRect l="23953" r="19885"/>
            <a:stretch>
              <a:fillRect/>
            </a:stretch>
          </p:blipFill>
          <p:spPr>
            <a:xfrm>
              <a:off x="6677426" y="2009357"/>
              <a:ext cx="3988013" cy="409276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/>
            <a:srcRect l="89406"/>
            <a:stretch>
              <a:fillRect/>
            </a:stretch>
          </p:blipFill>
          <p:spPr>
            <a:xfrm>
              <a:off x="10665439" y="2009357"/>
              <a:ext cx="752265" cy="4092768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7960659" y="5870602"/>
            <a:ext cx="33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response surface in UQ module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6149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RRAM: switching mechanism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" name="文本框 14"/>
          <p:cNvSpPr txBox="1"/>
          <p:nvPr/>
        </p:nvSpPr>
        <p:spPr>
          <a:xfrm>
            <a:off x="642444" y="832374"/>
            <a:ext cx="11145853" cy="1645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switching mechanism is based on the </a:t>
            </a:r>
            <a:r>
              <a:rPr lang="en-US" altLang="zh-CN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formation and break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conductive filament (CF) in the oxide layer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consists of four modules corresponding to ON and OFF states and SET (OFF→ON) and RESET (ON→OFF) switching process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/>
          <a:srcRect t="7394" r="73799" b="49594"/>
          <a:stretch>
            <a:fillRect/>
          </a:stretch>
        </p:blipFill>
        <p:spPr>
          <a:xfrm>
            <a:off x="497537" y="2793304"/>
            <a:ext cx="1421633" cy="2477478"/>
          </a:xfrm>
          <a:prstGeom prst="rect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9590775" y="2628152"/>
            <a:ext cx="1978070" cy="3665810"/>
            <a:chOff x="4434161" y="2872221"/>
            <a:chExt cx="1978070" cy="3665810"/>
          </a:xfrm>
        </p:grpSpPr>
        <p:sp>
          <p:nvSpPr>
            <p:cNvPr id="43" name="矩形: 圆角 42"/>
            <p:cNvSpPr/>
            <p:nvPr/>
          </p:nvSpPr>
          <p:spPr>
            <a:xfrm>
              <a:off x="4434161" y="3076962"/>
              <a:ext cx="1978070" cy="3313723"/>
            </a:xfrm>
            <a:prstGeom prst="roundRect">
              <a:avLst>
                <a:gd name="adj" fmla="val 4752"/>
              </a:avLst>
            </a:prstGeom>
            <a:noFill/>
            <a:ln w="28575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1"/>
            <a:srcRect l="34273" t="51965" r="36450" b="5185"/>
            <a:stretch>
              <a:fillRect/>
            </a:stretch>
          </p:blipFill>
          <p:spPr>
            <a:xfrm>
              <a:off x="4478049" y="3298948"/>
              <a:ext cx="1908120" cy="2926800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4594029" y="2872221"/>
              <a:ext cx="167616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OFF: insulation 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623467" y="6168699"/>
              <a:ext cx="164854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resistance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428275" y="2628152"/>
            <a:ext cx="2146359" cy="3665810"/>
            <a:chOff x="6703750" y="2872221"/>
            <a:chExt cx="2146359" cy="3665810"/>
          </a:xfrm>
        </p:grpSpPr>
        <p:sp>
          <p:nvSpPr>
            <p:cNvPr id="44" name="矩形: 圆角 43"/>
            <p:cNvSpPr/>
            <p:nvPr/>
          </p:nvSpPr>
          <p:spPr>
            <a:xfrm>
              <a:off x="6703750" y="3074226"/>
              <a:ext cx="2146359" cy="3313723"/>
            </a:xfrm>
            <a:prstGeom prst="roundRect">
              <a:avLst>
                <a:gd name="adj" fmla="val 4752"/>
              </a:avLst>
            </a:prstGeom>
            <a:noFill/>
            <a:ln w="28575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863678" y="3256709"/>
              <a:ext cx="1826502" cy="2926005"/>
              <a:chOff x="5090114" y="314847"/>
              <a:chExt cx="1826502" cy="2926005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1"/>
              <a:srcRect l="34429" t="4591" r="37297" b="52743"/>
              <a:stretch>
                <a:fillRect/>
              </a:stretch>
            </p:blipFill>
            <p:spPr>
              <a:xfrm>
                <a:off x="5090114" y="314847"/>
                <a:ext cx="1826502" cy="2926005"/>
              </a:xfrm>
              <a:prstGeom prst="rect">
                <a:avLst/>
              </a:prstGeom>
            </p:spPr>
          </p:pic>
          <p:sp>
            <p:nvSpPr>
              <p:cNvPr id="26" name="椭圆 25"/>
              <p:cNvSpPr/>
              <p:nvPr/>
            </p:nvSpPr>
            <p:spPr>
              <a:xfrm>
                <a:off x="5298831" y="3167308"/>
                <a:ext cx="139690" cy="7354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6910920" y="2872221"/>
              <a:ext cx="17320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SET: </a:t>
              </a:r>
              <a:r>
                <a:rPr lang="en-US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OFF→ON</a:t>
              </a:r>
              <a:endPara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947127" y="6168699"/>
              <a:ext cx="173775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Formation of CF</a:t>
              </a:r>
              <a:endPara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110656" y="2628152"/>
            <a:ext cx="2201142" cy="3665810"/>
            <a:chOff x="9021750" y="2872221"/>
            <a:chExt cx="2201142" cy="3665810"/>
          </a:xfrm>
        </p:grpSpPr>
        <p:sp>
          <p:nvSpPr>
            <p:cNvPr id="45" name="矩形: 圆角 44"/>
            <p:cNvSpPr/>
            <p:nvPr/>
          </p:nvSpPr>
          <p:spPr>
            <a:xfrm>
              <a:off x="9021750" y="3058596"/>
              <a:ext cx="2201142" cy="3313723"/>
            </a:xfrm>
            <a:prstGeom prst="roundRect">
              <a:avLst>
                <a:gd name="adj" fmla="val 4752"/>
              </a:avLst>
            </a:prstGeom>
            <a:noFill/>
            <a:ln w="28575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9212708" y="3226269"/>
              <a:ext cx="1826962" cy="2942430"/>
              <a:chOff x="8448432" y="2586893"/>
              <a:chExt cx="1826962" cy="2942430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 rotWithShape="1">
              <a:blip r:embed="rId1"/>
              <a:srcRect l="70723" t="51738" r="882" b="5413"/>
              <a:stretch>
                <a:fillRect/>
              </a:stretch>
            </p:blipFill>
            <p:spPr>
              <a:xfrm>
                <a:off x="8448432" y="2602523"/>
                <a:ext cx="1826962" cy="2926800"/>
              </a:xfrm>
              <a:prstGeom prst="rect">
                <a:avLst/>
              </a:prstGeom>
            </p:spPr>
          </p:pic>
          <p:sp>
            <p:nvSpPr>
              <p:cNvPr id="28" name="椭圆 27"/>
              <p:cNvSpPr/>
              <p:nvPr/>
            </p:nvSpPr>
            <p:spPr>
              <a:xfrm>
                <a:off x="9980246" y="2586893"/>
                <a:ext cx="78154" cy="657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9137154" y="2872221"/>
              <a:ext cx="19763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RESET: </a:t>
              </a:r>
              <a:r>
                <a:rPr lang="en-US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ON→OFF</a:t>
              </a:r>
              <a:endPara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355018" y="6168699"/>
              <a:ext cx="16924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Breaking of CF</a:t>
              </a:r>
              <a:endPara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0" name="图片 69"/>
          <p:cNvPicPr>
            <a:picLocks noChangeAspect="1"/>
          </p:cNvPicPr>
          <p:nvPr/>
        </p:nvPicPr>
        <p:blipFill rotWithShape="1">
          <a:blip r:embed="rId1"/>
          <a:srcRect t="63853" r="70463" b="25128"/>
          <a:stretch>
            <a:fillRect/>
          </a:stretch>
        </p:blipFill>
        <p:spPr>
          <a:xfrm>
            <a:off x="471872" y="5497152"/>
            <a:ext cx="1583725" cy="627214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4853610" y="2628152"/>
            <a:ext cx="1978070" cy="3665810"/>
            <a:chOff x="2137487" y="2872221"/>
            <a:chExt cx="1978070" cy="3665810"/>
          </a:xfrm>
        </p:grpSpPr>
        <p:grpSp>
          <p:nvGrpSpPr>
            <p:cNvPr id="38" name="组合 37"/>
            <p:cNvGrpSpPr/>
            <p:nvPr/>
          </p:nvGrpSpPr>
          <p:grpSpPr>
            <a:xfrm>
              <a:off x="2229520" y="3242694"/>
              <a:ext cx="1826503" cy="2926005"/>
              <a:chOff x="3558298" y="1899293"/>
              <a:chExt cx="1826503" cy="2926005"/>
            </a:xfrm>
          </p:grpSpPr>
          <p:pic>
            <p:nvPicPr>
              <p:cNvPr id="52" name="图片 51"/>
              <p:cNvPicPr>
                <a:picLocks noChangeAspect="1"/>
              </p:cNvPicPr>
              <p:nvPr/>
            </p:nvPicPr>
            <p:blipFill rotWithShape="1">
              <a:blip r:embed="rId1"/>
              <a:srcRect l="70833" t="4442" r="850" b="52827"/>
              <a:stretch>
                <a:fillRect/>
              </a:stretch>
            </p:blipFill>
            <p:spPr>
              <a:xfrm>
                <a:off x="3558298" y="1899293"/>
                <a:ext cx="1826503" cy="2926005"/>
              </a:xfrm>
              <a:prstGeom prst="rect">
                <a:avLst/>
              </a:prstGeom>
            </p:spPr>
          </p:pic>
          <p:sp>
            <p:nvSpPr>
              <p:cNvPr id="53" name="椭圆 52"/>
              <p:cNvSpPr/>
              <p:nvPr/>
            </p:nvSpPr>
            <p:spPr>
              <a:xfrm>
                <a:off x="5064369" y="4759569"/>
                <a:ext cx="78154" cy="657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矩形: 圆角 39"/>
            <p:cNvSpPr/>
            <p:nvPr/>
          </p:nvSpPr>
          <p:spPr>
            <a:xfrm>
              <a:off x="2137487" y="3079261"/>
              <a:ext cx="1978070" cy="3313723"/>
            </a:xfrm>
            <a:prstGeom prst="roundRect">
              <a:avLst>
                <a:gd name="adj" fmla="val 4752"/>
              </a:avLst>
            </a:prstGeom>
            <a:noFill/>
            <a:ln w="28575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304691" y="2872221"/>
              <a:ext cx="16761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ON:</a:t>
              </a:r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conducting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358920" y="6168699"/>
              <a:ext cx="15833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 resistance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5198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RRAM: model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2" name="文本框 21"/>
          <p:cNvSpPr txBox="1"/>
          <p:nvPr/>
        </p:nvSpPr>
        <p:spPr>
          <a:xfrm>
            <a:off x="7803662" y="1720421"/>
            <a:ext cx="3860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Electro-thermo coupled PDEs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表格 23"/>
              <p:cNvGraphicFramePr>
                <a:graphicFrameLocks noGrp="1"/>
              </p:cNvGraphicFramePr>
              <p:nvPr/>
            </p:nvGraphicFramePr>
            <p:xfrm>
              <a:off x="7651262" y="2298018"/>
              <a:ext cx="4165600" cy="3570986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319655"/>
                    <a:gridCol w="1845945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 /</a:t>
                          </a:r>
                          <a:r>
                            <a:rPr lang="zh-CN" altLang="en-US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en-US" altLang="zh-CN" sz="1800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SET / RESET</a:t>
                          </a:r>
                          <a:endParaRPr lang="en-US" altLang="zh-CN" sz="1800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Electric Currents module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457200" lvl="1" indent="0" algn="l">
                            <a:spcBef>
                              <a:spcPts val="600"/>
                            </a:spcBef>
                            <a:buFont typeface="Arial" panose="020B0604020202020204" pitchFamily="34" charset="0"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altLang="zh-CN" sz="1800" smtClean="0">
                                    <a:latin typeface="Cambria Math" panose="02040503050406030204" pitchFamily="18" charset="0"/>
                                  </a:rPr>
                                  <m:t>∇</m:t>
                                </m:r>
                                <m:r>
                                  <a:rPr lang="en-US" altLang="zh-CN" sz="1800" smtClean="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altLang="zh-CN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457200" lvl="1" indent="0" algn="l">
                            <a:spcBef>
                              <a:spcPts val="600"/>
                            </a:spcBef>
                            <a:buFont typeface="Arial" panose="020B0604020202020204" pitchFamily="34" charset="0"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sub>
                                </m:sSub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f>
                                  <m:f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num>
                                  <m:den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altLang="zh-CN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457200" lvl="1" indent="0" algn="l">
                            <a:spcBef>
                              <a:spcPts val="600"/>
                            </a:spcBef>
                            <a:buFont typeface="Arial" panose="020B0604020202020204" pitchFamily="34" charset="0"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∇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altLang="zh-CN" sz="1800" i="1" dirty="0">
                            <a:latin typeface="Times New Roman" panose="020206030504050203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457200" lvl="1" indent="0" algn="l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  <a:buFont typeface="Arial" panose="020B0604020202020204" pitchFamily="34" charset="0"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altLang="zh-CN" sz="1800" smtClean="0">
                                    <a:latin typeface="Cambria Math" panose="02040503050406030204" pitchFamily="18" charset="0"/>
                                  </a:rPr>
                                  <m:t>∇</m:t>
                                </m:r>
                                <m:r>
                                  <a:rPr lang="en-US" altLang="zh-CN" sz="1800" smtClean="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altLang="zh-CN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457200" lvl="1" indent="0" algn="l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  <a:buFont typeface="Arial" panose="020B0604020202020204" pitchFamily="34" charset="0"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sub>
                                </m:sSub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US" altLang="zh-CN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457200" lvl="1" indent="0" algn="l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  <a:buFont typeface="Arial" panose="020B0604020202020204" pitchFamily="34" charset="0"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∇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altLang="zh-CN" sz="1800" i="1" dirty="0">
                            <a:latin typeface="Times New Roman" panose="020206030504050203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Heat Transfer in Solids module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zh-CN" altLang="en-US" sz="1600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sSub>
                                  <m:sSubPr>
                                    <m:ctrlPr>
                                      <a:rPr lang="en-US" altLang="zh-CN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60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altLang="zh-CN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60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altLang="zh-CN" sz="160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num>
                                  <m:den>
                                    <m:r>
                                      <a:rPr lang="en-US" altLang="zh-CN" sz="160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altLang="zh-CN" sz="160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en-US" altLang="zh-CN" sz="160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600">
                                    <a:latin typeface="Cambria Math" panose="02040503050406030204" pitchFamily="18" charset="0"/>
                                  </a:rPr>
                                  <m:t>∇</m:t>
                                </m:r>
                                <m:r>
                                  <a:rPr lang="en-US" altLang="zh-CN" sz="160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d>
                                  <m:dPr>
                                    <m:ctrlPr>
                                      <a:rPr lang="en-US" altLang="zh-CN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sz="1600">
                                        <a:latin typeface="Cambria Math" panose="02040503050406030204" pitchFamily="18" charset="0"/>
                                      </a:rPr>
                                      <m:t>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zh-CN" altLang="en-US" sz="1600">
                                        <a:latin typeface="Cambria Math" panose="02040503050406030204" pitchFamily="18" charset="0"/>
                                      </a:rPr>
                                      <m:t>∇</m:t>
                                    </m:r>
                                    <m:r>
                                      <a:rPr lang="en-US" altLang="zh-CN" sz="160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</m:d>
                                <m:r>
                                  <a:rPr lang="en-US" altLang="zh-CN" sz="160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altLang="zh-CN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60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600" i="1" dirty="0">
                            <a:latin typeface="Times New Roman" panose="020206030504050203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∇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d>
                                  <m:d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∇</m:t>
                                    </m:r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</m:d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i="1" dirty="0">
                            <a:latin typeface="Times New Roman" panose="020206030504050203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Multiphysics module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r>
                                  <a:rPr lang="en-US" altLang="zh-CN" sz="180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表格 23"/>
              <p:cNvGraphicFramePr>
                <a:graphicFrameLocks noGrp="1"/>
              </p:cNvGraphicFramePr>
              <p:nvPr/>
            </p:nvGraphicFramePr>
            <p:xfrm>
              <a:off x="7651262" y="2298018"/>
              <a:ext cx="4165600" cy="3570986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319655"/>
                    <a:gridCol w="1845945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 /</a:t>
                          </a:r>
                          <a:r>
                            <a:rPr lang="zh-CN" altLang="en-US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en-US" altLang="zh-CN" sz="1800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SET / RESET</a:t>
                          </a:r>
                          <a:endParaRPr lang="en-US" altLang="zh-CN" sz="1800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Electric Currents module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cPr anchor="ctr"/>
                    </a:tc>
                  </a:tr>
                  <a:tr h="115697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1"/>
                        </a:blipFill>
                      </a:tcPr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Heat Transfer in Solids module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cPr anchor="ctr"/>
                    </a:tc>
                  </a:tr>
                  <a:tr h="5511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1"/>
                        </a:blipFill>
                      </a:tcPr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Multiphysics module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4" name="文本框 23"/>
          <p:cNvSpPr txBox="1"/>
          <p:nvPr/>
        </p:nvSpPr>
        <p:spPr>
          <a:xfrm>
            <a:off x="16895" y="6588323"/>
            <a:ext cx="3892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Niraula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J. Appl. Phys.</a:t>
            </a:r>
            <a:r>
              <a:rPr lang="zh-CN" altLang="en-US" sz="1200" i="1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en-US" altLang="zh-CN" sz="12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174502 (2018)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02679" y="1720421"/>
            <a:ext cx="3860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42620" y="932180"/>
            <a:ext cx="10632440" cy="4756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</a:t>
            </a:r>
            <a:r>
              <a:rPr lang="en-US" altLang="zh-CN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Hf / HfO</a:t>
            </a:r>
            <a:r>
              <a:rPr lang="en-US" altLang="zh-CN" sz="2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zh-CN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altLang="zh-CN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</a:t>
            </a:r>
            <a:r>
              <a:rPr lang="en-US" altLang="zh-CN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RRAM device is modeled in COMSOL Multiphysics</a:t>
            </a:r>
            <a:endParaRPr lang="zh-CN" alt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7260637" y="1664677"/>
            <a:ext cx="70340" cy="4665785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RRA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2231260"/>
            <a:ext cx="6480000" cy="369586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5198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UQ method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8" name="文本框 47"/>
          <p:cNvSpPr txBox="1"/>
          <p:nvPr/>
        </p:nvSpPr>
        <p:spPr>
          <a:xfrm>
            <a:off x="587739" y="808667"/>
            <a:ext cx="10369693" cy="2296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1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Quantities of interest (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QoIs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1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on/off ratio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1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power consumption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of SET and RESET processes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1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parameters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1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importance of 24 input parameters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格 8"/>
              <p:cNvGraphicFramePr>
                <a:graphicFrameLocks noGrp="1"/>
              </p:cNvGraphicFramePr>
              <p:nvPr/>
            </p:nvGraphicFramePr>
            <p:xfrm>
              <a:off x="642445" y="3636825"/>
              <a:ext cx="10800745" cy="2548641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034871"/>
                    <a:gridCol w="1034871"/>
                    <a:gridCol w="1034871"/>
                    <a:gridCol w="1310836"/>
                    <a:gridCol w="1034871"/>
                    <a:gridCol w="1310836"/>
                    <a:gridCol w="1034871"/>
                    <a:gridCol w="1310836"/>
                    <a:gridCol w="1034871"/>
                    <a:gridCol w="659011"/>
                  </a:tblGrid>
                  <a:tr h="4356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</a:tr>
                  <a:tr h="3981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fil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i="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-0.05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Hf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altLang="zh-CN" sz="1800" b="0" i="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altLang="zh-CN" sz="1800" i="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13310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altLang="zh-CN" sz="1800" i="1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  <m:t>Hf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  <m:sup>
                                    <m:r>
                                      <a:rPr lang="en-US" altLang="zh-CN" sz="1800" b="0" i="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altLang="zh-CN" sz="1800" i="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144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Si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-9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S/m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Hf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altLang="zh-CN" sz="1800" b="0" i="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  <a:tr h="39822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gap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0.05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TiN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5220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TiN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545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Hf</m:t>
                                        </m:r>
                                        <m:sSub>
                                          <m:sSubPr>
                                            <m:ctrlPr>
                                              <a:rPr lang="en-US" altLang="zh-CN" sz="1800" i="1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ea typeface="MS Mincho" charset="0"/>
                                                <a:cs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  <m:sup>
                                    <m:r>
                                      <a:rPr lang="en-US" altLang="zh-CN" sz="1800" b="0" i="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altLang="zh-CN" sz="1800" i="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 S/m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TiN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  <a:tr h="43978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d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i="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nm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Si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2203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Si</m:t>
                                        </m:r>
                                        <m:sSub>
                                          <m:sSubPr>
                                            <m:ctrlPr>
                                              <a:rPr lang="en-US" altLang="zh-CN" sz="1800" i="1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ea typeface="MS Mincho" charset="0"/>
                                                <a:cs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703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Hf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7000 S/m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Si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3.9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  <a:tr h="43872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i="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 kΩ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Hf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10000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Hf</m:t>
                                        </m:r>
                                        <m:sSub>
                                          <m:sSubPr>
                                            <m:ctrlPr>
                                              <a:rPr lang="en-US" altLang="zh-CN" sz="1800" i="1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ea typeface="MS Mincho" charset="0"/>
                                                <a:cs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𝜅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Hf</m:t>
                                        </m:r>
                                        <m:sSub>
                                          <m:sSubPr>
                                            <m:ctrlPr>
                                              <a:rPr lang="en-US" altLang="zh-CN" sz="1800" i="1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ea typeface="MS Mincho" charset="0"/>
                                                <a:cs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  <m:sup>
                                    <m:r>
                                      <a:rPr lang="en-US" altLang="zh-CN" sz="1800" b="0" i="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 W/(m·K)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Hf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  <a:tr h="43815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150 μA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Hf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12000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Hf</m:t>
                                        </m:r>
                                        <m:sSub>
                                          <m:sSubPr>
                                            <m:ctrlPr>
                                              <a:rPr lang="en-US" altLang="zh-CN" sz="1800" i="1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ea typeface="MS Mincho" charset="0"/>
                                                <a:cs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altLang="zh-CN" sz="1800" smtClean="0">
                                                <a:latin typeface="Cambria Math" panose="02040503050406030204" pitchFamily="18" charset="0"/>
                                                <a:cs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140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smtClean="0">
                                        <a:latin typeface="Cambria Math" panose="02040503050406030204" pitchFamily="18" charset="0"/>
                                        <a:ea typeface="MS Mincho" charset="0"/>
                                        <a:cs typeface="Cambria Math" panose="02040503050406030204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smtClean="0">
                                        <a:latin typeface="Cambria Math" panose="02040503050406030204" pitchFamily="18" charset="0"/>
                                        <a:cs typeface="Cambria Math" panose="02040503050406030204" pitchFamily="18" charset="0"/>
                                      </a:rPr>
                                      <m:t>Si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cs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altLang="zh-CN" sz="1800" smtClean="0">
                                            <a:latin typeface="Cambria Math" panose="02040503050406030204" pitchFamily="18" charset="0"/>
                                            <a:ea typeface="MS Mincho" charset="0"/>
                                            <a:cs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8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1.38 W/(</a:t>
                          </a:r>
                          <a:r>
                            <a:rPr lang="en-US" altLang="zh-CN" sz="16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m·K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格 8"/>
              <p:cNvGraphicFramePr>
                <a:graphicFrameLocks noGrp="1"/>
              </p:cNvGraphicFramePr>
              <p:nvPr/>
            </p:nvGraphicFramePr>
            <p:xfrm>
              <a:off x="642445" y="3636825"/>
              <a:ext cx="10800745" cy="2548641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034871"/>
                    <a:gridCol w="1034871"/>
                    <a:gridCol w="1034871"/>
                    <a:gridCol w="1310836"/>
                    <a:gridCol w="1034871"/>
                    <a:gridCol w="1310836"/>
                    <a:gridCol w="1034871"/>
                    <a:gridCol w="1310836"/>
                    <a:gridCol w="1034871"/>
                    <a:gridCol w="659011"/>
                  </a:tblGrid>
                  <a:tr h="4356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/>
                        </a:solidFill>
                      </a:tcPr>
                    </a:tc>
                  </a:tr>
                  <a:tr h="41592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-0.05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13310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144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-9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S/m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  <a:tr h="39814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0.05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5220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545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 S/m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  <a:tr h="44005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nm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2203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703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7000 S/m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3.9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  <a:tr h="4387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 kΩ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10000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 W/(m·K)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  <a:tr h="4381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150 μA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12000 kg/m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altLang="zh-CN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140 J/(kg·K)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1.38 W/(</a:t>
                          </a:r>
                          <a:r>
                            <a:rPr lang="en-US" altLang="zh-CN" sz="16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m·K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 anchor="ctr">
                        <a:lnL w="19050" cap="flat" cmpd="sng" algn="ctr">
                          <a:solidFill>
                            <a:srgbClr val="7CA8F0"/>
                          </a:solidFill>
                          <a:prstDash val="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FF5FB">
                            <a:alpha val="80000"/>
                          </a:srgb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2" name="文本框 51"/>
          <p:cNvSpPr txBox="1"/>
          <p:nvPr/>
        </p:nvSpPr>
        <p:spPr>
          <a:xfrm>
            <a:off x="2608667" y="3223310"/>
            <a:ext cx="6312495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24 input parameters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6895" y="6588323"/>
            <a:ext cx="3892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Niraula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J. Appl. Phys.</a:t>
            </a:r>
            <a:r>
              <a:rPr lang="zh-CN" altLang="en-US" sz="1200" i="1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en-US" altLang="zh-CN" sz="12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174502 (2018)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5198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UQ analysis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6" name="组合 5"/>
          <p:cNvGrpSpPr/>
          <p:nvPr/>
        </p:nvGrpSpPr>
        <p:grpSpPr>
          <a:xfrm>
            <a:off x="6094095" y="913130"/>
            <a:ext cx="5668645" cy="2724150"/>
            <a:chOff x="9597" y="1438"/>
            <a:chExt cx="8927" cy="4290"/>
          </a:xfrm>
        </p:grpSpPr>
        <p:grpSp>
          <p:nvGrpSpPr>
            <p:cNvPr id="172" name="组合 171"/>
            <p:cNvGrpSpPr/>
            <p:nvPr/>
          </p:nvGrpSpPr>
          <p:grpSpPr>
            <a:xfrm>
              <a:off x="9914" y="1704"/>
              <a:ext cx="8610" cy="4024"/>
              <a:chOff x="6161730" y="895563"/>
              <a:chExt cx="5467034" cy="2555485"/>
            </a:xfrm>
          </p:grpSpPr>
          <p:grpSp>
            <p:nvGrpSpPr>
              <p:cNvPr id="103" name="组合 102"/>
              <p:cNvGrpSpPr/>
              <p:nvPr/>
            </p:nvGrpSpPr>
            <p:grpSpPr>
              <a:xfrm>
                <a:off x="6255695" y="933890"/>
                <a:ext cx="5294427" cy="2314408"/>
                <a:chOff x="6423302" y="4052193"/>
                <a:chExt cx="5294427" cy="2314408"/>
              </a:xfrm>
            </p:grpSpPr>
            <p:sp>
              <p:nvSpPr>
                <p:cNvPr id="65" name="文本框 64"/>
                <p:cNvSpPr txBox="1"/>
                <p:nvPr/>
              </p:nvSpPr>
              <p:spPr>
                <a:xfrm>
                  <a:off x="6558413" y="4052193"/>
                  <a:ext cx="8896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Inputs</a:t>
                  </a:r>
                  <a:endPara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67" name="组合 66"/>
                <p:cNvGrpSpPr/>
                <p:nvPr/>
              </p:nvGrpSpPr>
              <p:grpSpPr>
                <a:xfrm>
                  <a:off x="6423302" y="4453562"/>
                  <a:ext cx="1097494" cy="1913039"/>
                  <a:chOff x="1770171" y="4236180"/>
                  <a:chExt cx="1418545" cy="2364630"/>
                </a:xfrm>
              </p:grpSpPr>
              <p:cxnSp>
                <p:nvCxnSpPr>
                  <p:cNvPr id="73" name="直接箭头连接符 72"/>
                  <p:cNvCxnSpPr/>
                  <p:nvPr/>
                </p:nvCxnSpPr>
                <p:spPr>
                  <a:xfrm>
                    <a:off x="1899610" y="4602844"/>
                    <a:ext cx="1240323" cy="39733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任意多边形: 形状 73"/>
                  <p:cNvSpPr/>
                  <p:nvPr/>
                </p:nvSpPr>
                <p:spPr>
                  <a:xfrm rot="279499">
                    <a:off x="2077114" y="4236180"/>
                    <a:ext cx="837673" cy="596596"/>
                  </a:xfrm>
                  <a:custGeom>
                    <a:avLst/>
                    <a:gdLst>
                      <a:gd name="connsiteX0" fmla="*/ 0 w 1250305"/>
                      <a:gd name="connsiteY0" fmla="*/ 416048 h 722555"/>
                      <a:gd name="connsiteX1" fmla="*/ 353465 w 1250305"/>
                      <a:gd name="connsiteY1" fmla="*/ 469836 h 722555"/>
                      <a:gd name="connsiteX2" fmla="*/ 806823 w 1250305"/>
                      <a:gd name="connsiteY2" fmla="*/ 1110 h 722555"/>
                      <a:gd name="connsiteX3" fmla="*/ 998924 w 1250305"/>
                      <a:gd name="connsiteY3" fmla="*/ 623517 h 722555"/>
                      <a:gd name="connsiteX4" fmla="*/ 1244813 w 1250305"/>
                      <a:gd name="connsiteY4" fmla="*/ 715725 h 722555"/>
                      <a:gd name="connsiteX5" fmla="*/ 1175657 w 1250305"/>
                      <a:gd name="connsiteY5" fmla="*/ 715725 h 722555"/>
                      <a:gd name="connsiteX6" fmla="*/ 1175657 w 1250305"/>
                      <a:gd name="connsiteY6" fmla="*/ 715725 h 722555"/>
                      <a:gd name="connsiteX0-1" fmla="*/ 0 w 1250305"/>
                      <a:gd name="connsiteY0-2" fmla="*/ 416048 h 722555"/>
                      <a:gd name="connsiteX1-3" fmla="*/ 353465 w 1250305"/>
                      <a:gd name="connsiteY1-4" fmla="*/ 469836 h 722555"/>
                      <a:gd name="connsiteX2-5" fmla="*/ 806823 w 1250305"/>
                      <a:gd name="connsiteY2-6" fmla="*/ 1110 h 722555"/>
                      <a:gd name="connsiteX3-7" fmla="*/ 998924 w 1250305"/>
                      <a:gd name="connsiteY3-8" fmla="*/ 623517 h 722555"/>
                      <a:gd name="connsiteX4-9" fmla="*/ 1244813 w 1250305"/>
                      <a:gd name="connsiteY4-10" fmla="*/ 715725 h 722555"/>
                      <a:gd name="connsiteX5-11" fmla="*/ 1175657 w 1250305"/>
                      <a:gd name="connsiteY5-12" fmla="*/ 715725 h 722555"/>
                      <a:gd name="connsiteX0-13" fmla="*/ 0 w 1244813"/>
                      <a:gd name="connsiteY0-14" fmla="*/ 416048 h 715725"/>
                      <a:gd name="connsiteX1-15" fmla="*/ 353465 w 1244813"/>
                      <a:gd name="connsiteY1-16" fmla="*/ 469836 h 715725"/>
                      <a:gd name="connsiteX2-17" fmla="*/ 806823 w 1244813"/>
                      <a:gd name="connsiteY2-18" fmla="*/ 1110 h 715725"/>
                      <a:gd name="connsiteX3-19" fmla="*/ 998924 w 1244813"/>
                      <a:gd name="connsiteY3-20" fmla="*/ 623517 h 715725"/>
                      <a:gd name="connsiteX4-21" fmla="*/ 1244813 w 1244813"/>
                      <a:gd name="connsiteY4-22" fmla="*/ 715725 h 715725"/>
                      <a:gd name="connsiteX0-23" fmla="*/ 0 w 1123369"/>
                      <a:gd name="connsiteY0-24" fmla="*/ 456546 h 715742"/>
                      <a:gd name="connsiteX1-25" fmla="*/ 232021 w 1123369"/>
                      <a:gd name="connsiteY1-26" fmla="*/ 469853 h 715742"/>
                      <a:gd name="connsiteX2-27" fmla="*/ 685379 w 1123369"/>
                      <a:gd name="connsiteY2-28" fmla="*/ 1127 h 715742"/>
                      <a:gd name="connsiteX3-29" fmla="*/ 877480 w 1123369"/>
                      <a:gd name="connsiteY3-30" fmla="*/ 623534 h 715742"/>
                      <a:gd name="connsiteX4-31" fmla="*/ 1123369 w 1123369"/>
                      <a:gd name="connsiteY4-32" fmla="*/ 715742 h 715742"/>
                      <a:gd name="connsiteX0-33" fmla="*/ 0 w 1123369"/>
                      <a:gd name="connsiteY0-34" fmla="*/ 456546 h 715742"/>
                      <a:gd name="connsiteX1-35" fmla="*/ 232021 w 1123369"/>
                      <a:gd name="connsiteY1-36" fmla="*/ 469853 h 715742"/>
                      <a:gd name="connsiteX2-37" fmla="*/ 685379 w 1123369"/>
                      <a:gd name="connsiteY2-38" fmla="*/ 1127 h 715742"/>
                      <a:gd name="connsiteX3-39" fmla="*/ 877480 w 1123369"/>
                      <a:gd name="connsiteY3-40" fmla="*/ 623534 h 715742"/>
                      <a:gd name="connsiteX4-41" fmla="*/ 1123369 w 1123369"/>
                      <a:gd name="connsiteY4-42" fmla="*/ 715742 h 715742"/>
                      <a:gd name="connsiteX0-43" fmla="*/ 0 w 1137656"/>
                      <a:gd name="connsiteY0-44" fmla="*/ 477987 h 715751"/>
                      <a:gd name="connsiteX1-45" fmla="*/ 246308 w 1137656"/>
                      <a:gd name="connsiteY1-46" fmla="*/ 469862 h 715751"/>
                      <a:gd name="connsiteX2-47" fmla="*/ 699666 w 1137656"/>
                      <a:gd name="connsiteY2-48" fmla="*/ 1136 h 715751"/>
                      <a:gd name="connsiteX3-49" fmla="*/ 891767 w 1137656"/>
                      <a:gd name="connsiteY3-50" fmla="*/ 623543 h 715751"/>
                      <a:gd name="connsiteX4-51" fmla="*/ 1137656 w 1137656"/>
                      <a:gd name="connsiteY4-52" fmla="*/ 715751 h 715751"/>
                      <a:gd name="connsiteX0-53" fmla="*/ 0 w 1137656"/>
                      <a:gd name="connsiteY0-54" fmla="*/ 477987 h 715751"/>
                      <a:gd name="connsiteX1-55" fmla="*/ 246308 w 1137656"/>
                      <a:gd name="connsiteY1-56" fmla="*/ 469862 h 715751"/>
                      <a:gd name="connsiteX2-57" fmla="*/ 699666 w 1137656"/>
                      <a:gd name="connsiteY2-58" fmla="*/ 1136 h 715751"/>
                      <a:gd name="connsiteX3-59" fmla="*/ 891767 w 1137656"/>
                      <a:gd name="connsiteY3-60" fmla="*/ 623543 h 715751"/>
                      <a:gd name="connsiteX4-61" fmla="*/ 1137656 w 1137656"/>
                      <a:gd name="connsiteY4-62" fmla="*/ 715751 h 715751"/>
                      <a:gd name="connsiteX0-63" fmla="*/ 0 w 1085269"/>
                      <a:gd name="connsiteY0-64" fmla="*/ 477987 h 725276"/>
                      <a:gd name="connsiteX1-65" fmla="*/ 246308 w 1085269"/>
                      <a:gd name="connsiteY1-66" fmla="*/ 469862 h 725276"/>
                      <a:gd name="connsiteX2-67" fmla="*/ 699666 w 1085269"/>
                      <a:gd name="connsiteY2-68" fmla="*/ 1136 h 725276"/>
                      <a:gd name="connsiteX3-69" fmla="*/ 891767 w 1085269"/>
                      <a:gd name="connsiteY3-70" fmla="*/ 623543 h 725276"/>
                      <a:gd name="connsiteX4-71" fmla="*/ 1085269 w 1085269"/>
                      <a:gd name="connsiteY4-72" fmla="*/ 725276 h 725276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1085269" h="725276">
                        <a:moveTo>
                          <a:pt x="0" y="477987"/>
                        </a:moveTo>
                        <a:cubicBezTo>
                          <a:pt x="116641" y="506122"/>
                          <a:pt x="129697" y="549337"/>
                          <a:pt x="246308" y="469862"/>
                        </a:cubicBezTo>
                        <a:cubicBezTo>
                          <a:pt x="362919" y="390387"/>
                          <a:pt x="592090" y="-24477"/>
                          <a:pt x="699666" y="1136"/>
                        </a:cubicBezTo>
                        <a:cubicBezTo>
                          <a:pt x="807242" y="26749"/>
                          <a:pt x="827500" y="502853"/>
                          <a:pt x="891767" y="623543"/>
                        </a:cubicBezTo>
                        <a:cubicBezTo>
                          <a:pt x="956034" y="744233"/>
                          <a:pt x="1055814" y="709908"/>
                          <a:pt x="1085269" y="725276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75" name="任意多边形: 形状 74"/>
                  <p:cNvSpPr/>
                  <p:nvPr/>
                </p:nvSpPr>
                <p:spPr>
                  <a:xfrm rot="20489560">
                    <a:off x="1946503" y="4923022"/>
                    <a:ext cx="828013" cy="760595"/>
                  </a:xfrm>
                  <a:custGeom>
                    <a:avLst/>
                    <a:gdLst>
                      <a:gd name="connsiteX0" fmla="*/ 0 w 1250305"/>
                      <a:gd name="connsiteY0" fmla="*/ 416048 h 722555"/>
                      <a:gd name="connsiteX1" fmla="*/ 353465 w 1250305"/>
                      <a:gd name="connsiteY1" fmla="*/ 469836 h 722555"/>
                      <a:gd name="connsiteX2" fmla="*/ 806823 w 1250305"/>
                      <a:gd name="connsiteY2" fmla="*/ 1110 h 722555"/>
                      <a:gd name="connsiteX3" fmla="*/ 998924 w 1250305"/>
                      <a:gd name="connsiteY3" fmla="*/ 623517 h 722555"/>
                      <a:gd name="connsiteX4" fmla="*/ 1244813 w 1250305"/>
                      <a:gd name="connsiteY4" fmla="*/ 715725 h 722555"/>
                      <a:gd name="connsiteX5" fmla="*/ 1175657 w 1250305"/>
                      <a:gd name="connsiteY5" fmla="*/ 715725 h 722555"/>
                      <a:gd name="connsiteX6" fmla="*/ 1175657 w 1250305"/>
                      <a:gd name="connsiteY6" fmla="*/ 715725 h 722555"/>
                      <a:gd name="connsiteX0-1" fmla="*/ 0 w 1250305"/>
                      <a:gd name="connsiteY0-2" fmla="*/ 416316 h 722823"/>
                      <a:gd name="connsiteX1-3" fmla="*/ 553250 w 1250305"/>
                      <a:gd name="connsiteY1-4" fmla="*/ 454736 h 722823"/>
                      <a:gd name="connsiteX2-5" fmla="*/ 806823 w 1250305"/>
                      <a:gd name="connsiteY2-6" fmla="*/ 1378 h 722823"/>
                      <a:gd name="connsiteX3-7" fmla="*/ 998924 w 1250305"/>
                      <a:gd name="connsiteY3-8" fmla="*/ 623785 h 722823"/>
                      <a:gd name="connsiteX4-9" fmla="*/ 1244813 w 1250305"/>
                      <a:gd name="connsiteY4-10" fmla="*/ 715993 h 722823"/>
                      <a:gd name="connsiteX5-11" fmla="*/ 1175657 w 1250305"/>
                      <a:gd name="connsiteY5-12" fmla="*/ 715993 h 722823"/>
                      <a:gd name="connsiteX6-13" fmla="*/ 1175657 w 1250305"/>
                      <a:gd name="connsiteY6-14" fmla="*/ 715993 h 722823"/>
                      <a:gd name="connsiteX0-15" fmla="*/ 0 w 1258427"/>
                      <a:gd name="connsiteY0-16" fmla="*/ 415982 h 724196"/>
                      <a:gd name="connsiteX1-17" fmla="*/ 553250 w 1258427"/>
                      <a:gd name="connsiteY1-18" fmla="*/ 454402 h 724196"/>
                      <a:gd name="connsiteX2-19" fmla="*/ 806823 w 1258427"/>
                      <a:gd name="connsiteY2-20" fmla="*/ 1044 h 724196"/>
                      <a:gd name="connsiteX3-21" fmla="*/ 852927 w 1258427"/>
                      <a:gd name="connsiteY3-22" fmla="*/ 600399 h 724196"/>
                      <a:gd name="connsiteX4-23" fmla="*/ 1244813 w 1258427"/>
                      <a:gd name="connsiteY4-24" fmla="*/ 715659 h 724196"/>
                      <a:gd name="connsiteX5-25" fmla="*/ 1175657 w 1258427"/>
                      <a:gd name="connsiteY5-26" fmla="*/ 715659 h 724196"/>
                      <a:gd name="connsiteX6-27" fmla="*/ 1175657 w 1258427"/>
                      <a:gd name="connsiteY6-28" fmla="*/ 715659 h 724196"/>
                      <a:gd name="connsiteX0-29" fmla="*/ 0 w 1258427"/>
                      <a:gd name="connsiteY0-30" fmla="*/ 416246 h 724460"/>
                      <a:gd name="connsiteX1-31" fmla="*/ 437989 w 1258427"/>
                      <a:gd name="connsiteY1-32" fmla="*/ 439298 h 724460"/>
                      <a:gd name="connsiteX2-33" fmla="*/ 806823 w 1258427"/>
                      <a:gd name="connsiteY2-34" fmla="*/ 1308 h 724460"/>
                      <a:gd name="connsiteX3-35" fmla="*/ 852927 w 1258427"/>
                      <a:gd name="connsiteY3-36" fmla="*/ 600663 h 724460"/>
                      <a:gd name="connsiteX4-37" fmla="*/ 1244813 w 1258427"/>
                      <a:gd name="connsiteY4-38" fmla="*/ 715923 h 724460"/>
                      <a:gd name="connsiteX5-39" fmla="*/ 1175657 w 1258427"/>
                      <a:gd name="connsiteY5-40" fmla="*/ 715923 h 724460"/>
                      <a:gd name="connsiteX6-41" fmla="*/ 1175657 w 1258427"/>
                      <a:gd name="connsiteY6-42" fmla="*/ 715923 h 724460"/>
                      <a:gd name="connsiteX0-43" fmla="*/ 0 w 1254817"/>
                      <a:gd name="connsiteY0-44" fmla="*/ 416246 h 724460"/>
                      <a:gd name="connsiteX1-45" fmla="*/ 437989 w 1254817"/>
                      <a:gd name="connsiteY1-46" fmla="*/ 439298 h 724460"/>
                      <a:gd name="connsiteX2-47" fmla="*/ 806823 w 1254817"/>
                      <a:gd name="connsiteY2-48" fmla="*/ 1308 h 724460"/>
                      <a:gd name="connsiteX3-49" fmla="*/ 914399 w 1254817"/>
                      <a:gd name="connsiteY3-50" fmla="*/ 600663 h 724460"/>
                      <a:gd name="connsiteX4-51" fmla="*/ 1244813 w 1254817"/>
                      <a:gd name="connsiteY4-52" fmla="*/ 715923 h 724460"/>
                      <a:gd name="connsiteX5-53" fmla="*/ 1175657 w 1254817"/>
                      <a:gd name="connsiteY5-54" fmla="*/ 715923 h 724460"/>
                      <a:gd name="connsiteX6-55" fmla="*/ 1175657 w 1254817"/>
                      <a:gd name="connsiteY6-56" fmla="*/ 715923 h 724460"/>
                      <a:gd name="connsiteX0-57" fmla="*/ 0 w 1175657"/>
                      <a:gd name="connsiteY0-58" fmla="*/ 416246 h 724460"/>
                      <a:gd name="connsiteX1-59" fmla="*/ 437989 w 1175657"/>
                      <a:gd name="connsiteY1-60" fmla="*/ 439298 h 724460"/>
                      <a:gd name="connsiteX2-61" fmla="*/ 806823 w 1175657"/>
                      <a:gd name="connsiteY2-62" fmla="*/ 1308 h 724460"/>
                      <a:gd name="connsiteX3-63" fmla="*/ 914399 w 1175657"/>
                      <a:gd name="connsiteY3-64" fmla="*/ 600663 h 724460"/>
                      <a:gd name="connsiteX4-65" fmla="*/ 1121868 w 1175657"/>
                      <a:gd name="connsiteY4-66" fmla="*/ 715923 h 724460"/>
                      <a:gd name="connsiteX5-67" fmla="*/ 1175657 w 1175657"/>
                      <a:gd name="connsiteY5-68" fmla="*/ 715923 h 724460"/>
                      <a:gd name="connsiteX6-69" fmla="*/ 1175657 w 1175657"/>
                      <a:gd name="connsiteY6-70" fmla="*/ 715923 h 724460"/>
                      <a:gd name="connsiteX0-71" fmla="*/ 0 w 1060396"/>
                      <a:gd name="connsiteY0-72" fmla="*/ 470063 h 724489"/>
                      <a:gd name="connsiteX1-73" fmla="*/ 322728 w 1060396"/>
                      <a:gd name="connsiteY1-74" fmla="*/ 439327 h 724489"/>
                      <a:gd name="connsiteX2-75" fmla="*/ 691562 w 1060396"/>
                      <a:gd name="connsiteY2-76" fmla="*/ 1337 h 724489"/>
                      <a:gd name="connsiteX3-77" fmla="*/ 799138 w 1060396"/>
                      <a:gd name="connsiteY3-78" fmla="*/ 600692 h 724489"/>
                      <a:gd name="connsiteX4-79" fmla="*/ 1006607 w 1060396"/>
                      <a:gd name="connsiteY4-80" fmla="*/ 715952 h 724489"/>
                      <a:gd name="connsiteX5-81" fmla="*/ 1060396 w 1060396"/>
                      <a:gd name="connsiteY5-82" fmla="*/ 715952 h 724489"/>
                      <a:gd name="connsiteX6-83" fmla="*/ 1060396 w 1060396"/>
                      <a:gd name="connsiteY6-84" fmla="*/ 715952 h 724489"/>
                      <a:gd name="connsiteX0-85" fmla="*/ 0 w 1060396"/>
                      <a:gd name="connsiteY0-86" fmla="*/ 470063 h 746689"/>
                      <a:gd name="connsiteX1-87" fmla="*/ 322728 w 1060396"/>
                      <a:gd name="connsiteY1-88" fmla="*/ 439327 h 746689"/>
                      <a:gd name="connsiteX2-89" fmla="*/ 691562 w 1060396"/>
                      <a:gd name="connsiteY2-90" fmla="*/ 1337 h 746689"/>
                      <a:gd name="connsiteX3-91" fmla="*/ 799138 w 1060396"/>
                      <a:gd name="connsiteY3-92" fmla="*/ 600692 h 746689"/>
                      <a:gd name="connsiteX4-93" fmla="*/ 1006607 w 1060396"/>
                      <a:gd name="connsiteY4-94" fmla="*/ 715952 h 746689"/>
                      <a:gd name="connsiteX5-95" fmla="*/ 1060396 w 1060396"/>
                      <a:gd name="connsiteY5-96" fmla="*/ 715952 h 746689"/>
                      <a:gd name="connsiteX6-97" fmla="*/ 952820 w 1060396"/>
                      <a:gd name="connsiteY6-98" fmla="*/ 746689 h 746689"/>
                      <a:gd name="connsiteX0-99" fmla="*/ 0 w 1060398"/>
                      <a:gd name="connsiteY0-100" fmla="*/ 470063 h 746689"/>
                      <a:gd name="connsiteX1-101" fmla="*/ 322728 w 1060398"/>
                      <a:gd name="connsiteY1-102" fmla="*/ 439327 h 746689"/>
                      <a:gd name="connsiteX2-103" fmla="*/ 691562 w 1060398"/>
                      <a:gd name="connsiteY2-104" fmla="*/ 1337 h 746689"/>
                      <a:gd name="connsiteX3-105" fmla="*/ 729982 w 1060398"/>
                      <a:gd name="connsiteY3-106" fmla="*/ 600692 h 746689"/>
                      <a:gd name="connsiteX4-107" fmla="*/ 1006607 w 1060398"/>
                      <a:gd name="connsiteY4-108" fmla="*/ 715952 h 746689"/>
                      <a:gd name="connsiteX5-109" fmla="*/ 1060396 w 1060398"/>
                      <a:gd name="connsiteY5-110" fmla="*/ 715952 h 746689"/>
                      <a:gd name="connsiteX6-111" fmla="*/ 952820 w 1060398"/>
                      <a:gd name="connsiteY6-112" fmla="*/ 746689 h 746689"/>
                      <a:gd name="connsiteX0-113" fmla="*/ 0 w 1060398"/>
                      <a:gd name="connsiteY0-114" fmla="*/ 469454 h 746080"/>
                      <a:gd name="connsiteX1-115" fmla="*/ 368833 w 1060398"/>
                      <a:gd name="connsiteY1-116" fmla="*/ 477138 h 746080"/>
                      <a:gd name="connsiteX2-117" fmla="*/ 691562 w 1060398"/>
                      <a:gd name="connsiteY2-118" fmla="*/ 728 h 746080"/>
                      <a:gd name="connsiteX3-119" fmla="*/ 729982 w 1060398"/>
                      <a:gd name="connsiteY3-120" fmla="*/ 600083 h 746080"/>
                      <a:gd name="connsiteX4-121" fmla="*/ 1006607 w 1060398"/>
                      <a:gd name="connsiteY4-122" fmla="*/ 715343 h 746080"/>
                      <a:gd name="connsiteX5-123" fmla="*/ 1060396 w 1060398"/>
                      <a:gd name="connsiteY5-124" fmla="*/ 715343 h 746080"/>
                      <a:gd name="connsiteX6-125" fmla="*/ 952820 w 1060398"/>
                      <a:gd name="connsiteY6-126" fmla="*/ 746080 h 746080"/>
                      <a:gd name="connsiteX0-127" fmla="*/ 0 w 1152605"/>
                      <a:gd name="connsiteY0-128" fmla="*/ 469454 h 769132"/>
                      <a:gd name="connsiteX1-129" fmla="*/ 368833 w 1152605"/>
                      <a:gd name="connsiteY1-130" fmla="*/ 477138 h 769132"/>
                      <a:gd name="connsiteX2-131" fmla="*/ 691562 w 1152605"/>
                      <a:gd name="connsiteY2-132" fmla="*/ 728 h 769132"/>
                      <a:gd name="connsiteX3-133" fmla="*/ 729982 w 1152605"/>
                      <a:gd name="connsiteY3-134" fmla="*/ 600083 h 769132"/>
                      <a:gd name="connsiteX4-135" fmla="*/ 1006607 w 1152605"/>
                      <a:gd name="connsiteY4-136" fmla="*/ 715343 h 769132"/>
                      <a:gd name="connsiteX5-137" fmla="*/ 1060396 w 1152605"/>
                      <a:gd name="connsiteY5-138" fmla="*/ 715343 h 769132"/>
                      <a:gd name="connsiteX6-139" fmla="*/ 1152605 w 1152605"/>
                      <a:gd name="connsiteY6-140" fmla="*/ 769132 h 769132"/>
                      <a:gd name="connsiteX0-141" fmla="*/ 0 w 1183341"/>
                      <a:gd name="connsiteY0-142" fmla="*/ 469454 h 723880"/>
                      <a:gd name="connsiteX1-143" fmla="*/ 368833 w 1183341"/>
                      <a:gd name="connsiteY1-144" fmla="*/ 477138 h 723880"/>
                      <a:gd name="connsiteX2-145" fmla="*/ 691562 w 1183341"/>
                      <a:gd name="connsiteY2-146" fmla="*/ 728 h 723880"/>
                      <a:gd name="connsiteX3-147" fmla="*/ 729982 w 1183341"/>
                      <a:gd name="connsiteY3-148" fmla="*/ 600083 h 723880"/>
                      <a:gd name="connsiteX4-149" fmla="*/ 1006607 w 1183341"/>
                      <a:gd name="connsiteY4-150" fmla="*/ 715343 h 723880"/>
                      <a:gd name="connsiteX5-151" fmla="*/ 1060396 w 1183341"/>
                      <a:gd name="connsiteY5-152" fmla="*/ 715343 h 723880"/>
                      <a:gd name="connsiteX6-153" fmla="*/ 1183341 w 1183341"/>
                      <a:gd name="connsiteY6-154" fmla="*/ 669239 h 723880"/>
                      <a:gd name="connsiteX0-155" fmla="*/ 0 w 1129553"/>
                      <a:gd name="connsiteY0-156" fmla="*/ 469454 h 723880"/>
                      <a:gd name="connsiteX1-157" fmla="*/ 368833 w 1129553"/>
                      <a:gd name="connsiteY1-158" fmla="*/ 477138 h 723880"/>
                      <a:gd name="connsiteX2-159" fmla="*/ 691562 w 1129553"/>
                      <a:gd name="connsiteY2-160" fmla="*/ 728 h 723880"/>
                      <a:gd name="connsiteX3-161" fmla="*/ 729982 w 1129553"/>
                      <a:gd name="connsiteY3-162" fmla="*/ 600083 h 723880"/>
                      <a:gd name="connsiteX4-163" fmla="*/ 1006607 w 1129553"/>
                      <a:gd name="connsiteY4-164" fmla="*/ 715343 h 723880"/>
                      <a:gd name="connsiteX5-165" fmla="*/ 1060396 w 1129553"/>
                      <a:gd name="connsiteY5-166" fmla="*/ 715343 h 723880"/>
                      <a:gd name="connsiteX6-167" fmla="*/ 1129553 w 1129553"/>
                      <a:gd name="connsiteY6-168" fmla="*/ 707659 h 723880"/>
                      <a:gd name="connsiteX0-169" fmla="*/ 0 w 1129553"/>
                      <a:gd name="connsiteY0-170" fmla="*/ 469454 h 721712"/>
                      <a:gd name="connsiteX1-171" fmla="*/ 368833 w 1129553"/>
                      <a:gd name="connsiteY1-172" fmla="*/ 477138 h 721712"/>
                      <a:gd name="connsiteX2-173" fmla="*/ 691562 w 1129553"/>
                      <a:gd name="connsiteY2-174" fmla="*/ 728 h 721712"/>
                      <a:gd name="connsiteX3-175" fmla="*/ 729982 w 1129553"/>
                      <a:gd name="connsiteY3-176" fmla="*/ 600083 h 721712"/>
                      <a:gd name="connsiteX4-177" fmla="*/ 1006607 w 1129553"/>
                      <a:gd name="connsiteY4-178" fmla="*/ 715343 h 721712"/>
                      <a:gd name="connsiteX5-179" fmla="*/ 1068080 w 1129553"/>
                      <a:gd name="connsiteY5-180" fmla="*/ 707659 h 721712"/>
                      <a:gd name="connsiteX6-181" fmla="*/ 1129553 w 1129553"/>
                      <a:gd name="connsiteY6-182" fmla="*/ 707659 h 721712"/>
                      <a:gd name="connsiteX0-183" fmla="*/ 0 w 1329337"/>
                      <a:gd name="connsiteY0-184" fmla="*/ 469454 h 726979"/>
                      <a:gd name="connsiteX1-185" fmla="*/ 368833 w 1329337"/>
                      <a:gd name="connsiteY1-186" fmla="*/ 477138 h 726979"/>
                      <a:gd name="connsiteX2-187" fmla="*/ 691562 w 1329337"/>
                      <a:gd name="connsiteY2-188" fmla="*/ 728 h 726979"/>
                      <a:gd name="connsiteX3-189" fmla="*/ 729982 w 1329337"/>
                      <a:gd name="connsiteY3-190" fmla="*/ 600083 h 726979"/>
                      <a:gd name="connsiteX4-191" fmla="*/ 1006607 w 1329337"/>
                      <a:gd name="connsiteY4-192" fmla="*/ 715343 h 726979"/>
                      <a:gd name="connsiteX5-193" fmla="*/ 1329337 w 1329337"/>
                      <a:gd name="connsiteY5-194" fmla="*/ 723027 h 726979"/>
                      <a:gd name="connsiteX6-195" fmla="*/ 1129553 w 1329337"/>
                      <a:gd name="connsiteY6-196" fmla="*/ 707659 h 726979"/>
                      <a:gd name="connsiteX0-197" fmla="*/ 0 w 1521439"/>
                      <a:gd name="connsiteY0-198" fmla="*/ 469454 h 776815"/>
                      <a:gd name="connsiteX1-199" fmla="*/ 368833 w 1521439"/>
                      <a:gd name="connsiteY1-200" fmla="*/ 477138 h 776815"/>
                      <a:gd name="connsiteX2-201" fmla="*/ 691562 w 1521439"/>
                      <a:gd name="connsiteY2-202" fmla="*/ 728 h 776815"/>
                      <a:gd name="connsiteX3-203" fmla="*/ 729982 w 1521439"/>
                      <a:gd name="connsiteY3-204" fmla="*/ 600083 h 776815"/>
                      <a:gd name="connsiteX4-205" fmla="*/ 1006607 w 1521439"/>
                      <a:gd name="connsiteY4-206" fmla="*/ 715343 h 776815"/>
                      <a:gd name="connsiteX5-207" fmla="*/ 1329337 w 1521439"/>
                      <a:gd name="connsiteY5-208" fmla="*/ 723027 h 776815"/>
                      <a:gd name="connsiteX6-209" fmla="*/ 1521439 w 1521439"/>
                      <a:gd name="connsiteY6-210" fmla="*/ 776815 h 776815"/>
                      <a:gd name="connsiteX0-211" fmla="*/ 0 w 1521439"/>
                      <a:gd name="connsiteY0-212" fmla="*/ 469454 h 776815"/>
                      <a:gd name="connsiteX1-213" fmla="*/ 368833 w 1521439"/>
                      <a:gd name="connsiteY1-214" fmla="*/ 477138 h 776815"/>
                      <a:gd name="connsiteX2-215" fmla="*/ 691562 w 1521439"/>
                      <a:gd name="connsiteY2-216" fmla="*/ 728 h 776815"/>
                      <a:gd name="connsiteX3-217" fmla="*/ 729982 w 1521439"/>
                      <a:gd name="connsiteY3-218" fmla="*/ 600083 h 776815"/>
                      <a:gd name="connsiteX4-219" fmla="*/ 1006607 w 1521439"/>
                      <a:gd name="connsiteY4-220" fmla="*/ 715343 h 776815"/>
                      <a:gd name="connsiteX5-221" fmla="*/ 1121868 w 1521439"/>
                      <a:gd name="connsiteY5-222" fmla="*/ 723027 h 776815"/>
                      <a:gd name="connsiteX6-223" fmla="*/ 1521439 w 1521439"/>
                      <a:gd name="connsiteY6-224" fmla="*/ 776815 h 776815"/>
                      <a:gd name="connsiteX0-225" fmla="*/ 0 w 1521439"/>
                      <a:gd name="connsiteY0-226" fmla="*/ 469454 h 776815"/>
                      <a:gd name="connsiteX1-227" fmla="*/ 368833 w 1521439"/>
                      <a:gd name="connsiteY1-228" fmla="*/ 477138 h 776815"/>
                      <a:gd name="connsiteX2-229" fmla="*/ 691562 w 1521439"/>
                      <a:gd name="connsiteY2-230" fmla="*/ 728 h 776815"/>
                      <a:gd name="connsiteX3-231" fmla="*/ 729982 w 1521439"/>
                      <a:gd name="connsiteY3-232" fmla="*/ 600083 h 776815"/>
                      <a:gd name="connsiteX4-233" fmla="*/ 1006607 w 1521439"/>
                      <a:gd name="connsiteY4-234" fmla="*/ 715343 h 776815"/>
                      <a:gd name="connsiteX5-235" fmla="*/ 1012330 w 1521439"/>
                      <a:gd name="connsiteY5-236" fmla="*/ 713502 h 776815"/>
                      <a:gd name="connsiteX6-237" fmla="*/ 1521439 w 1521439"/>
                      <a:gd name="connsiteY6-238" fmla="*/ 776815 h 776815"/>
                      <a:gd name="connsiteX0-239" fmla="*/ 0 w 1521439"/>
                      <a:gd name="connsiteY0-240" fmla="*/ 469454 h 776815"/>
                      <a:gd name="connsiteX1-241" fmla="*/ 368833 w 1521439"/>
                      <a:gd name="connsiteY1-242" fmla="*/ 477138 h 776815"/>
                      <a:gd name="connsiteX2-243" fmla="*/ 691562 w 1521439"/>
                      <a:gd name="connsiteY2-244" fmla="*/ 728 h 776815"/>
                      <a:gd name="connsiteX3-245" fmla="*/ 729982 w 1521439"/>
                      <a:gd name="connsiteY3-246" fmla="*/ 600083 h 776815"/>
                      <a:gd name="connsiteX4-247" fmla="*/ 1006607 w 1521439"/>
                      <a:gd name="connsiteY4-248" fmla="*/ 715343 h 776815"/>
                      <a:gd name="connsiteX5-249" fmla="*/ 1012330 w 1521439"/>
                      <a:gd name="connsiteY5-250" fmla="*/ 713502 h 776815"/>
                      <a:gd name="connsiteX6-251" fmla="*/ 1521439 w 1521439"/>
                      <a:gd name="connsiteY6-252" fmla="*/ 776815 h 776815"/>
                      <a:gd name="connsiteX0-253" fmla="*/ 0 w 1185682"/>
                      <a:gd name="connsiteY0-254" fmla="*/ 469454 h 733952"/>
                      <a:gd name="connsiteX1-255" fmla="*/ 368833 w 1185682"/>
                      <a:gd name="connsiteY1-256" fmla="*/ 477138 h 733952"/>
                      <a:gd name="connsiteX2-257" fmla="*/ 691562 w 1185682"/>
                      <a:gd name="connsiteY2-258" fmla="*/ 728 h 733952"/>
                      <a:gd name="connsiteX3-259" fmla="*/ 729982 w 1185682"/>
                      <a:gd name="connsiteY3-260" fmla="*/ 600083 h 733952"/>
                      <a:gd name="connsiteX4-261" fmla="*/ 1006607 w 1185682"/>
                      <a:gd name="connsiteY4-262" fmla="*/ 715343 h 733952"/>
                      <a:gd name="connsiteX5-263" fmla="*/ 1012330 w 1185682"/>
                      <a:gd name="connsiteY5-264" fmla="*/ 713502 h 733952"/>
                      <a:gd name="connsiteX6-265" fmla="*/ 1185682 w 1185682"/>
                      <a:gd name="connsiteY6-266" fmla="*/ 733952 h 733952"/>
                      <a:gd name="connsiteX0-267" fmla="*/ 0 w 1121389"/>
                      <a:gd name="connsiteY0-268" fmla="*/ 469454 h 731570"/>
                      <a:gd name="connsiteX1-269" fmla="*/ 368833 w 1121389"/>
                      <a:gd name="connsiteY1-270" fmla="*/ 477138 h 731570"/>
                      <a:gd name="connsiteX2-271" fmla="*/ 691562 w 1121389"/>
                      <a:gd name="connsiteY2-272" fmla="*/ 728 h 731570"/>
                      <a:gd name="connsiteX3-273" fmla="*/ 729982 w 1121389"/>
                      <a:gd name="connsiteY3-274" fmla="*/ 600083 h 731570"/>
                      <a:gd name="connsiteX4-275" fmla="*/ 1006607 w 1121389"/>
                      <a:gd name="connsiteY4-276" fmla="*/ 715343 h 731570"/>
                      <a:gd name="connsiteX5-277" fmla="*/ 1012330 w 1121389"/>
                      <a:gd name="connsiteY5-278" fmla="*/ 713502 h 731570"/>
                      <a:gd name="connsiteX6-279" fmla="*/ 1121389 w 1121389"/>
                      <a:gd name="connsiteY6-280" fmla="*/ 731570 h 731570"/>
                      <a:gd name="connsiteX0-281" fmla="*/ 0 w 1121389"/>
                      <a:gd name="connsiteY0-282" fmla="*/ 469454 h 723292"/>
                      <a:gd name="connsiteX1-283" fmla="*/ 368833 w 1121389"/>
                      <a:gd name="connsiteY1-284" fmla="*/ 477138 h 723292"/>
                      <a:gd name="connsiteX2-285" fmla="*/ 691562 w 1121389"/>
                      <a:gd name="connsiteY2-286" fmla="*/ 728 h 723292"/>
                      <a:gd name="connsiteX3-287" fmla="*/ 729982 w 1121389"/>
                      <a:gd name="connsiteY3-288" fmla="*/ 600083 h 723292"/>
                      <a:gd name="connsiteX4-289" fmla="*/ 1006607 w 1121389"/>
                      <a:gd name="connsiteY4-290" fmla="*/ 715343 h 723292"/>
                      <a:gd name="connsiteX5-291" fmla="*/ 1012330 w 1121389"/>
                      <a:gd name="connsiteY5-292" fmla="*/ 713502 h 723292"/>
                      <a:gd name="connsiteX6-293" fmla="*/ 1121389 w 1121389"/>
                      <a:gd name="connsiteY6-294" fmla="*/ 712520 h 723292"/>
                      <a:gd name="connsiteX0-295" fmla="*/ 0 w 1121389"/>
                      <a:gd name="connsiteY0-296" fmla="*/ 469454 h 719267"/>
                      <a:gd name="connsiteX1-297" fmla="*/ 368833 w 1121389"/>
                      <a:gd name="connsiteY1-298" fmla="*/ 477138 h 719267"/>
                      <a:gd name="connsiteX2-299" fmla="*/ 691562 w 1121389"/>
                      <a:gd name="connsiteY2-300" fmla="*/ 728 h 719267"/>
                      <a:gd name="connsiteX3-301" fmla="*/ 729982 w 1121389"/>
                      <a:gd name="connsiteY3-302" fmla="*/ 600083 h 719267"/>
                      <a:gd name="connsiteX4-303" fmla="*/ 1006607 w 1121389"/>
                      <a:gd name="connsiteY4-304" fmla="*/ 715343 h 719267"/>
                      <a:gd name="connsiteX5-305" fmla="*/ 1009949 w 1121389"/>
                      <a:gd name="connsiteY5-306" fmla="*/ 694452 h 719267"/>
                      <a:gd name="connsiteX6-307" fmla="*/ 1121389 w 1121389"/>
                      <a:gd name="connsiteY6-308" fmla="*/ 712520 h 719267"/>
                      <a:gd name="connsiteX0-309" fmla="*/ 0 w 1121389"/>
                      <a:gd name="connsiteY0-310" fmla="*/ 469454 h 720900"/>
                      <a:gd name="connsiteX1-311" fmla="*/ 368833 w 1121389"/>
                      <a:gd name="connsiteY1-312" fmla="*/ 477138 h 720900"/>
                      <a:gd name="connsiteX2-313" fmla="*/ 691562 w 1121389"/>
                      <a:gd name="connsiteY2-314" fmla="*/ 728 h 720900"/>
                      <a:gd name="connsiteX3-315" fmla="*/ 729982 w 1121389"/>
                      <a:gd name="connsiteY3-316" fmla="*/ 600083 h 720900"/>
                      <a:gd name="connsiteX4-317" fmla="*/ 1006607 w 1121389"/>
                      <a:gd name="connsiteY4-318" fmla="*/ 715343 h 720900"/>
                      <a:gd name="connsiteX5-319" fmla="*/ 1076624 w 1121389"/>
                      <a:gd name="connsiteY5-320" fmla="*/ 703977 h 720900"/>
                      <a:gd name="connsiteX6-321" fmla="*/ 1121389 w 1121389"/>
                      <a:gd name="connsiteY6-322" fmla="*/ 712520 h 720900"/>
                      <a:gd name="connsiteX0-323" fmla="*/ 0 w 1121389"/>
                      <a:gd name="connsiteY0-324" fmla="*/ 469454 h 723111"/>
                      <a:gd name="connsiteX1-325" fmla="*/ 368833 w 1121389"/>
                      <a:gd name="connsiteY1-326" fmla="*/ 477138 h 723111"/>
                      <a:gd name="connsiteX2-327" fmla="*/ 691562 w 1121389"/>
                      <a:gd name="connsiteY2-328" fmla="*/ 728 h 723111"/>
                      <a:gd name="connsiteX3-329" fmla="*/ 729982 w 1121389"/>
                      <a:gd name="connsiteY3-330" fmla="*/ 600083 h 723111"/>
                      <a:gd name="connsiteX4-331" fmla="*/ 1006607 w 1121389"/>
                      <a:gd name="connsiteY4-332" fmla="*/ 715343 h 723111"/>
                      <a:gd name="connsiteX5-333" fmla="*/ 1121389 w 1121389"/>
                      <a:gd name="connsiteY5-334" fmla="*/ 712520 h 723111"/>
                      <a:gd name="connsiteX0-335" fmla="*/ 0 w 1006607"/>
                      <a:gd name="connsiteY0-336" fmla="*/ 469454 h 715343"/>
                      <a:gd name="connsiteX1-337" fmla="*/ 368833 w 1006607"/>
                      <a:gd name="connsiteY1-338" fmla="*/ 477138 h 715343"/>
                      <a:gd name="connsiteX2-339" fmla="*/ 691562 w 1006607"/>
                      <a:gd name="connsiteY2-340" fmla="*/ 728 h 715343"/>
                      <a:gd name="connsiteX3-341" fmla="*/ 729982 w 1006607"/>
                      <a:gd name="connsiteY3-342" fmla="*/ 600083 h 715343"/>
                      <a:gd name="connsiteX4-343" fmla="*/ 1006607 w 1006607"/>
                      <a:gd name="connsiteY4-344" fmla="*/ 715343 h 715343"/>
                      <a:gd name="connsiteX0-345" fmla="*/ 0 w 918501"/>
                      <a:gd name="connsiteY0-346" fmla="*/ 507563 h 715352"/>
                      <a:gd name="connsiteX1-347" fmla="*/ 280727 w 918501"/>
                      <a:gd name="connsiteY1-348" fmla="*/ 477147 h 715352"/>
                      <a:gd name="connsiteX2-349" fmla="*/ 603456 w 918501"/>
                      <a:gd name="connsiteY2-350" fmla="*/ 737 h 715352"/>
                      <a:gd name="connsiteX3-351" fmla="*/ 641876 w 918501"/>
                      <a:gd name="connsiteY3-352" fmla="*/ 600092 h 715352"/>
                      <a:gd name="connsiteX4-353" fmla="*/ 918501 w 918501"/>
                      <a:gd name="connsiteY4-354" fmla="*/ 715352 h 715352"/>
                      <a:gd name="connsiteX0-355" fmla="*/ 0 w 918501"/>
                      <a:gd name="connsiteY0-356" fmla="*/ 507563 h 715352"/>
                      <a:gd name="connsiteX1-357" fmla="*/ 280727 w 918501"/>
                      <a:gd name="connsiteY1-358" fmla="*/ 477147 h 715352"/>
                      <a:gd name="connsiteX2-359" fmla="*/ 603456 w 918501"/>
                      <a:gd name="connsiteY2-360" fmla="*/ 737 h 715352"/>
                      <a:gd name="connsiteX3-361" fmla="*/ 641876 w 918501"/>
                      <a:gd name="connsiteY3-362" fmla="*/ 600092 h 715352"/>
                      <a:gd name="connsiteX4-363" fmla="*/ 918501 w 918501"/>
                      <a:gd name="connsiteY4-364" fmla="*/ 715352 h 715352"/>
                      <a:gd name="connsiteX0-365" fmla="*/ 0 w 828013"/>
                      <a:gd name="connsiteY0-366" fmla="*/ 507563 h 760595"/>
                      <a:gd name="connsiteX1-367" fmla="*/ 280727 w 828013"/>
                      <a:gd name="connsiteY1-368" fmla="*/ 477147 h 760595"/>
                      <a:gd name="connsiteX2-369" fmla="*/ 603456 w 828013"/>
                      <a:gd name="connsiteY2-370" fmla="*/ 737 h 760595"/>
                      <a:gd name="connsiteX3-371" fmla="*/ 641876 w 828013"/>
                      <a:gd name="connsiteY3-372" fmla="*/ 600092 h 760595"/>
                      <a:gd name="connsiteX4-373" fmla="*/ 828013 w 828013"/>
                      <a:gd name="connsiteY4-374" fmla="*/ 760595 h 76059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828013" h="760595">
                        <a:moveTo>
                          <a:pt x="0" y="507563"/>
                        </a:moveTo>
                        <a:cubicBezTo>
                          <a:pt x="121403" y="554747"/>
                          <a:pt x="180151" y="561618"/>
                          <a:pt x="280727" y="477147"/>
                        </a:cubicBezTo>
                        <a:cubicBezTo>
                          <a:pt x="381303" y="392676"/>
                          <a:pt x="543265" y="-19754"/>
                          <a:pt x="603456" y="737"/>
                        </a:cubicBezTo>
                        <a:cubicBezTo>
                          <a:pt x="663647" y="21228"/>
                          <a:pt x="604450" y="473449"/>
                          <a:pt x="641876" y="600092"/>
                        </a:cubicBezTo>
                        <a:cubicBezTo>
                          <a:pt x="679302" y="726735"/>
                          <a:pt x="762779" y="741856"/>
                          <a:pt x="828013" y="760595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76" name="任意多边形: 形状 75"/>
                  <p:cNvSpPr/>
                  <p:nvPr/>
                </p:nvSpPr>
                <p:spPr>
                  <a:xfrm rot="19699002">
                    <a:off x="1892266" y="5888208"/>
                    <a:ext cx="1000874" cy="564482"/>
                  </a:xfrm>
                  <a:custGeom>
                    <a:avLst/>
                    <a:gdLst>
                      <a:gd name="connsiteX0" fmla="*/ 0 w 1250305"/>
                      <a:gd name="connsiteY0" fmla="*/ 416048 h 722555"/>
                      <a:gd name="connsiteX1" fmla="*/ 353465 w 1250305"/>
                      <a:gd name="connsiteY1" fmla="*/ 469836 h 722555"/>
                      <a:gd name="connsiteX2" fmla="*/ 806823 w 1250305"/>
                      <a:gd name="connsiteY2" fmla="*/ 1110 h 722555"/>
                      <a:gd name="connsiteX3" fmla="*/ 998924 w 1250305"/>
                      <a:gd name="connsiteY3" fmla="*/ 623517 h 722555"/>
                      <a:gd name="connsiteX4" fmla="*/ 1244813 w 1250305"/>
                      <a:gd name="connsiteY4" fmla="*/ 715725 h 722555"/>
                      <a:gd name="connsiteX5" fmla="*/ 1175657 w 1250305"/>
                      <a:gd name="connsiteY5" fmla="*/ 715725 h 722555"/>
                      <a:gd name="connsiteX6" fmla="*/ 1175657 w 1250305"/>
                      <a:gd name="connsiteY6" fmla="*/ 715725 h 722555"/>
                      <a:gd name="connsiteX0-1" fmla="*/ 0 w 1250305"/>
                      <a:gd name="connsiteY0-2" fmla="*/ 416048 h 722555"/>
                      <a:gd name="connsiteX1-3" fmla="*/ 353465 w 1250305"/>
                      <a:gd name="connsiteY1-4" fmla="*/ 469836 h 722555"/>
                      <a:gd name="connsiteX2-5" fmla="*/ 806823 w 1250305"/>
                      <a:gd name="connsiteY2-6" fmla="*/ 1110 h 722555"/>
                      <a:gd name="connsiteX3-7" fmla="*/ 998924 w 1250305"/>
                      <a:gd name="connsiteY3-8" fmla="*/ 623517 h 722555"/>
                      <a:gd name="connsiteX4-9" fmla="*/ 1244813 w 1250305"/>
                      <a:gd name="connsiteY4-10" fmla="*/ 715725 h 722555"/>
                      <a:gd name="connsiteX5-11" fmla="*/ 1175657 w 1250305"/>
                      <a:gd name="connsiteY5-12" fmla="*/ 715725 h 722555"/>
                      <a:gd name="connsiteX0-13" fmla="*/ 0 w 1244813"/>
                      <a:gd name="connsiteY0-14" fmla="*/ 416048 h 715725"/>
                      <a:gd name="connsiteX1-15" fmla="*/ 353465 w 1244813"/>
                      <a:gd name="connsiteY1-16" fmla="*/ 469836 h 715725"/>
                      <a:gd name="connsiteX2-17" fmla="*/ 806823 w 1244813"/>
                      <a:gd name="connsiteY2-18" fmla="*/ 1110 h 715725"/>
                      <a:gd name="connsiteX3-19" fmla="*/ 998924 w 1244813"/>
                      <a:gd name="connsiteY3-20" fmla="*/ 623517 h 715725"/>
                      <a:gd name="connsiteX4-21" fmla="*/ 1244813 w 1244813"/>
                      <a:gd name="connsiteY4-22" fmla="*/ 715725 h 715725"/>
                      <a:gd name="connsiteX0-23" fmla="*/ 0 w 1123369"/>
                      <a:gd name="connsiteY0-24" fmla="*/ 456546 h 715742"/>
                      <a:gd name="connsiteX1-25" fmla="*/ 232021 w 1123369"/>
                      <a:gd name="connsiteY1-26" fmla="*/ 469853 h 715742"/>
                      <a:gd name="connsiteX2-27" fmla="*/ 685379 w 1123369"/>
                      <a:gd name="connsiteY2-28" fmla="*/ 1127 h 715742"/>
                      <a:gd name="connsiteX3-29" fmla="*/ 877480 w 1123369"/>
                      <a:gd name="connsiteY3-30" fmla="*/ 623534 h 715742"/>
                      <a:gd name="connsiteX4-31" fmla="*/ 1123369 w 1123369"/>
                      <a:gd name="connsiteY4-32" fmla="*/ 715742 h 715742"/>
                      <a:gd name="connsiteX0-33" fmla="*/ 0 w 1123369"/>
                      <a:gd name="connsiteY0-34" fmla="*/ 456546 h 715742"/>
                      <a:gd name="connsiteX1-35" fmla="*/ 232021 w 1123369"/>
                      <a:gd name="connsiteY1-36" fmla="*/ 469853 h 715742"/>
                      <a:gd name="connsiteX2-37" fmla="*/ 685379 w 1123369"/>
                      <a:gd name="connsiteY2-38" fmla="*/ 1127 h 715742"/>
                      <a:gd name="connsiteX3-39" fmla="*/ 877480 w 1123369"/>
                      <a:gd name="connsiteY3-40" fmla="*/ 623534 h 715742"/>
                      <a:gd name="connsiteX4-41" fmla="*/ 1123369 w 1123369"/>
                      <a:gd name="connsiteY4-42" fmla="*/ 715742 h 715742"/>
                      <a:gd name="connsiteX0-43" fmla="*/ 0 w 1137656"/>
                      <a:gd name="connsiteY0-44" fmla="*/ 477987 h 715751"/>
                      <a:gd name="connsiteX1-45" fmla="*/ 246308 w 1137656"/>
                      <a:gd name="connsiteY1-46" fmla="*/ 469862 h 715751"/>
                      <a:gd name="connsiteX2-47" fmla="*/ 699666 w 1137656"/>
                      <a:gd name="connsiteY2-48" fmla="*/ 1136 h 715751"/>
                      <a:gd name="connsiteX3-49" fmla="*/ 891767 w 1137656"/>
                      <a:gd name="connsiteY3-50" fmla="*/ 623543 h 715751"/>
                      <a:gd name="connsiteX4-51" fmla="*/ 1137656 w 1137656"/>
                      <a:gd name="connsiteY4-52" fmla="*/ 715751 h 715751"/>
                      <a:gd name="connsiteX0-53" fmla="*/ 0 w 1137656"/>
                      <a:gd name="connsiteY0-54" fmla="*/ 477987 h 715751"/>
                      <a:gd name="connsiteX1-55" fmla="*/ 246308 w 1137656"/>
                      <a:gd name="connsiteY1-56" fmla="*/ 469862 h 715751"/>
                      <a:gd name="connsiteX2-57" fmla="*/ 699666 w 1137656"/>
                      <a:gd name="connsiteY2-58" fmla="*/ 1136 h 715751"/>
                      <a:gd name="connsiteX3-59" fmla="*/ 891767 w 1137656"/>
                      <a:gd name="connsiteY3-60" fmla="*/ 623543 h 715751"/>
                      <a:gd name="connsiteX4-61" fmla="*/ 1137656 w 1137656"/>
                      <a:gd name="connsiteY4-62" fmla="*/ 715751 h 715751"/>
                      <a:gd name="connsiteX0-63" fmla="*/ 0 w 1085269"/>
                      <a:gd name="connsiteY0-64" fmla="*/ 477987 h 725276"/>
                      <a:gd name="connsiteX1-65" fmla="*/ 246308 w 1085269"/>
                      <a:gd name="connsiteY1-66" fmla="*/ 469862 h 725276"/>
                      <a:gd name="connsiteX2-67" fmla="*/ 699666 w 1085269"/>
                      <a:gd name="connsiteY2-68" fmla="*/ 1136 h 725276"/>
                      <a:gd name="connsiteX3-69" fmla="*/ 891767 w 1085269"/>
                      <a:gd name="connsiteY3-70" fmla="*/ 623543 h 725276"/>
                      <a:gd name="connsiteX4-71" fmla="*/ 1085269 w 1085269"/>
                      <a:gd name="connsiteY4-72" fmla="*/ 725276 h 725276"/>
                      <a:gd name="connsiteX0-73" fmla="*/ 0 w 1085269"/>
                      <a:gd name="connsiteY0-74" fmla="*/ 478381 h 725670"/>
                      <a:gd name="connsiteX1-75" fmla="*/ 151058 w 1085269"/>
                      <a:gd name="connsiteY1-76" fmla="*/ 448825 h 725670"/>
                      <a:gd name="connsiteX2-77" fmla="*/ 699666 w 1085269"/>
                      <a:gd name="connsiteY2-78" fmla="*/ 1530 h 725670"/>
                      <a:gd name="connsiteX3-79" fmla="*/ 891767 w 1085269"/>
                      <a:gd name="connsiteY3-80" fmla="*/ 623937 h 725670"/>
                      <a:gd name="connsiteX4-81" fmla="*/ 1085269 w 1085269"/>
                      <a:gd name="connsiteY4-82" fmla="*/ 725670 h 725670"/>
                      <a:gd name="connsiteX0-83" fmla="*/ 0 w 1085269"/>
                      <a:gd name="connsiteY0-84" fmla="*/ 478460 h 725749"/>
                      <a:gd name="connsiteX1-85" fmla="*/ 151058 w 1085269"/>
                      <a:gd name="connsiteY1-86" fmla="*/ 448904 h 725749"/>
                      <a:gd name="connsiteX2-87" fmla="*/ 699666 w 1085269"/>
                      <a:gd name="connsiteY2-88" fmla="*/ 1609 h 725749"/>
                      <a:gd name="connsiteX3-89" fmla="*/ 982255 w 1085269"/>
                      <a:gd name="connsiteY3-90" fmla="*/ 628778 h 725749"/>
                      <a:gd name="connsiteX4-91" fmla="*/ 1085269 w 1085269"/>
                      <a:gd name="connsiteY4-92" fmla="*/ 725749 h 725749"/>
                      <a:gd name="connsiteX0-93" fmla="*/ 0 w 1201950"/>
                      <a:gd name="connsiteY0-94" fmla="*/ 478460 h 737656"/>
                      <a:gd name="connsiteX1-95" fmla="*/ 151058 w 1201950"/>
                      <a:gd name="connsiteY1-96" fmla="*/ 448904 h 737656"/>
                      <a:gd name="connsiteX2-97" fmla="*/ 699666 w 1201950"/>
                      <a:gd name="connsiteY2-98" fmla="*/ 1609 h 737656"/>
                      <a:gd name="connsiteX3-99" fmla="*/ 982255 w 1201950"/>
                      <a:gd name="connsiteY3-100" fmla="*/ 628778 h 737656"/>
                      <a:gd name="connsiteX4-101" fmla="*/ 1201950 w 1201950"/>
                      <a:gd name="connsiteY4-102" fmla="*/ 737656 h 737656"/>
                      <a:gd name="connsiteX0-103" fmla="*/ 0 w 1287675"/>
                      <a:gd name="connsiteY0-104" fmla="*/ 478460 h 737656"/>
                      <a:gd name="connsiteX1-105" fmla="*/ 236783 w 1287675"/>
                      <a:gd name="connsiteY1-106" fmla="*/ 448904 h 737656"/>
                      <a:gd name="connsiteX2-107" fmla="*/ 785391 w 1287675"/>
                      <a:gd name="connsiteY2-108" fmla="*/ 1609 h 737656"/>
                      <a:gd name="connsiteX3-109" fmla="*/ 1067980 w 1287675"/>
                      <a:gd name="connsiteY3-110" fmla="*/ 628778 h 737656"/>
                      <a:gd name="connsiteX4-111" fmla="*/ 1287675 w 1287675"/>
                      <a:gd name="connsiteY4-112" fmla="*/ 737656 h 737656"/>
                      <a:gd name="connsiteX0-113" fmla="*/ 0 w 1287675"/>
                      <a:gd name="connsiteY0-114" fmla="*/ 478460 h 737656"/>
                      <a:gd name="connsiteX1-115" fmla="*/ 236783 w 1287675"/>
                      <a:gd name="connsiteY1-116" fmla="*/ 448904 h 737656"/>
                      <a:gd name="connsiteX2-117" fmla="*/ 785391 w 1287675"/>
                      <a:gd name="connsiteY2-118" fmla="*/ 1609 h 737656"/>
                      <a:gd name="connsiteX3-119" fmla="*/ 1067980 w 1287675"/>
                      <a:gd name="connsiteY3-120" fmla="*/ 628778 h 737656"/>
                      <a:gd name="connsiteX4-121" fmla="*/ 1287675 w 1287675"/>
                      <a:gd name="connsiteY4-122" fmla="*/ 737656 h 737656"/>
                      <a:gd name="connsiteX0-123" fmla="*/ 0 w 1299581"/>
                      <a:gd name="connsiteY0-124" fmla="*/ 454633 h 737642"/>
                      <a:gd name="connsiteX1-125" fmla="*/ 248689 w 1299581"/>
                      <a:gd name="connsiteY1-126" fmla="*/ 448890 h 737642"/>
                      <a:gd name="connsiteX2-127" fmla="*/ 797297 w 1299581"/>
                      <a:gd name="connsiteY2-128" fmla="*/ 1595 h 737642"/>
                      <a:gd name="connsiteX3-129" fmla="*/ 1079886 w 1299581"/>
                      <a:gd name="connsiteY3-130" fmla="*/ 628764 h 737642"/>
                      <a:gd name="connsiteX4-131" fmla="*/ 1299581 w 1299581"/>
                      <a:gd name="connsiteY4-132" fmla="*/ 737642 h 737642"/>
                      <a:gd name="connsiteX0-133" fmla="*/ 0 w 1299581"/>
                      <a:gd name="connsiteY0-134" fmla="*/ 454633 h 737642"/>
                      <a:gd name="connsiteX1-135" fmla="*/ 248689 w 1299581"/>
                      <a:gd name="connsiteY1-136" fmla="*/ 448890 h 737642"/>
                      <a:gd name="connsiteX2-137" fmla="*/ 797297 w 1299581"/>
                      <a:gd name="connsiteY2-138" fmla="*/ 1595 h 737642"/>
                      <a:gd name="connsiteX3-139" fmla="*/ 1079886 w 1299581"/>
                      <a:gd name="connsiteY3-140" fmla="*/ 628764 h 737642"/>
                      <a:gd name="connsiteX4-141" fmla="*/ 1299581 w 1299581"/>
                      <a:gd name="connsiteY4-142" fmla="*/ 737642 h 737642"/>
                      <a:gd name="connsiteX0-143" fmla="*/ 0 w 1299581"/>
                      <a:gd name="connsiteY0-144" fmla="*/ 454649 h 737658"/>
                      <a:gd name="connsiteX1-145" fmla="*/ 30092 w 1299581"/>
                      <a:gd name="connsiteY1-146" fmla="*/ 482376 h 737658"/>
                      <a:gd name="connsiteX2-147" fmla="*/ 248689 w 1299581"/>
                      <a:gd name="connsiteY2-148" fmla="*/ 448906 h 737658"/>
                      <a:gd name="connsiteX3-149" fmla="*/ 797297 w 1299581"/>
                      <a:gd name="connsiteY3-150" fmla="*/ 1611 h 737658"/>
                      <a:gd name="connsiteX4-151" fmla="*/ 1079886 w 1299581"/>
                      <a:gd name="connsiteY4-152" fmla="*/ 628780 h 737658"/>
                      <a:gd name="connsiteX5-153" fmla="*/ 1299581 w 1299581"/>
                      <a:gd name="connsiteY5-154" fmla="*/ 737658 h 737658"/>
                      <a:gd name="connsiteX0-155" fmla="*/ 0 w 1337681"/>
                      <a:gd name="connsiteY0-156" fmla="*/ 452268 h 737658"/>
                      <a:gd name="connsiteX1-157" fmla="*/ 68192 w 1337681"/>
                      <a:gd name="connsiteY1-158" fmla="*/ 482376 h 737658"/>
                      <a:gd name="connsiteX2-159" fmla="*/ 286789 w 1337681"/>
                      <a:gd name="connsiteY2-160" fmla="*/ 448906 h 737658"/>
                      <a:gd name="connsiteX3-161" fmla="*/ 835397 w 1337681"/>
                      <a:gd name="connsiteY3-162" fmla="*/ 1611 h 737658"/>
                      <a:gd name="connsiteX4-163" fmla="*/ 1117986 w 1337681"/>
                      <a:gd name="connsiteY4-164" fmla="*/ 628780 h 737658"/>
                      <a:gd name="connsiteX5-165" fmla="*/ 1337681 w 1337681"/>
                      <a:gd name="connsiteY5-166" fmla="*/ 737658 h 737658"/>
                      <a:gd name="connsiteX0-167" fmla="*/ 0 w 1337681"/>
                      <a:gd name="connsiteY0-168" fmla="*/ 452282 h 737672"/>
                      <a:gd name="connsiteX1-169" fmla="*/ 68192 w 1337681"/>
                      <a:gd name="connsiteY1-170" fmla="*/ 482390 h 737672"/>
                      <a:gd name="connsiteX2-171" fmla="*/ 101529 w 1337681"/>
                      <a:gd name="connsiteY2-172" fmla="*/ 503822 h 737672"/>
                      <a:gd name="connsiteX3-173" fmla="*/ 286789 w 1337681"/>
                      <a:gd name="connsiteY3-174" fmla="*/ 448920 h 737672"/>
                      <a:gd name="connsiteX4-175" fmla="*/ 835397 w 1337681"/>
                      <a:gd name="connsiteY4-176" fmla="*/ 1625 h 737672"/>
                      <a:gd name="connsiteX5-177" fmla="*/ 1117986 w 1337681"/>
                      <a:gd name="connsiteY5-178" fmla="*/ 628794 h 737672"/>
                      <a:gd name="connsiteX6-179" fmla="*/ 1337681 w 1337681"/>
                      <a:gd name="connsiteY6-180" fmla="*/ 737672 h 737672"/>
                      <a:gd name="connsiteX0-181" fmla="*/ 0 w 1337681"/>
                      <a:gd name="connsiteY0-182" fmla="*/ 452282 h 737672"/>
                      <a:gd name="connsiteX1-183" fmla="*/ 58667 w 1337681"/>
                      <a:gd name="connsiteY1-184" fmla="*/ 487152 h 737672"/>
                      <a:gd name="connsiteX2-185" fmla="*/ 101529 w 1337681"/>
                      <a:gd name="connsiteY2-186" fmla="*/ 503822 h 737672"/>
                      <a:gd name="connsiteX3-187" fmla="*/ 286789 w 1337681"/>
                      <a:gd name="connsiteY3-188" fmla="*/ 448920 h 737672"/>
                      <a:gd name="connsiteX4-189" fmla="*/ 835397 w 1337681"/>
                      <a:gd name="connsiteY4-190" fmla="*/ 1625 h 737672"/>
                      <a:gd name="connsiteX5-191" fmla="*/ 1117986 w 1337681"/>
                      <a:gd name="connsiteY5-192" fmla="*/ 628794 h 737672"/>
                      <a:gd name="connsiteX6-193" fmla="*/ 1337681 w 1337681"/>
                      <a:gd name="connsiteY6-194" fmla="*/ 737672 h 737672"/>
                      <a:gd name="connsiteX0-195" fmla="*/ 0 w 1337681"/>
                      <a:gd name="connsiteY0-196" fmla="*/ 452282 h 737672"/>
                      <a:gd name="connsiteX1-197" fmla="*/ 101529 w 1337681"/>
                      <a:gd name="connsiteY1-198" fmla="*/ 503822 h 737672"/>
                      <a:gd name="connsiteX2-199" fmla="*/ 286789 w 1337681"/>
                      <a:gd name="connsiteY2-200" fmla="*/ 448920 h 737672"/>
                      <a:gd name="connsiteX3-201" fmla="*/ 835397 w 1337681"/>
                      <a:gd name="connsiteY3-202" fmla="*/ 1625 h 737672"/>
                      <a:gd name="connsiteX4-203" fmla="*/ 1117986 w 1337681"/>
                      <a:gd name="connsiteY4-204" fmla="*/ 628794 h 737672"/>
                      <a:gd name="connsiteX5-205" fmla="*/ 1337681 w 1337681"/>
                      <a:gd name="connsiteY5-206" fmla="*/ 737672 h 737672"/>
                      <a:gd name="connsiteX0-207" fmla="*/ 0 w 1337681"/>
                      <a:gd name="connsiteY0-208" fmla="*/ 452287 h 737677"/>
                      <a:gd name="connsiteX1-209" fmla="*/ 101529 w 1337681"/>
                      <a:gd name="connsiteY1-210" fmla="*/ 503827 h 737677"/>
                      <a:gd name="connsiteX2-211" fmla="*/ 115817 w 1337681"/>
                      <a:gd name="connsiteY2-212" fmla="*/ 510970 h 737677"/>
                      <a:gd name="connsiteX3-213" fmla="*/ 286789 w 1337681"/>
                      <a:gd name="connsiteY3-214" fmla="*/ 448925 h 737677"/>
                      <a:gd name="connsiteX4-215" fmla="*/ 835397 w 1337681"/>
                      <a:gd name="connsiteY4-216" fmla="*/ 1630 h 737677"/>
                      <a:gd name="connsiteX5-217" fmla="*/ 1117986 w 1337681"/>
                      <a:gd name="connsiteY5-218" fmla="*/ 628799 h 737677"/>
                      <a:gd name="connsiteX6-219" fmla="*/ 1337681 w 1337681"/>
                      <a:gd name="connsiteY6-220" fmla="*/ 737677 h 737677"/>
                      <a:gd name="connsiteX0-221" fmla="*/ 0 w 1337681"/>
                      <a:gd name="connsiteY0-222" fmla="*/ 452287 h 737677"/>
                      <a:gd name="connsiteX1-223" fmla="*/ 115817 w 1337681"/>
                      <a:gd name="connsiteY1-224" fmla="*/ 510970 h 737677"/>
                      <a:gd name="connsiteX2-225" fmla="*/ 286789 w 1337681"/>
                      <a:gd name="connsiteY2-226" fmla="*/ 448925 h 737677"/>
                      <a:gd name="connsiteX3-227" fmla="*/ 835397 w 1337681"/>
                      <a:gd name="connsiteY3-228" fmla="*/ 1630 h 737677"/>
                      <a:gd name="connsiteX4-229" fmla="*/ 1117986 w 1337681"/>
                      <a:gd name="connsiteY4-230" fmla="*/ 628799 h 737677"/>
                      <a:gd name="connsiteX5-231" fmla="*/ 1337681 w 1337681"/>
                      <a:gd name="connsiteY5-232" fmla="*/ 737677 h 737677"/>
                      <a:gd name="connsiteX0-233" fmla="*/ 0 w 1337681"/>
                      <a:gd name="connsiteY0-234" fmla="*/ 452288 h 737678"/>
                      <a:gd name="connsiteX1-235" fmla="*/ 142010 w 1337681"/>
                      <a:gd name="connsiteY1-236" fmla="*/ 513352 h 737678"/>
                      <a:gd name="connsiteX2-237" fmla="*/ 286789 w 1337681"/>
                      <a:gd name="connsiteY2-238" fmla="*/ 448926 h 737678"/>
                      <a:gd name="connsiteX3-239" fmla="*/ 835397 w 1337681"/>
                      <a:gd name="connsiteY3-240" fmla="*/ 1631 h 737678"/>
                      <a:gd name="connsiteX4-241" fmla="*/ 1117986 w 1337681"/>
                      <a:gd name="connsiteY4-242" fmla="*/ 628800 h 737678"/>
                      <a:gd name="connsiteX5-243" fmla="*/ 1337681 w 1337681"/>
                      <a:gd name="connsiteY5-244" fmla="*/ 737678 h 737678"/>
                      <a:gd name="connsiteX0-245" fmla="*/ 0 w 1337681"/>
                      <a:gd name="connsiteY0-246" fmla="*/ 452251 h 737641"/>
                      <a:gd name="connsiteX1-247" fmla="*/ 286789 w 1337681"/>
                      <a:gd name="connsiteY1-248" fmla="*/ 448889 h 737641"/>
                      <a:gd name="connsiteX2-249" fmla="*/ 835397 w 1337681"/>
                      <a:gd name="connsiteY2-250" fmla="*/ 1594 h 737641"/>
                      <a:gd name="connsiteX3-251" fmla="*/ 1117986 w 1337681"/>
                      <a:gd name="connsiteY3-252" fmla="*/ 628763 h 737641"/>
                      <a:gd name="connsiteX4-253" fmla="*/ 1337681 w 1337681"/>
                      <a:gd name="connsiteY4-254" fmla="*/ 737641 h 737641"/>
                      <a:gd name="connsiteX0-255" fmla="*/ 0 w 1337681"/>
                      <a:gd name="connsiteY0-256" fmla="*/ 452727 h 738117"/>
                      <a:gd name="connsiteX1-257" fmla="*/ 239164 w 1337681"/>
                      <a:gd name="connsiteY1-258" fmla="*/ 427933 h 738117"/>
                      <a:gd name="connsiteX2-259" fmla="*/ 835397 w 1337681"/>
                      <a:gd name="connsiteY2-260" fmla="*/ 2070 h 738117"/>
                      <a:gd name="connsiteX3-261" fmla="*/ 1117986 w 1337681"/>
                      <a:gd name="connsiteY3-262" fmla="*/ 629239 h 738117"/>
                      <a:gd name="connsiteX4-263" fmla="*/ 1337681 w 1337681"/>
                      <a:gd name="connsiteY4-264" fmla="*/ 738117 h 738117"/>
                      <a:gd name="connsiteX0-265" fmla="*/ 0 w 1337681"/>
                      <a:gd name="connsiteY0-266" fmla="*/ 452682 h 738072"/>
                      <a:gd name="connsiteX1-267" fmla="*/ 239164 w 1337681"/>
                      <a:gd name="connsiteY1-268" fmla="*/ 427888 h 738072"/>
                      <a:gd name="connsiteX2-269" fmla="*/ 835397 w 1337681"/>
                      <a:gd name="connsiteY2-270" fmla="*/ 2025 h 738072"/>
                      <a:gd name="connsiteX3-271" fmla="*/ 1134654 w 1337681"/>
                      <a:gd name="connsiteY3-272" fmla="*/ 626813 h 738072"/>
                      <a:gd name="connsiteX4-273" fmla="*/ 1337681 w 1337681"/>
                      <a:gd name="connsiteY4-274" fmla="*/ 738072 h 738072"/>
                      <a:gd name="connsiteX0-275" fmla="*/ 0 w 1337681"/>
                      <a:gd name="connsiteY0-276" fmla="*/ 369755 h 655145"/>
                      <a:gd name="connsiteX1-277" fmla="*/ 239164 w 1337681"/>
                      <a:gd name="connsiteY1-278" fmla="*/ 344961 h 655145"/>
                      <a:gd name="connsiteX2-279" fmla="*/ 804441 w 1337681"/>
                      <a:gd name="connsiteY2-280" fmla="*/ 2442 h 655145"/>
                      <a:gd name="connsiteX3-281" fmla="*/ 1134654 w 1337681"/>
                      <a:gd name="connsiteY3-282" fmla="*/ 543886 h 655145"/>
                      <a:gd name="connsiteX4-283" fmla="*/ 1337681 w 1337681"/>
                      <a:gd name="connsiteY4-284" fmla="*/ 655145 h 655145"/>
                      <a:gd name="connsiteX0-285" fmla="*/ 0 w 1344825"/>
                      <a:gd name="connsiteY0-286" fmla="*/ 372137 h 655146"/>
                      <a:gd name="connsiteX1-287" fmla="*/ 246308 w 1344825"/>
                      <a:gd name="connsiteY1-288" fmla="*/ 344962 h 655146"/>
                      <a:gd name="connsiteX2-289" fmla="*/ 811585 w 1344825"/>
                      <a:gd name="connsiteY2-290" fmla="*/ 2443 h 655146"/>
                      <a:gd name="connsiteX3-291" fmla="*/ 1141798 w 1344825"/>
                      <a:gd name="connsiteY3-292" fmla="*/ 543887 h 655146"/>
                      <a:gd name="connsiteX4-293" fmla="*/ 1344825 w 1344825"/>
                      <a:gd name="connsiteY4-294" fmla="*/ 655146 h 655146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1344825" h="655146">
                        <a:moveTo>
                          <a:pt x="0" y="372137"/>
                        </a:moveTo>
                        <a:cubicBezTo>
                          <a:pt x="59748" y="371437"/>
                          <a:pt x="111044" y="406578"/>
                          <a:pt x="246308" y="344962"/>
                        </a:cubicBezTo>
                        <a:cubicBezTo>
                          <a:pt x="381572" y="283346"/>
                          <a:pt x="662337" y="-30711"/>
                          <a:pt x="811585" y="2443"/>
                        </a:cubicBezTo>
                        <a:cubicBezTo>
                          <a:pt x="960833" y="35597"/>
                          <a:pt x="1052925" y="435103"/>
                          <a:pt x="1141798" y="543887"/>
                        </a:cubicBezTo>
                        <a:cubicBezTo>
                          <a:pt x="1230671" y="652671"/>
                          <a:pt x="1315370" y="639778"/>
                          <a:pt x="1344825" y="655146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cxnSp>
                <p:nvCxnSpPr>
                  <p:cNvPr id="77" name="直接箭头连接符 76"/>
                  <p:cNvCxnSpPr/>
                  <p:nvPr/>
                </p:nvCxnSpPr>
                <p:spPr>
                  <a:xfrm flipV="1">
                    <a:off x="1770171" y="5592036"/>
                    <a:ext cx="1417229" cy="1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直接箭头连接符 77"/>
                  <p:cNvCxnSpPr/>
                  <p:nvPr/>
                </p:nvCxnSpPr>
                <p:spPr>
                  <a:xfrm flipV="1">
                    <a:off x="1864685" y="6190954"/>
                    <a:ext cx="1324031" cy="409856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9" name="矩形 68"/>
                <p:cNvSpPr/>
                <p:nvPr/>
              </p:nvSpPr>
              <p:spPr>
                <a:xfrm>
                  <a:off x="7680777" y="5118569"/>
                  <a:ext cx="1711801" cy="874145"/>
                </a:xfrm>
                <a:prstGeom prst="rect">
                  <a:avLst/>
                </a:prstGeom>
                <a:noFill/>
                <a:ln w="28575">
                  <a:solidFill>
                    <a:srgbClr val="0079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文本框 69"/>
                <p:cNvSpPr txBox="1"/>
                <p:nvPr/>
              </p:nvSpPr>
              <p:spPr>
                <a:xfrm>
                  <a:off x="7816769" y="5170921"/>
                  <a:ext cx="1439818" cy="769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200" b="1" dirty="0">
                      <a:solidFill>
                        <a:srgbClr val="9933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Sensitivity</a:t>
                  </a:r>
                  <a:endParaRPr lang="en-US" altLang="zh-CN" sz="2200" b="1" dirty="0">
                    <a:solidFill>
                      <a:srgbClr val="9933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altLang="zh-CN" sz="2200" b="1" dirty="0">
                      <a:solidFill>
                        <a:srgbClr val="9933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analysis</a:t>
                  </a:r>
                  <a:endParaRPr lang="zh-CN" altLang="en-US" sz="2200" b="1" dirty="0">
                    <a:solidFill>
                      <a:srgbClr val="9933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00" name="组合 99"/>
                <p:cNvGrpSpPr/>
                <p:nvPr/>
              </p:nvGrpSpPr>
              <p:grpSpPr>
                <a:xfrm>
                  <a:off x="9940025" y="4581233"/>
                  <a:ext cx="1777704" cy="1687499"/>
                  <a:chOff x="9864341" y="4359973"/>
                  <a:chExt cx="1777704" cy="1687499"/>
                </a:xfrm>
              </p:grpSpPr>
              <p:sp>
                <p:nvSpPr>
                  <p:cNvPr id="72" name="文本框 71"/>
                  <p:cNvSpPr txBox="1"/>
                  <p:nvPr/>
                </p:nvSpPr>
                <p:spPr>
                  <a:xfrm>
                    <a:off x="9864341" y="4359973"/>
                    <a:ext cx="177770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Sobol diagram</a:t>
                    </a:r>
                    <a:endParaRPr lang="zh-CN" alt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92" name="组合 91"/>
                  <p:cNvGrpSpPr/>
                  <p:nvPr/>
                </p:nvGrpSpPr>
                <p:grpSpPr>
                  <a:xfrm>
                    <a:off x="9937941" y="4745907"/>
                    <a:ext cx="1609811" cy="1301565"/>
                    <a:chOff x="9610639" y="4965885"/>
                    <a:chExt cx="1609811" cy="1301565"/>
                  </a:xfrm>
                </p:grpSpPr>
                <p:sp>
                  <p:nvSpPr>
                    <p:cNvPr id="80" name="矩形 79"/>
                    <p:cNvSpPr/>
                    <p:nvPr/>
                  </p:nvSpPr>
                  <p:spPr>
                    <a:xfrm>
                      <a:off x="9610639" y="4965885"/>
                      <a:ext cx="1609811" cy="1301565"/>
                    </a:xfrm>
                    <a:prstGeom prst="rect">
                      <a:avLst/>
                    </a:prstGeom>
                    <a:noFill/>
                    <a:ln w="28575">
                      <a:solidFill>
                        <a:schemeClr val="accent5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89" name="组合 88"/>
                    <p:cNvGrpSpPr/>
                    <p:nvPr/>
                  </p:nvGrpSpPr>
                  <p:grpSpPr>
                    <a:xfrm>
                      <a:off x="9778737" y="5299416"/>
                      <a:ext cx="304800" cy="962025"/>
                      <a:chOff x="9778737" y="5299416"/>
                      <a:chExt cx="304800" cy="962025"/>
                    </a:xfrm>
                  </p:grpSpPr>
                  <p:sp>
                    <p:nvSpPr>
                      <p:cNvPr id="81" name="矩形 80"/>
                      <p:cNvSpPr/>
                      <p:nvPr/>
                    </p:nvSpPr>
                    <p:spPr>
                      <a:xfrm>
                        <a:off x="9778737" y="5406571"/>
                        <a:ext cx="141975" cy="85487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2" name="矩形 81"/>
                      <p:cNvSpPr/>
                      <p:nvPr/>
                    </p:nvSpPr>
                    <p:spPr>
                      <a:xfrm>
                        <a:off x="9941562" y="5299416"/>
                        <a:ext cx="141975" cy="96202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90" name="组合 89"/>
                    <p:cNvGrpSpPr/>
                    <p:nvPr/>
                  </p:nvGrpSpPr>
                  <p:grpSpPr>
                    <a:xfrm>
                      <a:off x="10283916" y="5503022"/>
                      <a:ext cx="306053" cy="758263"/>
                      <a:chOff x="10287293" y="5503022"/>
                      <a:chExt cx="306053" cy="758263"/>
                    </a:xfrm>
                  </p:grpSpPr>
                  <p:sp>
                    <p:nvSpPr>
                      <p:cNvPr id="83" name="矩形 82"/>
                      <p:cNvSpPr/>
                      <p:nvPr/>
                    </p:nvSpPr>
                    <p:spPr>
                      <a:xfrm>
                        <a:off x="10287293" y="5661787"/>
                        <a:ext cx="142232" cy="599497"/>
                      </a:xfrm>
                      <a:prstGeom prst="rect">
                        <a:avLst/>
                      </a:prstGeom>
                      <a:solidFill>
                        <a:srgbClr val="7CA8F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4" name="矩形 83"/>
                      <p:cNvSpPr/>
                      <p:nvPr/>
                    </p:nvSpPr>
                    <p:spPr>
                      <a:xfrm>
                        <a:off x="10451114" y="5503022"/>
                        <a:ext cx="142232" cy="758263"/>
                      </a:xfrm>
                      <a:prstGeom prst="rect">
                        <a:avLst/>
                      </a:prstGeom>
                      <a:solidFill>
                        <a:srgbClr val="7CA8F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91" name="组合 90"/>
                    <p:cNvGrpSpPr/>
                    <p:nvPr/>
                  </p:nvGrpSpPr>
                  <p:grpSpPr>
                    <a:xfrm>
                      <a:off x="10790258" y="5954946"/>
                      <a:ext cx="305418" cy="306734"/>
                      <a:chOff x="10790258" y="5954946"/>
                      <a:chExt cx="305418" cy="306734"/>
                    </a:xfrm>
                  </p:grpSpPr>
                  <p:sp>
                    <p:nvSpPr>
                      <p:cNvPr id="87" name="矩形 86"/>
                      <p:cNvSpPr/>
                      <p:nvPr/>
                    </p:nvSpPr>
                    <p:spPr>
                      <a:xfrm>
                        <a:off x="10790258" y="5955508"/>
                        <a:ext cx="141975" cy="30593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 dirty="0"/>
                      </a:p>
                    </p:txBody>
                  </p:sp>
                  <p:sp>
                    <p:nvSpPr>
                      <p:cNvPr id="88" name="矩形 87"/>
                      <p:cNvSpPr/>
                      <p:nvPr/>
                    </p:nvSpPr>
                    <p:spPr>
                      <a:xfrm>
                        <a:off x="10953444" y="5954946"/>
                        <a:ext cx="142232" cy="306734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</p:grpSp>
            </p:grpSp>
            <p:cxnSp>
              <p:nvCxnSpPr>
                <p:cNvPr id="95" name="直接箭头连接符 94"/>
                <p:cNvCxnSpPr/>
                <p:nvPr/>
              </p:nvCxnSpPr>
              <p:spPr>
                <a:xfrm>
                  <a:off x="9469982" y="5562610"/>
                  <a:ext cx="434754" cy="880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3" name="矩形: 圆角 162"/>
              <p:cNvSpPr/>
              <p:nvPr/>
            </p:nvSpPr>
            <p:spPr>
              <a:xfrm>
                <a:off x="6161730" y="895563"/>
                <a:ext cx="5467034" cy="2555485"/>
              </a:xfrm>
              <a:prstGeom prst="roundRect">
                <a:avLst>
                  <a:gd name="adj" fmla="val 4752"/>
                </a:avLst>
              </a:prstGeom>
              <a:noFill/>
              <a:ln w="28575">
                <a:solidFill>
                  <a:schemeClr val="accent5">
                    <a:lumMod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6" name="矩形 175"/>
            <p:cNvSpPr>
              <a:spLocks noChangeArrowheads="1"/>
            </p:cNvSpPr>
            <p:nvPr/>
          </p:nvSpPr>
          <p:spPr bwMode="auto">
            <a:xfrm>
              <a:off x="9597" y="1438"/>
              <a:ext cx="667" cy="935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Dotum" panose="020B0600000101010101" pitchFamily="34" charset="-127"/>
                  <a:cs typeface="Times New Roman" panose="02020603050405020304" pitchFamily="18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otum" panose="020B0600000101010101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90920" y="3845560"/>
            <a:ext cx="5673725" cy="2749550"/>
            <a:chOff x="9592" y="6056"/>
            <a:chExt cx="8935" cy="4330"/>
          </a:xfrm>
        </p:grpSpPr>
        <p:sp>
          <p:nvSpPr>
            <p:cNvPr id="2" name="任意多边形 1"/>
            <p:cNvSpPr/>
            <p:nvPr/>
          </p:nvSpPr>
          <p:spPr>
            <a:xfrm>
              <a:off x="16506" y="8758"/>
              <a:ext cx="1586" cy="1016"/>
            </a:xfrm>
            <a:custGeom>
              <a:avLst/>
              <a:gdLst>
                <a:gd name="connsiteX0" fmla="*/ 210 w 1586"/>
                <a:gd name="connsiteY0" fmla="*/ 45 h 1016"/>
                <a:gd name="connsiteX1" fmla="*/ 330 w 1586"/>
                <a:gd name="connsiteY1" fmla="*/ 0 h 1016"/>
                <a:gd name="connsiteX2" fmla="*/ 521 w 1586"/>
                <a:gd name="connsiteY2" fmla="*/ 37 h 1016"/>
                <a:gd name="connsiteX3" fmla="*/ 675 w 1586"/>
                <a:gd name="connsiteY3" fmla="*/ 93 h 1016"/>
                <a:gd name="connsiteX4" fmla="*/ 863 w 1586"/>
                <a:gd name="connsiteY4" fmla="*/ 234 h 1016"/>
                <a:gd name="connsiteX5" fmla="*/ 1192 w 1586"/>
                <a:gd name="connsiteY5" fmla="*/ 348 h 1016"/>
                <a:gd name="connsiteX6" fmla="*/ 1586 w 1586"/>
                <a:gd name="connsiteY6" fmla="*/ 292 h 1016"/>
                <a:gd name="connsiteX7" fmla="*/ 1575 w 1586"/>
                <a:gd name="connsiteY7" fmla="*/ 1008 h 1016"/>
                <a:gd name="connsiteX8" fmla="*/ 293 w 1586"/>
                <a:gd name="connsiteY8" fmla="*/ 1016 h 1016"/>
                <a:gd name="connsiteX9" fmla="*/ 218 w 1586"/>
                <a:gd name="connsiteY9" fmla="*/ 784 h 1016"/>
                <a:gd name="connsiteX10" fmla="*/ 0 w 1586"/>
                <a:gd name="connsiteY10" fmla="*/ 633 h 1016"/>
                <a:gd name="connsiteX11" fmla="*/ 86 w 1586"/>
                <a:gd name="connsiteY11" fmla="*/ 386 h 1016"/>
                <a:gd name="connsiteX12" fmla="*/ 210 w 1586"/>
                <a:gd name="connsiteY12" fmla="*/ 45 h 1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6" h="1016">
                  <a:moveTo>
                    <a:pt x="210" y="45"/>
                  </a:moveTo>
                  <a:cubicBezTo>
                    <a:pt x="285" y="11"/>
                    <a:pt x="276" y="13"/>
                    <a:pt x="330" y="0"/>
                  </a:cubicBezTo>
                  <a:cubicBezTo>
                    <a:pt x="417" y="6"/>
                    <a:pt x="421" y="2"/>
                    <a:pt x="521" y="37"/>
                  </a:cubicBezTo>
                  <a:cubicBezTo>
                    <a:pt x="621" y="72"/>
                    <a:pt x="618" y="61"/>
                    <a:pt x="675" y="93"/>
                  </a:cubicBezTo>
                  <a:cubicBezTo>
                    <a:pt x="720" y="143"/>
                    <a:pt x="798" y="194"/>
                    <a:pt x="863" y="234"/>
                  </a:cubicBezTo>
                  <a:cubicBezTo>
                    <a:pt x="928" y="274"/>
                    <a:pt x="1070" y="338"/>
                    <a:pt x="1192" y="348"/>
                  </a:cubicBezTo>
                  <a:cubicBezTo>
                    <a:pt x="1502" y="338"/>
                    <a:pt x="1428" y="317"/>
                    <a:pt x="1586" y="292"/>
                  </a:cubicBezTo>
                  <a:lnTo>
                    <a:pt x="1575" y="1008"/>
                  </a:lnTo>
                  <a:lnTo>
                    <a:pt x="293" y="1016"/>
                  </a:lnTo>
                  <a:cubicBezTo>
                    <a:pt x="293" y="908"/>
                    <a:pt x="282" y="859"/>
                    <a:pt x="218" y="784"/>
                  </a:cubicBezTo>
                  <a:lnTo>
                    <a:pt x="0" y="633"/>
                  </a:lnTo>
                  <a:cubicBezTo>
                    <a:pt x="35" y="551"/>
                    <a:pt x="61" y="531"/>
                    <a:pt x="86" y="386"/>
                  </a:cubicBezTo>
                  <a:cubicBezTo>
                    <a:pt x="111" y="211"/>
                    <a:pt x="155" y="101"/>
                    <a:pt x="210" y="45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0" name="组合 179"/>
            <p:cNvGrpSpPr/>
            <p:nvPr/>
          </p:nvGrpSpPr>
          <p:grpSpPr>
            <a:xfrm>
              <a:off x="9941" y="6362"/>
              <a:ext cx="8587" cy="4024"/>
              <a:chOff x="387535" y="4086904"/>
              <a:chExt cx="5453020" cy="2555485"/>
            </a:xfrm>
          </p:grpSpPr>
          <p:grpSp>
            <p:nvGrpSpPr>
              <p:cNvPr id="181" name="组合 180"/>
              <p:cNvGrpSpPr/>
              <p:nvPr/>
            </p:nvGrpSpPr>
            <p:grpSpPr>
              <a:xfrm>
                <a:off x="529628" y="4175358"/>
                <a:ext cx="3491894" cy="2351660"/>
                <a:chOff x="529628" y="4194408"/>
                <a:chExt cx="3491894" cy="2351660"/>
              </a:xfrm>
            </p:grpSpPr>
            <p:sp>
              <p:nvSpPr>
                <p:cNvPr id="184" name="文本框 183"/>
                <p:cNvSpPr txBox="1"/>
                <p:nvPr/>
              </p:nvSpPr>
              <p:spPr>
                <a:xfrm>
                  <a:off x="610500" y="4194408"/>
                  <a:ext cx="8896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Inputs</a:t>
                  </a:r>
                  <a:endPara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85" name="组合 184"/>
                <p:cNvGrpSpPr/>
                <p:nvPr/>
              </p:nvGrpSpPr>
              <p:grpSpPr>
                <a:xfrm>
                  <a:off x="529628" y="4598644"/>
                  <a:ext cx="1071926" cy="1947424"/>
                  <a:chOff x="1770171" y="4224258"/>
                  <a:chExt cx="1440662" cy="2376553"/>
                </a:xfrm>
              </p:grpSpPr>
              <p:cxnSp>
                <p:nvCxnSpPr>
                  <p:cNvPr id="192" name="直接箭头连接符 191"/>
                  <p:cNvCxnSpPr/>
                  <p:nvPr/>
                </p:nvCxnSpPr>
                <p:spPr>
                  <a:xfrm>
                    <a:off x="1899610" y="4638165"/>
                    <a:ext cx="1209554" cy="373382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3" name="任意多边形: 形状 192"/>
                  <p:cNvSpPr/>
                  <p:nvPr/>
                </p:nvSpPr>
                <p:spPr>
                  <a:xfrm rot="252139">
                    <a:off x="2102717" y="4224258"/>
                    <a:ext cx="837672" cy="596596"/>
                  </a:xfrm>
                  <a:custGeom>
                    <a:avLst/>
                    <a:gdLst>
                      <a:gd name="connsiteX0" fmla="*/ 0 w 1250305"/>
                      <a:gd name="connsiteY0" fmla="*/ 416048 h 722555"/>
                      <a:gd name="connsiteX1" fmla="*/ 353465 w 1250305"/>
                      <a:gd name="connsiteY1" fmla="*/ 469836 h 722555"/>
                      <a:gd name="connsiteX2" fmla="*/ 806823 w 1250305"/>
                      <a:gd name="connsiteY2" fmla="*/ 1110 h 722555"/>
                      <a:gd name="connsiteX3" fmla="*/ 998924 w 1250305"/>
                      <a:gd name="connsiteY3" fmla="*/ 623517 h 722555"/>
                      <a:gd name="connsiteX4" fmla="*/ 1244813 w 1250305"/>
                      <a:gd name="connsiteY4" fmla="*/ 715725 h 722555"/>
                      <a:gd name="connsiteX5" fmla="*/ 1175657 w 1250305"/>
                      <a:gd name="connsiteY5" fmla="*/ 715725 h 722555"/>
                      <a:gd name="connsiteX6" fmla="*/ 1175657 w 1250305"/>
                      <a:gd name="connsiteY6" fmla="*/ 715725 h 722555"/>
                      <a:gd name="connsiteX0-1" fmla="*/ 0 w 1250305"/>
                      <a:gd name="connsiteY0-2" fmla="*/ 416048 h 722555"/>
                      <a:gd name="connsiteX1-3" fmla="*/ 353465 w 1250305"/>
                      <a:gd name="connsiteY1-4" fmla="*/ 469836 h 722555"/>
                      <a:gd name="connsiteX2-5" fmla="*/ 806823 w 1250305"/>
                      <a:gd name="connsiteY2-6" fmla="*/ 1110 h 722555"/>
                      <a:gd name="connsiteX3-7" fmla="*/ 998924 w 1250305"/>
                      <a:gd name="connsiteY3-8" fmla="*/ 623517 h 722555"/>
                      <a:gd name="connsiteX4-9" fmla="*/ 1244813 w 1250305"/>
                      <a:gd name="connsiteY4-10" fmla="*/ 715725 h 722555"/>
                      <a:gd name="connsiteX5-11" fmla="*/ 1175657 w 1250305"/>
                      <a:gd name="connsiteY5-12" fmla="*/ 715725 h 722555"/>
                      <a:gd name="connsiteX0-13" fmla="*/ 0 w 1244813"/>
                      <a:gd name="connsiteY0-14" fmla="*/ 416048 h 715725"/>
                      <a:gd name="connsiteX1-15" fmla="*/ 353465 w 1244813"/>
                      <a:gd name="connsiteY1-16" fmla="*/ 469836 h 715725"/>
                      <a:gd name="connsiteX2-17" fmla="*/ 806823 w 1244813"/>
                      <a:gd name="connsiteY2-18" fmla="*/ 1110 h 715725"/>
                      <a:gd name="connsiteX3-19" fmla="*/ 998924 w 1244813"/>
                      <a:gd name="connsiteY3-20" fmla="*/ 623517 h 715725"/>
                      <a:gd name="connsiteX4-21" fmla="*/ 1244813 w 1244813"/>
                      <a:gd name="connsiteY4-22" fmla="*/ 715725 h 715725"/>
                      <a:gd name="connsiteX0-23" fmla="*/ 0 w 1123369"/>
                      <a:gd name="connsiteY0-24" fmla="*/ 456546 h 715742"/>
                      <a:gd name="connsiteX1-25" fmla="*/ 232021 w 1123369"/>
                      <a:gd name="connsiteY1-26" fmla="*/ 469853 h 715742"/>
                      <a:gd name="connsiteX2-27" fmla="*/ 685379 w 1123369"/>
                      <a:gd name="connsiteY2-28" fmla="*/ 1127 h 715742"/>
                      <a:gd name="connsiteX3-29" fmla="*/ 877480 w 1123369"/>
                      <a:gd name="connsiteY3-30" fmla="*/ 623534 h 715742"/>
                      <a:gd name="connsiteX4-31" fmla="*/ 1123369 w 1123369"/>
                      <a:gd name="connsiteY4-32" fmla="*/ 715742 h 715742"/>
                      <a:gd name="connsiteX0-33" fmla="*/ 0 w 1123369"/>
                      <a:gd name="connsiteY0-34" fmla="*/ 456546 h 715742"/>
                      <a:gd name="connsiteX1-35" fmla="*/ 232021 w 1123369"/>
                      <a:gd name="connsiteY1-36" fmla="*/ 469853 h 715742"/>
                      <a:gd name="connsiteX2-37" fmla="*/ 685379 w 1123369"/>
                      <a:gd name="connsiteY2-38" fmla="*/ 1127 h 715742"/>
                      <a:gd name="connsiteX3-39" fmla="*/ 877480 w 1123369"/>
                      <a:gd name="connsiteY3-40" fmla="*/ 623534 h 715742"/>
                      <a:gd name="connsiteX4-41" fmla="*/ 1123369 w 1123369"/>
                      <a:gd name="connsiteY4-42" fmla="*/ 715742 h 715742"/>
                      <a:gd name="connsiteX0-43" fmla="*/ 0 w 1137656"/>
                      <a:gd name="connsiteY0-44" fmla="*/ 477987 h 715751"/>
                      <a:gd name="connsiteX1-45" fmla="*/ 246308 w 1137656"/>
                      <a:gd name="connsiteY1-46" fmla="*/ 469862 h 715751"/>
                      <a:gd name="connsiteX2-47" fmla="*/ 699666 w 1137656"/>
                      <a:gd name="connsiteY2-48" fmla="*/ 1136 h 715751"/>
                      <a:gd name="connsiteX3-49" fmla="*/ 891767 w 1137656"/>
                      <a:gd name="connsiteY3-50" fmla="*/ 623543 h 715751"/>
                      <a:gd name="connsiteX4-51" fmla="*/ 1137656 w 1137656"/>
                      <a:gd name="connsiteY4-52" fmla="*/ 715751 h 715751"/>
                      <a:gd name="connsiteX0-53" fmla="*/ 0 w 1137656"/>
                      <a:gd name="connsiteY0-54" fmla="*/ 477987 h 715751"/>
                      <a:gd name="connsiteX1-55" fmla="*/ 246308 w 1137656"/>
                      <a:gd name="connsiteY1-56" fmla="*/ 469862 h 715751"/>
                      <a:gd name="connsiteX2-57" fmla="*/ 699666 w 1137656"/>
                      <a:gd name="connsiteY2-58" fmla="*/ 1136 h 715751"/>
                      <a:gd name="connsiteX3-59" fmla="*/ 891767 w 1137656"/>
                      <a:gd name="connsiteY3-60" fmla="*/ 623543 h 715751"/>
                      <a:gd name="connsiteX4-61" fmla="*/ 1137656 w 1137656"/>
                      <a:gd name="connsiteY4-62" fmla="*/ 715751 h 715751"/>
                      <a:gd name="connsiteX0-63" fmla="*/ 0 w 1085269"/>
                      <a:gd name="connsiteY0-64" fmla="*/ 477987 h 725276"/>
                      <a:gd name="connsiteX1-65" fmla="*/ 246308 w 1085269"/>
                      <a:gd name="connsiteY1-66" fmla="*/ 469862 h 725276"/>
                      <a:gd name="connsiteX2-67" fmla="*/ 699666 w 1085269"/>
                      <a:gd name="connsiteY2-68" fmla="*/ 1136 h 725276"/>
                      <a:gd name="connsiteX3-69" fmla="*/ 891767 w 1085269"/>
                      <a:gd name="connsiteY3-70" fmla="*/ 623543 h 725276"/>
                      <a:gd name="connsiteX4-71" fmla="*/ 1085269 w 1085269"/>
                      <a:gd name="connsiteY4-72" fmla="*/ 725276 h 725276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1085269" h="725276">
                        <a:moveTo>
                          <a:pt x="0" y="477987"/>
                        </a:moveTo>
                        <a:cubicBezTo>
                          <a:pt x="116641" y="506122"/>
                          <a:pt x="129697" y="549337"/>
                          <a:pt x="246308" y="469862"/>
                        </a:cubicBezTo>
                        <a:cubicBezTo>
                          <a:pt x="362919" y="390387"/>
                          <a:pt x="592090" y="-24477"/>
                          <a:pt x="699666" y="1136"/>
                        </a:cubicBezTo>
                        <a:cubicBezTo>
                          <a:pt x="807242" y="26749"/>
                          <a:pt x="827500" y="502853"/>
                          <a:pt x="891767" y="623543"/>
                        </a:cubicBezTo>
                        <a:cubicBezTo>
                          <a:pt x="956034" y="744233"/>
                          <a:pt x="1055814" y="709908"/>
                          <a:pt x="1085269" y="725276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194" name="任意多边形: 形状 193"/>
                  <p:cNvSpPr/>
                  <p:nvPr/>
                </p:nvSpPr>
                <p:spPr>
                  <a:xfrm rot="20489560">
                    <a:off x="1946503" y="4923919"/>
                    <a:ext cx="828013" cy="760595"/>
                  </a:xfrm>
                  <a:custGeom>
                    <a:avLst/>
                    <a:gdLst>
                      <a:gd name="connsiteX0" fmla="*/ 0 w 1250305"/>
                      <a:gd name="connsiteY0" fmla="*/ 416048 h 722555"/>
                      <a:gd name="connsiteX1" fmla="*/ 353465 w 1250305"/>
                      <a:gd name="connsiteY1" fmla="*/ 469836 h 722555"/>
                      <a:gd name="connsiteX2" fmla="*/ 806823 w 1250305"/>
                      <a:gd name="connsiteY2" fmla="*/ 1110 h 722555"/>
                      <a:gd name="connsiteX3" fmla="*/ 998924 w 1250305"/>
                      <a:gd name="connsiteY3" fmla="*/ 623517 h 722555"/>
                      <a:gd name="connsiteX4" fmla="*/ 1244813 w 1250305"/>
                      <a:gd name="connsiteY4" fmla="*/ 715725 h 722555"/>
                      <a:gd name="connsiteX5" fmla="*/ 1175657 w 1250305"/>
                      <a:gd name="connsiteY5" fmla="*/ 715725 h 722555"/>
                      <a:gd name="connsiteX6" fmla="*/ 1175657 w 1250305"/>
                      <a:gd name="connsiteY6" fmla="*/ 715725 h 722555"/>
                      <a:gd name="connsiteX0-1" fmla="*/ 0 w 1250305"/>
                      <a:gd name="connsiteY0-2" fmla="*/ 416316 h 722823"/>
                      <a:gd name="connsiteX1-3" fmla="*/ 553250 w 1250305"/>
                      <a:gd name="connsiteY1-4" fmla="*/ 454736 h 722823"/>
                      <a:gd name="connsiteX2-5" fmla="*/ 806823 w 1250305"/>
                      <a:gd name="connsiteY2-6" fmla="*/ 1378 h 722823"/>
                      <a:gd name="connsiteX3-7" fmla="*/ 998924 w 1250305"/>
                      <a:gd name="connsiteY3-8" fmla="*/ 623785 h 722823"/>
                      <a:gd name="connsiteX4-9" fmla="*/ 1244813 w 1250305"/>
                      <a:gd name="connsiteY4-10" fmla="*/ 715993 h 722823"/>
                      <a:gd name="connsiteX5-11" fmla="*/ 1175657 w 1250305"/>
                      <a:gd name="connsiteY5-12" fmla="*/ 715993 h 722823"/>
                      <a:gd name="connsiteX6-13" fmla="*/ 1175657 w 1250305"/>
                      <a:gd name="connsiteY6-14" fmla="*/ 715993 h 722823"/>
                      <a:gd name="connsiteX0-15" fmla="*/ 0 w 1258427"/>
                      <a:gd name="connsiteY0-16" fmla="*/ 415982 h 724196"/>
                      <a:gd name="connsiteX1-17" fmla="*/ 553250 w 1258427"/>
                      <a:gd name="connsiteY1-18" fmla="*/ 454402 h 724196"/>
                      <a:gd name="connsiteX2-19" fmla="*/ 806823 w 1258427"/>
                      <a:gd name="connsiteY2-20" fmla="*/ 1044 h 724196"/>
                      <a:gd name="connsiteX3-21" fmla="*/ 852927 w 1258427"/>
                      <a:gd name="connsiteY3-22" fmla="*/ 600399 h 724196"/>
                      <a:gd name="connsiteX4-23" fmla="*/ 1244813 w 1258427"/>
                      <a:gd name="connsiteY4-24" fmla="*/ 715659 h 724196"/>
                      <a:gd name="connsiteX5-25" fmla="*/ 1175657 w 1258427"/>
                      <a:gd name="connsiteY5-26" fmla="*/ 715659 h 724196"/>
                      <a:gd name="connsiteX6-27" fmla="*/ 1175657 w 1258427"/>
                      <a:gd name="connsiteY6-28" fmla="*/ 715659 h 724196"/>
                      <a:gd name="connsiteX0-29" fmla="*/ 0 w 1258427"/>
                      <a:gd name="connsiteY0-30" fmla="*/ 416246 h 724460"/>
                      <a:gd name="connsiteX1-31" fmla="*/ 437989 w 1258427"/>
                      <a:gd name="connsiteY1-32" fmla="*/ 439298 h 724460"/>
                      <a:gd name="connsiteX2-33" fmla="*/ 806823 w 1258427"/>
                      <a:gd name="connsiteY2-34" fmla="*/ 1308 h 724460"/>
                      <a:gd name="connsiteX3-35" fmla="*/ 852927 w 1258427"/>
                      <a:gd name="connsiteY3-36" fmla="*/ 600663 h 724460"/>
                      <a:gd name="connsiteX4-37" fmla="*/ 1244813 w 1258427"/>
                      <a:gd name="connsiteY4-38" fmla="*/ 715923 h 724460"/>
                      <a:gd name="connsiteX5-39" fmla="*/ 1175657 w 1258427"/>
                      <a:gd name="connsiteY5-40" fmla="*/ 715923 h 724460"/>
                      <a:gd name="connsiteX6-41" fmla="*/ 1175657 w 1258427"/>
                      <a:gd name="connsiteY6-42" fmla="*/ 715923 h 724460"/>
                      <a:gd name="connsiteX0-43" fmla="*/ 0 w 1254817"/>
                      <a:gd name="connsiteY0-44" fmla="*/ 416246 h 724460"/>
                      <a:gd name="connsiteX1-45" fmla="*/ 437989 w 1254817"/>
                      <a:gd name="connsiteY1-46" fmla="*/ 439298 h 724460"/>
                      <a:gd name="connsiteX2-47" fmla="*/ 806823 w 1254817"/>
                      <a:gd name="connsiteY2-48" fmla="*/ 1308 h 724460"/>
                      <a:gd name="connsiteX3-49" fmla="*/ 914399 w 1254817"/>
                      <a:gd name="connsiteY3-50" fmla="*/ 600663 h 724460"/>
                      <a:gd name="connsiteX4-51" fmla="*/ 1244813 w 1254817"/>
                      <a:gd name="connsiteY4-52" fmla="*/ 715923 h 724460"/>
                      <a:gd name="connsiteX5-53" fmla="*/ 1175657 w 1254817"/>
                      <a:gd name="connsiteY5-54" fmla="*/ 715923 h 724460"/>
                      <a:gd name="connsiteX6-55" fmla="*/ 1175657 w 1254817"/>
                      <a:gd name="connsiteY6-56" fmla="*/ 715923 h 724460"/>
                      <a:gd name="connsiteX0-57" fmla="*/ 0 w 1175657"/>
                      <a:gd name="connsiteY0-58" fmla="*/ 416246 h 724460"/>
                      <a:gd name="connsiteX1-59" fmla="*/ 437989 w 1175657"/>
                      <a:gd name="connsiteY1-60" fmla="*/ 439298 h 724460"/>
                      <a:gd name="connsiteX2-61" fmla="*/ 806823 w 1175657"/>
                      <a:gd name="connsiteY2-62" fmla="*/ 1308 h 724460"/>
                      <a:gd name="connsiteX3-63" fmla="*/ 914399 w 1175657"/>
                      <a:gd name="connsiteY3-64" fmla="*/ 600663 h 724460"/>
                      <a:gd name="connsiteX4-65" fmla="*/ 1121868 w 1175657"/>
                      <a:gd name="connsiteY4-66" fmla="*/ 715923 h 724460"/>
                      <a:gd name="connsiteX5-67" fmla="*/ 1175657 w 1175657"/>
                      <a:gd name="connsiteY5-68" fmla="*/ 715923 h 724460"/>
                      <a:gd name="connsiteX6-69" fmla="*/ 1175657 w 1175657"/>
                      <a:gd name="connsiteY6-70" fmla="*/ 715923 h 724460"/>
                      <a:gd name="connsiteX0-71" fmla="*/ 0 w 1060396"/>
                      <a:gd name="connsiteY0-72" fmla="*/ 470063 h 724489"/>
                      <a:gd name="connsiteX1-73" fmla="*/ 322728 w 1060396"/>
                      <a:gd name="connsiteY1-74" fmla="*/ 439327 h 724489"/>
                      <a:gd name="connsiteX2-75" fmla="*/ 691562 w 1060396"/>
                      <a:gd name="connsiteY2-76" fmla="*/ 1337 h 724489"/>
                      <a:gd name="connsiteX3-77" fmla="*/ 799138 w 1060396"/>
                      <a:gd name="connsiteY3-78" fmla="*/ 600692 h 724489"/>
                      <a:gd name="connsiteX4-79" fmla="*/ 1006607 w 1060396"/>
                      <a:gd name="connsiteY4-80" fmla="*/ 715952 h 724489"/>
                      <a:gd name="connsiteX5-81" fmla="*/ 1060396 w 1060396"/>
                      <a:gd name="connsiteY5-82" fmla="*/ 715952 h 724489"/>
                      <a:gd name="connsiteX6-83" fmla="*/ 1060396 w 1060396"/>
                      <a:gd name="connsiteY6-84" fmla="*/ 715952 h 724489"/>
                      <a:gd name="connsiteX0-85" fmla="*/ 0 w 1060396"/>
                      <a:gd name="connsiteY0-86" fmla="*/ 470063 h 746689"/>
                      <a:gd name="connsiteX1-87" fmla="*/ 322728 w 1060396"/>
                      <a:gd name="connsiteY1-88" fmla="*/ 439327 h 746689"/>
                      <a:gd name="connsiteX2-89" fmla="*/ 691562 w 1060396"/>
                      <a:gd name="connsiteY2-90" fmla="*/ 1337 h 746689"/>
                      <a:gd name="connsiteX3-91" fmla="*/ 799138 w 1060396"/>
                      <a:gd name="connsiteY3-92" fmla="*/ 600692 h 746689"/>
                      <a:gd name="connsiteX4-93" fmla="*/ 1006607 w 1060396"/>
                      <a:gd name="connsiteY4-94" fmla="*/ 715952 h 746689"/>
                      <a:gd name="connsiteX5-95" fmla="*/ 1060396 w 1060396"/>
                      <a:gd name="connsiteY5-96" fmla="*/ 715952 h 746689"/>
                      <a:gd name="connsiteX6-97" fmla="*/ 952820 w 1060396"/>
                      <a:gd name="connsiteY6-98" fmla="*/ 746689 h 746689"/>
                      <a:gd name="connsiteX0-99" fmla="*/ 0 w 1060398"/>
                      <a:gd name="connsiteY0-100" fmla="*/ 470063 h 746689"/>
                      <a:gd name="connsiteX1-101" fmla="*/ 322728 w 1060398"/>
                      <a:gd name="connsiteY1-102" fmla="*/ 439327 h 746689"/>
                      <a:gd name="connsiteX2-103" fmla="*/ 691562 w 1060398"/>
                      <a:gd name="connsiteY2-104" fmla="*/ 1337 h 746689"/>
                      <a:gd name="connsiteX3-105" fmla="*/ 729982 w 1060398"/>
                      <a:gd name="connsiteY3-106" fmla="*/ 600692 h 746689"/>
                      <a:gd name="connsiteX4-107" fmla="*/ 1006607 w 1060398"/>
                      <a:gd name="connsiteY4-108" fmla="*/ 715952 h 746689"/>
                      <a:gd name="connsiteX5-109" fmla="*/ 1060396 w 1060398"/>
                      <a:gd name="connsiteY5-110" fmla="*/ 715952 h 746689"/>
                      <a:gd name="connsiteX6-111" fmla="*/ 952820 w 1060398"/>
                      <a:gd name="connsiteY6-112" fmla="*/ 746689 h 746689"/>
                      <a:gd name="connsiteX0-113" fmla="*/ 0 w 1060398"/>
                      <a:gd name="connsiteY0-114" fmla="*/ 469454 h 746080"/>
                      <a:gd name="connsiteX1-115" fmla="*/ 368833 w 1060398"/>
                      <a:gd name="connsiteY1-116" fmla="*/ 477138 h 746080"/>
                      <a:gd name="connsiteX2-117" fmla="*/ 691562 w 1060398"/>
                      <a:gd name="connsiteY2-118" fmla="*/ 728 h 746080"/>
                      <a:gd name="connsiteX3-119" fmla="*/ 729982 w 1060398"/>
                      <a:gd name="connsiteY3-120" fmla="*/ 600083 h 746080"/>
                      <a:gd name="connsiteX4-121" fmla="*/ 1006607 w 1060398"/>
                      <a:gd name="connsiteY4-122" fmla="*/ 715343 h 746080"/>
                      <a:gd name="connsiteX5-123" fmla="*/ 1060396 w 1060398"/>
                      <a:gd name="connsiteY5-124" fmla="*/ 715343 h 746080"/>
                      <a:gd name="connsiteX6-125" fmla="*/ 952820 w 1060398"/>
                      <a:gd name="connsiteY6-126" fmla="*/ 746080 h 746080"/>
                      <a:gd name="connsiteX0-127" fmla="*/ 0 w 1152605"/>
                      <a:gd name="connsiteY0-128" fmla="*/ 469454 h 769132"/>
                      <a:gd name="connsiteX1-129" fmla="*/ 368833 w 1152605"/>
                      <a:gd name="connsiteY1-130" fmla="*/ 477138 h 769132"/>
                      <a:gd name="connsiteX2-131" fmla="*/ 691562 w 1152605"/>
                      <a:gd name="connsiteY2-132" fmla="*/ 728 h 769132"/>
                      <a:gd name="connsiteX3-133" fmla="*/ 729982 w 1152605"/>
                      <a:gd name="connsiteY3-134" fmla="*/ 600083 h 769132"/>
                      <a:gd name="connsiteX4-135" fmla="*/ 1006607 w 1152605"/>
                      <a:gd name="connsiteY4-136" fmla="*/ 715343 h 769132"/>
                      <a:gd name="connsiteX5-137" fmla="*/ 1060396 w 1152605"/>
                      <a:gd name="connsiteY5-138" fmla="*/ 715343 h 769132"/>
                      <a:gd name="connsiteX6-139" fmla="*/ 1152605 w 1152605"/>
                      <a:gd name="connsiteY6-140" fmla="*/ 769132 h 769132"/>
                      <a:gd name="connsiteX0-141" fmla="*/ 0 w 1183341"/>
                      <a:gd name="connsiteY0-142" fmla="*/ 469454 h 723880"/>
                      <a:gd name="connsiteX1-143" fmla="*/ 368833 w 1183341"/>
                      <a:gd name="connsiteY1-144" fmla="*/ 477138 h 723880"/>
                      <a:gd name="connsiteX2-145" fmla="*/ 691562 w 1183341"/>
                      <a:gd name="connsiteY2-146" fmla="*/ 728 h 723880"/>
                      <a:gd name="connsiteX3-147" fmla="*/ 729982 w 1183341"/>
                      <a:gd name="connsiteY3-148" fmla="*/ 600083 h 723880"/>
                      <a:gd name="connsiteX4-149" fmla="*/ 1006607 w 1183341"/>
                      <a:gd name="connsiteY4-150" fmla="*/ 715343 h 723880"/>
                      <a:gd name="connsiteX5-151" fmla="*/ 1060396 w 1183341"/>
                      <a:gd name="connsiteY5-152" fmla="*/ 715343 h 723880"/>
                      <a:gd name="connsiteX6-153" fmla="*/ 1183341 w 1183341"/>
                      <a:gd name="connsiteY6-154" fmla="*/ 669239 h 723880"/>
                      <a:gd name="connsiteX0-155" fmla="*/ 0 w 1129553"/>
                      <a:gd name="connsiteY0-156" fmla="*/ 469454 h 723880"/>
                      <a:gd name="connsiteX1-157" fmla="*/ 368833 w 1129553"/>
                      <a:gd name="connsiteY1-158" fmla="*/ 477138 h 723880"/>
                      <a:gd name="connsiteX2-159" fmla="*/ 691562 w 1129553"/>
                      <a:gd name="connsiteY2-160" fmla="*/ 728 h 723880"/>
                      <a:gd name="connsiteX3-161" fmla="*/ 729982 w 1129553"/>
                      <a:gd name="connsiteY3-162" fmla="*/ 600083 h 723880"/>
                      <a:gd name="connsiteX4-163" fmla="*/ 1006607 w 1129553"/>
                      <a:gd name="connsiteY4-164" fmla="*/ 715343 h 723880"/>
                      <a:gd name="connsiteX5-165" fmla="*/ 1060396 w 1129553"/>
                      <a:gd name="connsiteY5-166" fmla="*/ 715343 h 723880"/>
                      <a:gd name="connsiteX6-167" fmla="*/ 1129553 w 1129553"/>
                      <a:gd name="connsiteY6-168" fmla="*/ 707659 h 723880"/>
                      <a:gd name="connsiteX0-169" fmla="*/ 0 w 1129553"/>
                      <a:gd name="connsiteY0-170" fmla="*/ 469454 h 721712"/>
                      <a:gd name="connsiteX1-171" fmla="*/ 368833 w 1129553"/>
                      <a:gd name="connsiteY1-172" fmla="*/ 477138 h 721712"/>
                      <a:gd name="connsiteX2-173" fmla="*/ 691562 w 1129553"/>
                      <a:gd name="connsiteY2-174" fmla="*/ 728 h 721712"/>
                      <a:gd name="connsiteX3-175" fmla="*/ 729982 w 1129553"/>
                      <a:gd name="connsiteY3-176" fmla="*/ 600083 h 721712"/>
                      <a:gd name="connsiteX4-177" fmla="*/ 1006607 w 1129553"/>
                      <a:gd name="connsiteY4-178" fmla="*/ 715343 h 721712"/>
                      <a:gd name="connsiteX5-179" fmla="*/ 1068080 w 1129553"/>
                      <a:gd name="connsiteY5-180" fmla="*/ 707659 h 721712"/>
                      <a:gd name="connsiteX6-181" fmla="*/ 1129553 w 1129553"/>
                      <a:gd name="connsiteY6-182" fmla="*/ 707659 h 721712"/>
                      <a:gd name="connsiteX0-183" fmla="*/ 0 w 1329337"/>
                      <a:gd name="connsiteY0-184" fmla="*/ 469454 h 726979"/>
                      <a:gd name="connsiteX1-185" fmla="*/ 368833 w 1329337"/>
                      <a:gd name="connsiteY1-186" fmla="*/ 477138 h 726979"/>
                      <a:gd name="connsiteX2-187" fmla="*/ 691562 w 1329337"/>
                      <a:gd name="connsiteY2-188" fmla="*/ 728 h 726979"/>
                      <a:gd name="connsiteX3-189" fmla="*/ 729982 w 1329337"/>
                      <a:gd name="connsiteY3-190" fmla="*/ 600083 h 726979"/>
                      <a:gd name="connsiteX4-191" fmla="*/ 1006607 w 1329337"/>
                      <a:gd name="connsiteY4-192" fmla="*/ 715343 h 726979"/>
                      <a:gd name="connsiteX5-193" fmla="*/ 1329337 w 1329337"/>
                      <a:gd name="connsiteY5-194" fmla="*/ 723027 h 726979"/>
                      <a:gd name="connsiteX6-195" fmla="*/ 1129553 w 1329337"/>
                      <a:gd name="connsiteY6-196" fmla="*/ 707659 h 726979"/>
                      <a:gd name="connsiteX0-197" fmla="*/ 0 w 1521439"/>
                      <a:gd name="connsiteY0-198" fmla="*/ 469454 h 776815"/>
                      <a:gd name="connsiteX1-199" fmla="*/ 368833 w 1521439"/>
                      <a:gd name="connsiteY1-200" fmla="*/ 477138 h 776815"/>
                      <a:gd name="connsiteX2-201" fmla="*/ 691562 w 1521439"/>
                      <a:gd name="connsiteY2-202" fmla="*/ 728 h 776815"/>
                      <a:gd name="connsiteX3-203" fmla="*/ 729982 w 1521439"/>
                      <a:gd name="connsiteY3-204" fmla="*/ 600083 h 776815"/>
                      <a:gd name="connsiteX4-205" fmla="*/ 1006607 w 1521439"/>
                      <a:gd name="connsiteY4-206" fmla="*/ 715343 h 776815"/>
                      <a:gd name="connsiteX5-207" fmla="*/ 1329337 w 1521439"/>
                      <a:gd name="connsiteY5-208" fmla="*/ 723027 h 776815"/>
                      <a:gd name="connsiteX6-209" fmla="*/ 1521439 w 1521439"/>
                      <a:gd name="connsiteY6-210" fmla="*/ 776815 h 776815"/>
                      <a:gd name="connsiteX0-211" fmla="*/ 0 w 1521439"/>
                      <a:gd name="connsiteY0-212" fmla="*/ 469454 h 776815"/>
                      <a:gd name="connsiteX1-213" fmla="*/ 368833 w 1521439"/>
                      <a:gd name="connsiteY1-214" fmla="*/ 477138 h 776815"/>
                      <a:gd name="connsiteX2-215" fmla="*/ 691562 w 1521439"/>
                      <a:gd name="connsiteY2-216" fmla="*/ 728 h 776815"/>
                      <a:gd name="connsiteX3-217" fmla="*/ 729982 w 1521439"/>
                      <a:gd name="connsiteY3-218" fmla="*/ 600083 h 776815"/>
                      <a:gd name="connsiteX4-219" fmla="*/ 1006607 w 1521439"/>
                      <a:gd name="connsiteY4-220" fmla="*/ 715343 h 776815"/>
                      <a:gd name="connsiteX5-221" fmla="*/ 1121868 w 1521439"/>
                      <a:gd name="connsiteY5-222" fmla="*/ 723027 h 776815"/>
                      <a:gd name="connsiteX6-223" fmla="*/ 1521439 w 1521439"/>
                      <a:gd name="connsiteY6-224" fmla="*/ 776815 h 776815"/>
                      <a:gd name="connsiteX0-225" fmla="*/ 0 w 1521439"/>
                      <a:gd name="connsiteY0-226" fmla="*/ 469454 h 776815"/>
                      <a:gd name="connsiteX1-227" fmla="*/ 368833 w 1521439"/>
                      <a:gd name="connsiteY1-228" fmla="*/ 477138 h 776815"/>
                      <a:gd name="connsiteX2-229" fmla="*/ 691562 w 1521439"/>
                      <a:gd name="connsiteY2-230" fmla="*/ 728 h 776815"/>
                      <a:gd name="connsiteX3-231" fmla="*/ 729982 w 1521439"/>
                      <a:gd name="connsiteY3-232" fmla="*/ 600083 h 776815"/>
                      <a:gd name="connsiteX4-233" fmla="*/ 1006607 w 1521439"/>
                      <a:gd name="connsiteY4-234" fmla="*/ 715343 h 776815"/>
                      <a:gd name="connsiteX5-235" fmla="*/ 1012330 w 1521439"/>
                      <a:gd name="connsiteY5-236" fmla="*/ 713502 h 776815"/>
                      <a:gd name="connsiteX6-237" fmla="*/ 1521439 w 1521439"/>
                      <a:gd name="connsiteY6-238" fmla="*/ 776815 h 776815"/>
                      <a:gd name="connsiteX0-239" fmla="*/ 0 w 1521439"/>
                      <a:gd name="connsiteY0-240" fmla="*/ 469454 h 776815"/>
                      <a:gd name="connsiteX1-241" fmla="*/ 368833 w 1521439"/>
                      <a:gd name="connsiteY1-242" fmla="*/ 477138 h 776815"/>
                      <a:gd name="connsiteX2-243" fmla="*/ 691562 w 1521439"/>
                      <a:gd name="connsiteY2-244" fmla="*/ 728 h 776815"/>
                      <a:gd name="connsiteX3-245" fmla="*/ 729982 w 1521439"/>
                      <a:gd name="connsiteY3-246" fmla="*/ 600083 h 776815"/>
                      <a:gd name="connsiteX4-247" fmla="*/ 1006607 w 1521439"/>
                      <a:gd name="connsiteY4-248" fmla="*/ 715343 h 776815"/>
                      <a:gd name="connsiteX5-249" fmla="*/ 1012330 w 1521439"/>
                      <a:gd name="connsiteY5-250" fmla="*/ 713502 h 776815"/>
                      <a:gd name="connsiteX6-251" fmla="*/ 1521439 w 1521439"/>
                      <a:gd name="connsiteY6-252" fmla="*/ 776815 h 776815"/>
                      <a:gd name="connsiteX0-253" fmla="*/ 0 w 1185682"/>
                      <a:gd name="connsiteY0-254" fmla="*/ 469454 h 733952"/>
                      <a:gd name="connsiteX1-255" fmla="*/ 368833 w 1185682"/>
                      <a:gd name="connsiteY1-256" fmla="*/ 477138 h 733952"/>
                      <a:gd name="connsiteX2-257" fmla="*/ 691562 w 1185682"/>
                      <a:gd name="connsiteY2-258" fmla="*/ 728 h 733952"/>
                      <a:gd name="connsiteX3-259" fmla="*/ 729982 w 1185682"/>
                      <a:gd name="connsiteY3-260" fmla="*/ 600083 h 733952"/>
                      <a:gd name="connsiteX4-261" fmla="*/ 1006607 w 1185682"/>
                      <a:gd name="connsiteY4-262" fmla="*/ 715343 h 733952"/>
                      <a:gd name="connsiteX5-263" fmla="*/ 1012330 w 1185682"/>
                      <a:gd name="connsiteY5-264" fmla="*/ 713502 h 733952"/>
                      <a:gd name="connsiteX6-265" fmla="*/ 1185682 w 1185682"/>
                      <a:gd name="connsiteY6-266" fmla="*/ 733952 h 733952"/>
                      <a:gd name="connsiteX0-267" fmla="*/ 0 w 1121389"/>
                      <a:gd name="connsiteY0-268" fmla="*/ 469454 h 731570"/>
                      <a:gd name="connsiteX1-269" fmla="*/ 368833 w 1121389"/>
                      <a:gd name="connsiteY1-270" fmla="*/ 477138 h 731570"/>
                      <a:gd name="connsiteX2-271" fmla="*/ 691562 w 1121389"/>
                      <a:gd name="connsiteY2-272" fmla="*/ 728 h 731570"/>
                      <a:gd name="connsiteX3-273" fmla="*/ 729982 w 1121389"/>
                      <a:gd name="connsiteY3-274" fmla="*/ 600083 h 731570"/>
                      <a:gd name="connsiteX4-275" fmla="*/ 1006607 w 1121389"/>
                      <a:gd name="connsiteY4-276" fmla="*/ 715343 h 731570"/>
                      <a:gd name="connsiteX5-277" fmla="*/ 1012330 w 1121389"/>
                      <a:gd name="connsiteY5-278" fmla="*/ 713502 h 731570"/>
                      <a:gd name="connsiteX6-279" fmla="*/ 1121389 w 1121389"/>
                      <a:gd name="connsiteY6-280" fmla="*/ 731570 h 731570"/>
                      <a:gd name="connsiteX0-281" fmla="*/ 0 w 1121389"/>
                      <a:gd name="connsiteY0-282" fmla="*/ 469454 h 723292"/>
                      <a:gd name="connsiteX1-283" fmla="*/ 368833 w 1121389"/>
                      <a:gd name="connsiteY1-284" fmla="*/ 477138 h 723292"/>
                      <a:gd name="connsiteX2-285" fmla="*/ 691562 w 1121389"/>
                      <a:gd name="connsiteY2-286" fmla="*/ 728 h 723292"/>
                      <a:gd name="connsiteX3-287" fmla="*/ 729982 w 1121389"/>
                      <a:gd name="connsiteY3-288" fmla="*/ 600083 h 723292"/>
                      <a:gd name="connsiteX4-289" fmla="*/ 1006607 w 1121389"/>
                      <a:gd name="connsiteY4-290" fmla="*/ 715343 h 723292"/>
                      <a:gd name="connsiteX5-291" fmla="*/ 1012330 w 1121389"/>
                      <a:gd name="connsiteY5-292" fmla="*/ 713502 h 723292"/>
                      <a:gd name="connsiteX6-293" fmla="*/ 1121389 w 1121389"/>
                      <a:gd name="connsiteY6-294" fmla="*/ 712520 h 723292"/>
                      <a:gd name="connsiteX0-295" fmla="*/ 0 w 1121389"/>
                      <a:gd name="connsiteY0-296" fmla="*/ 469454 h 719267"/>
                      <a:gd name="connsiteX1-297" fmla="*/ 368833 w 1121389"/>
                      <a:gd name="connsiteY1-298" fmla="*/ 477138 h 719267"/>
                      <a:gd name="connsiteX2-299" fmla="*/ 691562 w 1121389"/>
                      <a:gd name="connsiteY2-300" fmla="*/ 728 h 719267"/>
                      <a:gd name="connsiteX3-301" fmla="*/ 729982 w 1121389"/>
                      <a:gd name="connsiteY3-302" fmla="*/ 600083 h 719267"/>
                      <a:gd name="connsiteX4-303" fmla="*/ 1006607 w 1121389"/>
                      <a:gd name="connsiteY4-304" fmla="*/ 715343 h 719267"/>
                      <a:gd name="connsiteX5-305" fmla="*/ 1009949 w 1121389"/>
                      <a:gd name="connsiteY5-306" fmla="*/ 694452 h 719267"/>
                      <a:gd name="connsiteX6-307" fmla="*/ 1121389 w 1121389"/>
                      <a:gd name="connsiteY6-308" fmla="*/ 712520 h 719267"/>
                      <a:gd name="connsiteX0-309" fmla="*/ 0 w 1121389"/>
                      <a:gd name="connsiteY0-310" fmla="*/ 469454 h 720900"/>
                      <a:gd name="connsiteX1-311" fmla="*/ 368833 w 1121389"/>
                      <a:gd name="connsiteY1-312" fmla="*/ 477138 h 720900"/>
                      <a:gd name="connsiteX2-313" fmla="*/ 691562 w 1121389"/>
                      <a:gd name="connsiteY2-314" fmla="*/ 728 h 720900"/>
                      <a:gd name="connsiteX3-315" fmla="*/ 729982 w 1121389"/>
                      <a:gd name="connsiteY3-316" fmla="*/ 600083 h 720900"/>
                      <a:gd name="connsiteX4-317" fmla="*/ 1006607 w 1121389"/>
                      <a:gd name="connsiteY4-318" fmla="*/ 715343 h 720900"/>
                      <a:gd name="connsiteX5-319" fmla="*/ 1076624 w 1121389"/>
                      <a:gd name="connsiteY5-320" fmla="*/ 703977 h 720900"/>
                      <a:gd name="connsiteX6-321" fmla="*/ 1121389 w 1121389"/>
                      <a:gd name="connsiteY6-322" fmla="*/ 712520 h 720900"/>
                      <a:gd name="connsiteX0-323" fmla="*/ 0 w 1121389"/>
                      <a:gd name="connsiteY0-324" fmla="*/ 469454 h 723111"/>
                      <a:gd name="connsiteX1-325" fmla="*/ 368833 w 1121389"/>
                      <a:gd name="connsiteY1-326" fmla="*/ 477138 h 723111"/>
                      <a:gd name="connsiteX2-327" fmla="*/ 691562 w 1121389"/>
                      <a:gd name="connsiteY2-328" fmla="*/ 728 h 723111"/>
                      <a:gd name="connsiteX3-329" fmla="*/ 729982 w 1121389"/>
                      <a:gd name="connsiteY3-330" fmla="*/ 600083 h 723111"/>
                      <a:gd name="connsiteX4-331" fmla="*/ 1006607 w 1121389"/>
                      <a:gd name="connsiteY4-332" fmla="*/ 715343 h 723111"/>
                      <a:gd name="connsiteX5-333" fmla="*/ 1121389 w 1121389"/>
                      <a:gd name="connsiteY5-334" fmla="*/ 712520 h 723111"/>
                      <a:gd name="connsiteX0-335" fmla="*/ 0 w 1006607"/>
                      <a:gd name="connsiteY0-336" fmla="*/ 469454 h 715343"/>
                      <a:gd name="connsiteX1-337" fmla="*/ 368833 w 1006607"/>
                      <a:gd name="connsiteY1-338" fmla="*/ 477138 h 715343"/>
                      <a:gd name="connsiteX2-339" fmla="*/ 691562 w 1006607"/>
                      <a:gd name="connsiteY2-340" fmla="*/ 728 h 715343"/>
                      <a:gd name="connsiteX3-341" fmla="*/ 729982 w 1006607"/>
                      <a:gd name="connsiteY3-342" fmla="*/ 600083 h 715343"/>
                      <a:gd name="connsiteX4-343" fmla="*/ 1006607 w 1006607"/>
                      <a:gd name="connsiteY4-344" fmla="*/ 715343 h 715343"/>
                      <a:gd name="connsiteX0-345" fmla="*/ 0 w 918501"/>
                      <a:gd name="connsiteY0-346" fmla="*/ 507563 h 715352"/>
                      <a:gd name="connsiteX1-347" fmla="*/ 280727 w 918501"/>
                      <a:gd name="connsiteY1-348" fmla="*/ 477147 h 715352"/>
                      <a:gd name="connsiteX2-349" fmla="*/ 603456 w 918501"/>
                      <a:gd name="connsiteY2-350" fmla="*/ 737 h 715352"/>
                      <a:gd name="connsiteX3-351" fmla="*/ 641876 w 918501"/>
                      <a:gd name="connsiteY3-352" fmla="*/ 600092 h 715352"/>
                      <a:gd name="connsiteX4-353" fmla="*/ 918501 w 918501"/>
                      <a:gd name="connsiteY4-354" fmla="*/ 715352 h 715352"/>
                      <a:gd name="connsiteX0-355" fmla="*/ 0 w 918501"/>
                      <a:gd name="connsiteY0-356" fmla="*/ 507563 h 715352"/>
                      <a:gd name="connsiteX1-357" fmla="*/ 280727 w 918501"/>
                      <a:gd name="connsiteY1-358" fmla="*/ 477147 h 715352"/>
                      <a:gd name="connsiteX2-359" fmla="*/ 603456 w 918501"/>
                      <a:gd name="connsiteY2-360" fmla="*/ 737 h 715352"/>
                      <a:gd name="connsiteX3-361" fmla="*/ 641876 w 918501"/>
                      <a:gd name="connsiteY3-362" fmla="*/ 600092 h 715352"/>
                      <a:gd name="connsiteX4-363" fmla="*/ 918501 w 918501"/>
                      <a:gd name="connsiteY4-364" fmla="*/ 715352 h 715352"/>
                      <a:gd name="connsiteX0-365" fmla="*/ 0 w 828013"/>
                      <a:gd name="connsiteY0-366" fmla="*/ 507563 h 760595"/>
                      <a:gd name="connsiteX1-367" fmla="*/ 280727 w 828013"/>
                      <a:gd name="connsiteY1-368" fmla="*/ 477147 h 760595"/>
                      <a:gd name="connsiteX2-369" fmla="*/ 603456 w 828013"/>
                      <a:gd name="connsiteY2-370" fmla="*/ 737 h 760595"/>
                      <a:gd name="connsiteX3-371" fmla="*/ 641876 w 828013"/>
                      <a:gd name="connsiteY3-372" fmla="*/ 600092 h 760595"/>
                      <a:gd name="connsiteX4-373" fmla="*/ 828013 w 828013"/>
                      <a:gd name="connsiteY4-374" fmla="*/ 760595 h 76059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828013" h="760595">
                        <a:moveTo>
                          <a:pt x="0" y="507563"/>
                        </a:moveTo>
                        <a:cubicBezTo>
                          <a:pt x="121403" y="554747"/>
                          <a:pt x="180151" y="561618"/>
                          <a:pt x="280727" y="477147"/>
                        </a:cubicBezTo>
                        <a:cubicBezTo>
                          <a:pt x="381303" y="392676"/>
                          <a:pt x="543265" y="-19754"/>
                          <a:pt x="603456" y="737"/>
                        </a:cubicBezTo>
                        <a:cubicBezTo>
                          <a:pt x="663647" y="21228"/>
                          <a:pt x="604450" y="473449"/>
                          <a:pt x="641876" y="600092"/>
                        </a:cubicBezTo>
                        <a:cubicBezTo>
                          <a:pt x="679302" y="726735"/>
                          <a:pt x="762779" y="741856"/>
                          <a:pt x="828013" y="760595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195" name="任意多边形: 形状 194"/>
                  <p:cNvSpPr/>
                  <p:nvPr/>
                </p:nvSpPr>
                <p:spPr>
                  <a:xfrm rot="19587384">
                    <a:off x="1892266" y="5889405"/>
                    <a:ext cx="1000874" cy="564482"/>
                  </a:xfrm>
                  <a:custGeom>
                    <a:avLst/>
                    <a:gdLst>
                      <a:gd name="connsiteX0" fmla="*/ 0 w 1250305"/>
                      <a:gd name="connsiteY0" fmla="*/ 416048 h 722555"/>
                      <a:gd name="connsiteX1" fmla="*/ 353465 w 1250305"/>
                      <a:gd name="connsiteY1" fmla="*/ 469836 h 722555"/>
                      <a:gd name="connsiteX2" fmla="*/ 806823 w 1250305"/>
                      <a:gd name="connsiteY2" fmla="*/ 1110 h 722555"/>
                      <a:gd name="connsiteX3" fmla="*/ 998924 w 1250305"/>
                      <a:gd name="connsiteY3" fmla="*/ 623517 h 722555"/>
                      <a:gd name="connsiteX4" fmla="*/ 1244813 w 1250305"/>
                      <a:gd name="connsiteY4" fmla="*/ 715725 h 722555"/>
                      <a:gd name="connsiteX5" fmla="*/ 1175657 w 1250305"/>
                      <a:gd name="connsiteY5" fmla="*/ 715725 h 722555"/>
                      <a:gd name="connsiteX6" fmla="*/ 1175657 w 1250305"/>
                      <a:gd name="connsiteY6" fmla="*/ 715725 h 722555"/>
                      <a:gd name="connsiteX0-1" fmla="*/ 0 w 1250305"/>
                      <a:gd name="connsiteY0-2" fmla="*/ 416048 h 722555"/>
                      <a:gd name="connsiteX1-3" fmla="*/ 353465 w 1250305"/>
                      <a:gd name="connsiteY1-4" fmla="*/ 469836 h 722555"/>
                      <a:gd name="connsiteX2-5" fmla="*/ 806823 w 1250305"/>
                      <a:gd name="connsiteY2-6" fmla="*/ 1110 h 722555"/>
                      <a:gd name="connsiteX3-7" fmla="*/ 998924 w 1250305"/>
                      <a:gd name="connsiteY3-8" fmla="*/ 623517 h 722555"/>
                      <a:gd name="connsiteX4-9" fmla="*/ 1244813 w 1250305"/>
                      <a:gd name="connsiteY4-10" fmla="*/ 715725 h 722555"/>
                      <a:gd name="connsiteX5-11" fmla="*/ 1175657 w 1250305"/>
                      <a:gd name="connsiteY5-12" fmla="*/ 715725 h 722555"/>
                      <a:gd name="connsiteX0-13" fmla="*/ 0 w 1244813"/>
                      <a:gd name="connsiteY0-14" fmla="*/ 416048 h 715725"/>
                      <a:gd name="connsiteX1-15" fmla="*/ 353465 w 1244813"/>
                      <a:gd name="connsiteY1-16" fmla="*/ 469836 h 715725"/>
                      <a:gd name="connsiteX2-17" fmla="*/ 806823 w 1244813"/>
                      <a:gd name="connsiteY2-18" fmla="*/ 1110 h 715725"/>
                      <a:gd name="connsiteX3-19" fmla="*/ 998924 w 1244813"/>
                      <a:gd name="connsiteY3-20" fmla="*/ 623517 h 715725"/>
                      <a:gd name="connsiteX4-21" fmla="*/ 1244813 w 1244813"/>
                      <a:gd name="connsiteY4-22" fmla="*/ 715725 h 715725"/>
                      <a:gd name="connsiteX0-23" fmla="*/ 0 w 1123369"/>
                      <a:gd name="connsiteY0-24" fmla="*/ 456546 h 715742"/>
                      <a:gd name="connsiteX1-25" fmla="*/ 232021 w 1123369"/>
                      <a:gd name="connsiteY1-26" fmla="*/ 469853 h 715742"/>
                      <a:gd name="connsiteX2-27" fmla="*/ 685379 w 1123369"/>
                      <a:gd name="connsiteY2-28" fmla="*/ 1127 h 715742"/>
                      <a:gd name="connsiteX3-29" fmla="*/ 877480 w 1123369"/>
                      <a:gd name="connsiteY3-30" fmla="*/ 623534 h 715742"/>
                      <a:gd name="connsiteX4-31" fmla="*/ 1123369 w 1123369"/>
                      <a:gd name="connsiteY4-32" fmla="*/ 715742 h 715742"/>
                      <a:gd name="connsiteX0-33" fmla="*/ 0 w 1123369"/>
                      <a:gd name="connsiteY0-34" fmla="*/ 456546 h 715742"/>
                      <a:gd name="connsiteX1-35" fmla="*/ 232021 w 1123369"/>
                      <a:gd name="connsiteY1-36" fmla="*/ 469853 h 715742"/>
                      <a:gd name="connsiteX2-37" fmla="*/ 685379 w 1123369"/>
                      <a:gd name="connsiteY2-38" fmla="*/ 1127 h 715742"/>
                      <a:gd name="connsiteX3-39" fmla="*/ 877480 w 1123369"/>
                      <a:gd name="connsiteY3-40" fmla="*/ 623534 h 715742"/>
                      <a:gd name="connsiteX4-41" fmla="*/ 1123369 w 1123369"/>
                      <a:gd name="connsiteY4-42" fmla="*/ 715742 h 715742"/>
                      <a:gd name="connsiteX0-43" fmla="*/ 0 w 1137656"/>
                      <a:gd name="connsiteY0-44" fmla="*/ 477987 h 715751"/>
                      <a:gd name="connsiteX1-45" fmla="*/ 246308 w 1137656"/>
                      <a:gd name="connsiteY1-46" fmla="*/ 469862 h 715751"/>
                      <a:gd name="connsiteX2-47" fmla="*/ 699666 w 1137656"/>
                      <a:gd name="connsiteY2-48" fmla="*/ 1136 h 715751"/>
                      <a:gd name="connsiteX3-49" fmla="*/ 891767 w 1137656"/>
                      <a:gd name="connsiteY3-50" fmla="*/ 623543 h 715751"/>
                      <a:gd name="connsiteX4-51" fmla="*/ 1137656 w 1137656"/>
                      <a:gd name="connsiteY4-52" fmla="*/ 715751 h 715751"/>
                      <a:gd name="connsiteX0-53" fmla="*/ 0 w 1137656"/>
                      <a:gd name="connsiteY0-54" fmla="*/ 477987 h 715751"/>
                      <a:gd name="connsiteX1-55" fmla="*/ 246308 w 1137656"/>
                      <a:gd name="connsiteY1-56" fmla="*/ 469862 h 715751"/>
                      <a:gd name="connsiteX2-57" fmla="*/ 699666 w 1137656"/>
                      <a:gd name="connsiteY2-58" fmla="*/ 1136 h 715751"/>
                      <a:gd name="connsiteX3-59" fmla="*/ 891767 w 1137656"/>
                      <a:gd name="connsiteY3-60" fmla="*/ 623543 h 715751"/>
                      <a:gd name="connsiteX4-61" fmla="*/ 1137656 w 1137656"/>
                      <a:gd name="connsiteY4-62" fmla="*/ 715751 h 715751"/>
                      <a:gd name="connsiteX0-63" fmla="*/ 0 w 1085269"/>
                      <a:gd name="connsiteY0-64" fmla="*/ 477987 h 725276"/>
                      <a:gd name="connsiteX1-65" fmla="*/ 246308 w 1085269"/>
                      <a:gd name="connsiteY1-66" fmla="*/ 469862 h 725276"/>
                      <a:gd name="connsiteX2-67" fmla="*/ 699666 w 1085269"/>
                      <a:gd name="connsiteY2-68" fmla="*/ 1136 h 725276"/>
                      <a:gd name="connsiteX3-69" fmla="*/ 891767 w 1085269"/>
                      <a:gd name="connsiteY3-70" fmla="*/ 623543 h 725276"/>
                      <a:gd name="connsiteX4-71" fmla="*/ 1085269 w 1085269"/>
                      <a:gd name="connsiteY4-72" fmla="*/ 725276 h 725276"/>
                      <a:gd name="connsiteX0-73" fmla="*/ 0 w 1085269"/>
                      <a:gd name="connsiteY0-74" fmla="*/ 478381 h 725670"/>
                      <a:gd name="connsiteX1-75" fmla="*/ 151058 w 1085269"/>
                      <a:gd name="connsiteY1-76" fmla="*/ 448825 h 725670"/>
                      <a:gd name="connsiteX2-77" fmla="*/ 699666 w 1085269"/>
                      <a:gd name="connsiteY2-78" fmla="*/ 1530 h 725670"/>
                      <a:gd name="connsiteX3-79" fmla="*/ 891767 w 1085269"/>
                      <a:gd name="connsiteY3-80" fmla="*/ 623937 h 725670"/>
                      <a:gd name="connsiteX4-81" fmla="*/ 1085269 w 1085269"/>
                      <a:gd name="connsiteY4-82" fmla="*/ 725670 h 725670"/>
                      <a:gd name="connsiteX0-83" fmla="*/ 0 w 1085269"/>
                      <a:gd name="connsiteY0-84" fmla="*/ 478460 h 725749"/>
                      <a:gd name="connsiteX1-85" fmla="*/ 151058 w 1085269"/>
                      <a:gd name="connsiteY1-86" fmla="*/ 448904 h 725749"/>
                      <a:gd name="connsiteX2-87" fmla="*/ 699666 w 1085269"/>
                      <a:gd name="connsiteY2-88" fmla="*/ 1609 h 725749"/>
                      <a:gd name="connsiteX3-89" fmla="*/ 982255 w 1085269"/>
                      <a:gd name="connsiteY3-90" fmla="*/ 628778 h 725749"/>
                      <a:gd name="connsiteX4-91" fmla="*/ 1085269 w 1085269"/>
                      <a:gd name="connsiteY4-92" fmla="*/ 725749 h 725749"/>
                      <a:gd name="connsiteX0-93" fmla="*/ 0 w 1201950"/>
                      <a:gd name="connsiteY0-94" fmla="*/ 478460 h 737656"/>
                      <a:gd name="connsiteX1-95" fmla="*/ 151058 w 1201950"/>
                      <a:gd name="connsiteY1-96" fmla="*/ 448904 h 737656"/>
                      <a:gd name="connsiteX2-97" fmla="*/ 699666 w 1201950"/>
                      <a:gd name="connsiteY2-98" fmla="*/ 1609 h 737656"/>
                      <a:gd name="connsiteX3-99" fmla="*/ 982255 w 1201950"/>
                      <a:gd name="connsiteY3-100" fmla="*/ 628778 h 737656"/>
                      <a:gd name="connsiteX4-101" fmla="*/ 1201950 w 1201950"/>
                      <a:gd name="connsiteY4-102" fmla="*/ 737656 h 737656"/>
                      <a:gd name="connsiteX0-103" fmla="*/ 0 w 1287675"/>
                      <a:gd name="connsiteY0-104" fmla="*/ 478460 h 737656"/>
                      <a:gd name="connsiteX1-105" fmla="*/ 236783 w 1287675"/>
                      <a:gd name="connsiteY1-106" fmla="*/ 448904 h 737656"/>
                      <a:gd name="connsiteX2-107" fmla="*/ 785391 w 1287675"/>
                      <a:gd name="connsiteY2-108" fmla="*/ 1609 h 737656"/>
                      <a:gd name="connsiteX3-109" fmla="*/ 1067980 w 1287675"/>
                      <a:gd name="connsiteY3-110" fmla="*/ 628778 h 737656"/>
                      <a:gd name="connsiteX4-111" fmla="*/ 1287675 w 1287675"/>
                      <a:gd name="connsiteY4-112" fmla="*/ 737656 h 737656"/>
                      <a:gd name="connsiteX0-113" fmla="*/ 0 w 1287675"/>
                      <a:gd name="connsiteY0-114" fmla="*/ 478460 h 737656"/>
                      <a:gd name="connsiteX1-115" fmla="*/ 236783 w 1287675"/>
                      <a:gd name="connsiteY1-116" fmla="*/ 448904 h 737656"/>
                      <a:gd name="connsiteX2-117" fmla="*/ 785391 w 1287675"/>
                      <a:gd name="connsiteY2-118" fmla="*/ 1609 h 737656"/>
                      <a:gd name="connsiteX3-119" fmla="*/ 1067980 w 1287675"/>
                      <a:gd name="connsiteY3-120" fmla="*/ 628778 h 737656"/>
                      <a:gd name="connsiteX4-121" fmla="*/ 1287675 w 1287675"/>
                      <a:gd name="connsiteY4-122" fmla="*/ 737656 h 737656"/>
                      <a:gd name="connsiteX0-123" fmla="*/ 0 w 1299581"/>
                      <a:gd name="connsiteY0-124" fmla="*/ 454633 h 737642"/>
                      <a:gd name="connsiteX1-125" fmla="*/ 248689 w 1299581"/>
                      <a:gd name="connsiteY1-126" fmla="*/ 448890 h 737642"/>
                      <a:gd name="connsiteX2-127" fmla="*/ 797297 w 1299581"/>
                      <a:gd name="connsiteY2-128" fmla="*/ 1595 h 737642"/>
                      <a:gd name="connsiteX3-129" fmla="*/ 1079886 w 1299581"/>
                      <a:gd name="connsiteY3-130" fmla="*/ 628764 h 737642"/>
                      <a:gd name="connsiteX4-131" fmla="*/ 1299581 w 1299581"/>
                      <a:gd name="connsiteY4-132" fmla="*/ 737642 h 737642"/>
                      <a:gd name="connsiteX0-133" fmla="*/ 0 w 1299581"/>
                      <a:gd name="connsiteY0-134" fmla="*/ 454633 h 737642"/>
                      <a:gd name="connsiteX1-135" fmla="*/ 248689 w 1299581"/>
                      <a:gd name="connsiteY1-136" fmla="*/ 448890 h 737642"/>
                      <a:gd name="connsiteX2-137" fmla="*/ 797297 w 1299581"/>
                      <a:gd name="connsiteY2-138" fmla="*/ 1595 h 737642"/>
                      <a:gd name="connsiteX3-139" fmla="*/ 1079886 w 1299581"/>
                      <a:gd name="connsiteY3-140" fmla="*/ 628764 h 737642"/>
                      <a:gd name="connsiteX4-141" fmla="*/ 1299581 w 1299581"/>
                      <a:gd name="connsiteY4-142" fmla="*/ 737642 h 737642"/>
                      <a:gd name="connsiteX0-143" fmla="*/ 0 w 1299581"/>
                      <a:gd name="connsiteY0-144" fmla="*/ 454649 h 737658"/>
                      <a:gd name="connsiteX1-145" fmla="*/ 30092 w 1299581"/>
                      <a:gd name="connsiteY1-146" fmla="*/ 482376 h 737658"/>
                      <a:gd name="connsiteX2-147" fmla="*/ 248689 w 1299581"/>
                      <a:gd name="connsiteY2-148" fmla="*/ 448906 h 737658"/>
                      <a:gd name="connsiteX3-149" fmla="*/ 797297 w 1299581"/>
                      <a:gd name="connsiteY3-150" fmla="*/ 1611 h 737658"/>
                      <a:gd name="connsiteX4-151" fmla="*/ 1079886 w 1299581"/>
                      <a:gd name="connsiteY4-152" fmla="*/ 628780 h 737658"/>
                      <a:gd name="connsiteX5-153" fmla="*/ 1299581 w 1299581"/>
                      <a:gd name="connsiteY5-154" fmla="*/ 737658 h 737658"/>
                      <a:gd name="connsiteX0-155" fmla="*/ 0 w 1337681"/>
                      <a:gd name="connsiteY0-156" fmla="*/ 452268 h 737658"/>
                      <a:gd name="connsiteX1-157" fmla="*/ 68192 w 1337681"/>
                      <a:gd name="connsiteY1-158" fmla="*/ 482376 h 737658"/>
                      <a:gd name="connsiteX2-159" fmla="*/ 286789 w 1337681"/>
                      <a:gd name="connsiteY2-160" fmla="*/ 448906 h 737658"/>
                      <a:gd name="connsiteX3-161" fmla="*/ 835397 w 1337681"/>
                      <a:gd name="connsiteY3-162" fmla="*/ 1611 h 737658"/>
                      <a:gd name="connsiteX4-163" fmla="*/ 1117986 w 1337681"/>
                      <a:gd name="connsiteY4-164" fmla="*/ 628780 h 737658"/>
                      <a:gd name="connsiteX5-165" fmla="*/ 1337681 w 1337681"/>
                      <a:gd name="connsiteY5-166" fmla="*/ 737658 h 737658"/>
                      <a:gd name="connsiteX0-167" fmla="*/ 0 w 1337681"/>
                      <a:gd name="connsiteY0-168" fmla="*/ 452282 h 737672"/>
                      <a:gd name="connsiteX1-169" fmla="*/ 68192 w 1337681"/>
                      <a:gd name="connsiteY1-170" fmla="*/ 482390 h 737672"/>
                      <a:gd name="connsiteX2-171" fmla="*/ 101529 w 1337681"/>
                      <a:gd name="connsiteY2-172" fmla="*/ 503822 h 737672"/>
                      <a:gd name="connsiteX3-173" fmla="*/ 286789 w 1337681"/>
                      <a:gd name="connsiteY3-174" fmla="*/ 448920 h 737672"/>
                      <a:gd name="connsiteX4-175" fmla="*/ 835397 w 1337681"/>
                      <a:gd name="connsiteY4-176" fmla="*/ 1625 h 737672"/>
                      <a:gd name="connsiteX5-177" fmla="*/ 1117986 w 1337681"/>
                      <a:gd name="connsiteY5-178" fmla="*/ 628794 h 737672"/>
                      <a:gd name="connsiteX6-179" fmla="*/ 1337681 w 1337681"/>
                      <a:gd name="connsiteY6-180" fmla="*/ 737672 h 737672"/>
                      <a:gd name="connsiteX0-181" fmla="*/ 0 w 1337681"/>
                      <a:gd name="connsiteY0-182" fmla="*/ 452282 h 737672"/>
                      <a:gd name="connsiteX1-183" fmla="*/ 58667 w 1337681"/>
                      <a:gd name="connsiteY1-184" fmla="*/ 487152 h 737672"/>
                      <a:gd name="connsiteX2-185" fmla="*/ 101529 w 1337681"/>
                      <a:gd name="connsiteY2-186" fmla="*/ 503822 h 737672"/>
                      <a:gd name="connsiteX3-187" fmla="*/ 286789 w 1337681"/>
                      <a:gd name="connsiteY3-188" fmla="*/ 448920 h 737672"/>
                      <a:gd name="connsiteX4-189" fmla="*/ 835397 w 1337681"/>
                      <a:gd name="connsiteY4-190" fmla="*/ 1625 h 737672"/>
                      <a:gd name="connsiteX5-191" fmla="*/ 1117986 w 1337681"/>
                      <a:gd name="connsiteY5-192" fmla="*/ 628794 h 737672"/>
                      <a:gd name="connsiteX6-193" fmla="*/ 1337681 w 1337681"/>
                      <a:gd name="connsiteY6-194" fmla="*/ 737672 h 737672"/>
                      <a:gd name="connsiteX0-195" fmla="*/ 0 w 1337681"/>
                      <a:gd name="connsiteY0-196" fmla="*/ 452282 h 737672"/>
                      <a:gd name="connsiteX1-197" fmla="*/ 101529 w 1337681"/>
                      <a:gd name="connsiteY1-198" fmla="*/ 503822 h 737672"/>
                      <a:gd name="connsiteX2-199" fmla="*/ 286789 w 1337681"/>
                      <a:gd name="connsiteY2-200" fmla="*/ 448920 h 737672"/>
                      <a:gd name="connsiteX3-201" fmla="*/ 835397 w 1337681"/>
                      <a:gd name="connsiteY3-202" fmla="*/ 1625 h 737672"/>
                      <a:gd name="connsiteX4-203" fmla="*/ 1117986 w 1337681"/>
                      <a:gd name="connsiteY4-204" fmla="*/ 628794 h 737672"/>
                      <a:gd name="connsiteX5-205" fmla="*/ 1337681 w 1337681"/>
                      <a:gd name="connsiteY5-206" fmla="*/ 737672 h 737672"/>
                      <a:gd name="connsiteX0-207" fmla="*/ 0 w 1337681"/>
                      <a:gd name="connsiteY0-208" fmla="*/ 452287 h 737677"/>
                      <a:gd name="connsiteX1-209" fmla="*/ 101529 w 1337681"/>
                      <a:gd name="connsiteY1-210" fmla="*/ 503827 h 737677"/>
                      <a:gd name="connsiteX2-211" fmla="*/ 115817 w 1337681"/>
                      <a:gd name="connsiteY2-212" fmla="*/ 510970 h 737677"/>
                      <a:gd name="connsiteX3-213" fmla="*/ 286789 w 1337681"/>
                      <a:gd name="connsiteY3-214" fmla="*/ 448925 h 737677"/>
                      <a:gd name="connsiteX4-215" fmla="*/ 835397 w 1337681"/>
                      <a:gd name="connsiteY4-216" fmla="*/ 1630 h 737677"/>
                      <a:gd name="connsiteX5-217" fmla="*/ 1117986 w 1337681"/>
                      <a:gd name="connsiteY5-218" fmla="*/ 628799 h 737677"/>
                      <a:gd name="connsiteX6-219" fmla="*/ 1337681 w 1337681"/>
                      <a:gd name="connsiteY6-220" fmla="*/ 737677 h 737677"/>
                      <a:gd name="connsiteX0-221" fmla="*/ 0 w 1337681"/>
                      <a:gd name="connsiteY0-222" fmla="*/ 452287 h 737677"/>
                      <a:gd name="connsiteX1-223" fmla="*/ 115817 w 1337681"/>
                      <a:gd name="connsiteY1-224" fmla="*/ 510970 h 737677"/>
                      <a:gd name="connsiteX2-225" fmla="*/ 286789 w 1337681"/>
                      <a:gd name="connsiteY2-226" fmla="*/ 448925 h 737677"/>
                      <a:gd name="connsiteX3-227" fmla="*/ 835397 w 1337681"/>
                      <a:gd name="connsiteY3-228" fmla="*/ 1630 h 737677"/>
                      <a:gd name="connsiteX4-229" fmla="*/ 1117986 w 1337681"/>
                      <a:gd name="connsiteY4-230" fmla="*/ 628799 h 737677"/>
                      <a:gd name="connsiteX5-231" fmla="*/ 1337681 w 1337681"/>
                      <a:gd name="connsiteY5-232" fmla="*/ 737677 h 737677"/>
                      <a:gd name="connsiteX0-233" fmla="*/ 0 w 1337681"/>
                      <a:gd name="connsiteY0-234" fmla="*/ 452288 h 737678"/>
                      <a:gd name="connsiteX1-235" fmla="*/ 142010 w 1337681"/>
                      <a:gd name="connsiteY1-236" fmla="*/ 513352 h 737678"/>
                      <a:gd name="connsiteX2-237" fmla="*/ 286789 w 1337681"/>
                      <a:gd name="connsiteY2-238" fmla="*/ 448926 h 737678"/>
                      <a:gd name="connsiteX3-239" fmla="*/ 835397 w 1337681"/>
                      <a:gd name="connsiteY3-240" fmla="*/ 1631 h 737678"/>
                      <a:gd name="connsiteX4-241" fmla="*/ 1117986 w 1337681"/>
                      <a:gd name="connsiteY4-242" fmla="*/ 628800 h 737678"/>
                      <a:gd name="connsiteX5-243" fmla="*/ 1337681 w 1337681"/>
                      <a:gd name="connsiteY5-244" fmla="*/ 737678 h 737678"/>
                      <a:gd name="connsiteX0-245" fmla="*/ 0 w 1337681"/>
                      <a:gd name="connsiteY0-246" fmla="*/ 452251 h 737641"/>
                      <a:gd name="connsiteX1-247" fmla="*/ 286789 w 1337681"/>
                      <a:gd name="connsiteY1-248" fmla="*/ 448889 h 737641"/>
                      <a:gd name="connsiteX2-249" fmla="*/ 835397 w 1337681"/>
                      <a:gd name="connsiteY2-250" fmla="*/ 1594 h 737641"/>
                      <a:gd name="connsiteX3-251" fmla="*/ 1117986 w 1337681"/>
                      <a:gd name="connsiteY3-252" fmla="*/ 628763 h 737641"/>
                      <a:gd name="connsiteX4-253" fmla="*/ 1337681 w 1337681"/>
                      <a:gd name="connsiteY4-254" fmla="*/ 737641 h 737641"/>
                      <a:gd name="connsiteX0-255" fmla="*/ 0 w 1337681"/>
                      <a:gd name="connsiteY0-256" fmla="*/ 452727 h 738117"/>
                      <a:gd name="connsiteX1-257" fmla="*/ 239164 w 1337681"/>
                      <a:gd name="connsiteY1-258" fmla="*/ 427933 h 738117"/>
                      <a:gd name="connsiteX2-259" fmla="*/ 835397 w 1337681"/>
                      <a:gd name="connsiteY2-260" fmla="*/ 2070 h 738117"/>
                      <a:gd name="connsiteX3-261" fmla="*/ 1117986 w 1337681"/>
                      <a:gd name="connsiteY3-262" fmla="*/ 629239 h 738117"/>
                      <a:gd name="connsiteX4-263" fmla="*/ 1337681 w 1337681"/>
                      <a:gd name="connsiteY4-264" fmla="*/ 738117 h 738117"/>
                      <a:gd name="connsiteX0-265" fmla="*/ 0 w 1337681"/>
                      <a:gd name="connsiteY0-266" fmla="*/ 452682 h 738072"/>
                      <a:gd name="connsiteX1-267" fmla="*/ 239164 w 1337681"/>
                      <a:gd name="connsiteY1-268" fmla="*/ 427888 h 738072"/>
                      <a:gd name="connsiteX2-269" fmla="*/ 835397 w 1337681"/>
                      <a:gd name="connsiteY2-270" fmla="*/ 2025 h 738072"/>
                      <a:gd name="connsiteX3-271" fmla="*/ 1134654 w 1337681"/>
                      <a:gd name="connsiteY3-272" fmla="*/ 626813 h 738072"/>
                      <a:gd name="connsiteX4-273" fmla="*/ 1337681 w 1337681"/>
                      <a:gd name="connsiteY4-274" fmla="*/ 738072 h 738072"/>
                      <a:gd name="connsiteX0-275" fmla="*/ 0 w 1337681"/>
                      <a:gd name="connsiteY0-276" fmla="*/ 369755 h 655145"/>
                      <a:gd name="connsiteX1-277" fmla="*/ 239164 w 1337681"/>
                      <a:gd name="connsiteY1-278" fmla="*/ 344961 h 655145"/>
                      <a:gd name="connsiteX2-279" fmla="*/ 804441 w 1337681"/>
                      <a:gd name="connsiteY2-280" fmla="*/ 2442 h 655145"/>
                      <a:gd name="connsiteX3-281" fmla="*/ 1134654 w 1337681"/>
                      <a:gd name="connsiteY3-282" fmla="*/ 543886 h 655145"/>
                      <a:gd name="connsiteX4-283" fmla="*/ 1337681 w 1337681"/>
                      <a:gd name="connsiteY4-284" fmla="*/ 655145 h 655145"/>
                      <a:gd name="connsiteX0-285" fmla="*/ 0 w 1344825"/>
                      <a:gd name="connsiteY0-286" fmla="*/ 372137 h 655146"/>
                      <a:gd name="connsiteX1-287" fmla="*/ 246308 w 1344825"/>
                      <a:gd name="connsiteY1-288" fmla="*/ 344962 h 655146"/>
                      <a:gd name="connsiteX2-289" fmla="*/ 811585 w 1344825"/>
                      <a:gd name="connsiteY2-290" fmla="*/ 2443 h 655146"/>
                      <a:gd name="connsiteX3-291" fmla="*/ 1141798 w 1344825"/>
                      <a:gd name="connsiteY3-292" fmla="*/ 543887 h 655146"/>
                      <a:gd name="connsiteX4-293" fmla="*/ 1344825 w 1344825"/>
                      <a:gd name="connsiteY4-294" fmla="*/ 655146 h 655146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1344825" h="655146">
                        <a:moveTo>
                          <a:pt x="0" y="372137"/>
                        </a:moveTo>
                        <a:cubicBezTo>
                          <a:pt x="59748" y="371437"/>
                          <a:pt x="111044" y="406578"/>
                          <a:pt x="246308" y="344962"/>
                        </a:cubicBezTo>
                        <a:cubicBezTo>
                          <a:pt x="381572" y="283346"/>
                          <a:pt x="662337" y="-30711"/>
                          <a:pt x="811585" y="2443"/>
                        </a:cubicBezTo>
                        <a:cubicBezTo>
                          <a:pt x="960833" y="35597"/>
                          <a:pt x="1052925" y="435103"/>
                          <a:pt x="1141798" y="543887"/>
                        </a:cubicBezTo>
                        <a:cubicBezTo>
                          <a:pt x="1230671" y="652671"/>
                          <a:pt x="1315370" y="639778"/>
                          <a:pt x="1344825" y="655146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cxnSp>
                <p:nvCxnSpPr>
                  <p:cNvPr id="196" name="直接箭头连接符 195"/>
                  <p:cNvCxnSpPr/>
                  <p:nvPr/>
                </p:nvCxnSpPr>
                <p:spPr>
                  <a:xfrm flipV="1">
                    <a:off x="1770171" y="5583488"/>
                    <a:ext cx="1338993" cy="9446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直接箭头连接符 196"/>
                  <p:cNvCxnSpPr/>
                  <p:nvPr/>
                </p:nvCxnSpPr>
                <p:spPr>
                  <a:xfrm flipV="1">
                    <a:off x="1864685" y="6164875"/>
                    <a:ext cx="1346148" cy="435936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6" name="矩形 185"/>
                <p:cNvSpPr/>
                <p:nvPr/>
              </p:nvSpPr>
              <p:spPr>
                <a:xfrm>
                  <a:off x="1775766" y="5203827"/>
                  <a:ext cx="1711986" cy="906976"/>
                </a:xfrm>
                <a:prstGeom prst="rect">
                  <a:avLst/>
                </a:prstGeom>
                <a:noFill/>
                <a:ln w="28575">
                  <a:solidFill>
                    <a:srgbClr val="0079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7" name="文本框 186"/>
                <p:cNvSpPr txBox="1"/>
                <p:nvPr/>
              </p:nvSpPr>
              <p:spPr>
                <a:xfrm>
                  <a:off x="1911851" y="5272594"/>
                  <a:ext cx="1439818" cy="769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200" b="1" dirty="0">
                      <a:solidFill>
                        <a:srgbClr val="9933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Reliability</a:t>
                  </a:r>
                  <a:endParaRPr lang="en-US" altLang="zh-CN" sz="2200" b="1" dirty="0">
                    <a:solidFill>
                      <a:srgbClr val="9933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altLang="zh-CN" sz="2200" b="1" dirty="0">
                      <a:solidFill>
                        <a:srgbClr val="9933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analysis</a:t>
                  </a:r>
                  <a:endParaRPr lang="zh-CN" altLang="en-US" sz="2200" b="1" dirty="0">
                    <a:solidFill>
                      <a:srgbClr val="9933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89" name="直接箭头连接符 188"/>
                <p:cNvCxnSpPr/>
                <p:nvPr/>
              </p:nvCxnSpPr>
              <p:spPr>
                <a:xfrm>
                  <a:off x="3586768" y="5677097"/>
                  <a:ext cx="434754" cy="880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2" name="矩形: 圆角 181"/>
              <p:cNvSpPr/>
              <p:nvPr/>
            </p:nvSpPr>
            <p:spPr>
              <a:xfrm>
                <a:off x="387535" y="4086904"/>
                <a:ext cx="5453020" cy="2555485"/>
              </a:xfrm>
              <a:prstGeom prst="roundRect">
                <a:avLst>
                  <a:gd name="adj" fmla="val 4752"/>
                </a:avLst>
              </a:prstGeom>
              <a:noFill/>
              <a:ln w="28575">
                <a:solidFill>
                  <a:schemeClr val="accent5">
                    <a:lumMod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矩形 182"/>
              <p:cNvSpPr/>
              <p:nvPr/>
            </p:nvSpPr>
            <p:spPr>
              <a:xfrm>
                <a:off x="4128977" y="5071254"/>
                <a:ext cx="1432665" cy="1180946"/>
              </a:xfrm>
              <a:prstGeom prst="rect">
                <a:avLst/>
              </a:prstGeom>
              <a:noFill/>
              <a:ln w="28575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98" name="矩形 197"/>
            <p:cNvSpPr>
              <a:spLocks noChangeArrowheads="1"/>
            </p:cNvSpPr>
            <p:nvPr/>
          </p:nvSpPr>
          <p:spPr bwMode="auto">
            <a:xfrm>
              <a:off x="9592" y="6056"/>
              <a:ext cx="667" cy="935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Dotum" panose="020B0600000101010101" pitchFamily="34" charset="-127"/>
                  <a:cs typeface="Times New Roman" panose="02020603050405020304" pitchFamily="18" charset="0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otum" panose="020B0600000101010101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9" name="文本框 198"/>
            <p:cNvSpPr txBox="1"/>
            <p:nvPr/>
          </p:nvSpPr>
          <p:spPr>
            <a:xfrm>
              <a:off x="15604" y="7232"/>
              <a:ext cx="2800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Probability 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9" name="组合 208"/>
            <p:cNvGrpSpPr/>
            <p:nvPr/>
          </p:nvGrpSpPr>
          <p:grpSpPr>
            <a:xfrm>
              <a:off x="15833" y="7912"/>
              <a:ext cx="2262" cy="1872"/>
              <a:chOff x="10053638" y="5024249"/>
              <a:chExt cx="1436498" cy="1188432"/>
            </a:xfrm>
          </p:grpSpPr>
          <p:sp>
            <p:nvSpPr>
              <p:cNvPr id="208" name="任意多边形: 形状 207"/>
              <p:cNvSpPr/>
              <p:nvPr/>
            </p:nvSpPr>
            <p:spPr>
              <a:xfrm>
                <a:off x="10266842" y="5568049"/>
                <a:ext cx="1212215" cy="629216"/>
              </a:xfrm>
              <a:custGeom>
                <a:avLst/>
                <a:gdLst>
                  <a:gd name="connsiteX0" fmla="*/ 0 w 1909"/>
                  <a:gd name="connsiteY0" fmla="*/ 991 h 990"/>
                  <a:gd name="connsiteX1" fmla="*/ 362 w 1909"/>
                  <a:gd name="connsiteY1" fmla="*/ 572 h 990"/>
                  <a:gd name="connsiteX2" fmla="*/ 571 w 1909"/>
                  <a:gd name="connsiteY2" fmla="*/ 25 h 990"/>
                  <a:gd name="connsiteX3" fmla="*/ 1170 w 1909"/>
                  <a:gd name="connsiteY3" fmla="*/ 160 h 990"/>
                  <a:gd name="connsiteX4" fmla="*/ 1909 w 1909"/>
                  <a:gd name="connsiteY4" fmla="*/ 155 h 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9" h="991">
                    <a:moveTo>
                      <a:pt x="0" y="991"/>
                    </a:moveTo>
                    <a:cubicBezTo>
                      <a:pt x="27" y="935"/>
                      <a:pt x="266" y="735"/>
                      <a:pt x="362" y="572"/>
                    </a:cubicBezTo>
                    <a:cubicBezTo>
                      <a:pt x="459" y="408"/>
                      <a:pt x="436" y="93"/>
                      <a:pt x="571" y="25"/>
                    </a:cubicBezTo>
                    <a:cubicBezTo>
                      <a:pt x="705" y="-44"/>
                      <a:pt x="945" y="40"/>
                      <a:pt x="1170" y="160"/>
                    </a:cubicBezTo>
                    <a:cubicBezTo>
                      <a:pt x="1395" y="279"/>
                      <a:pt x="1793" y="127"/>
                      <a:pt x="1909" y="155"/>
                    </a:cubicBezTo>
                  </a:path>
                </a:pathLst>
              </a:custGeom>
              <a:noFill/>
              <a:ln w="190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任意多边形: 形状 202"/>
              <p:cNvSpPr/>
              <p:nvPr/>
            </p:nvSpPr>
            <p:spPr>
              <a:xfrm>
                <a:off x="10434638" y="5024249"/>
                <a:ext cx="1055498" cy="757082"/>
              </a:xfrm>
              <a:custGeom>
                <a:avLst/>
                <a:gdLst>
                  <a:gd name="connsiteX0" fmla="*/ 0 w 1038830"/>
                  <a:gd name="connsiteY0" fmla="*/ 0 h 807449"/>
                  <a:gd name="connsiteX1" fmla="*/ 147638 w 1038830"/>
                  <a:gd name="connsiteY1" fmla="*/ 288131 h 807449"/>
                  <a:gd name="connsiteX2" fmla="*/ 309563 w 1038830"/>
                  <a:gd name="connsiteY2" fmla="*/ 350044 h 807449"/>
                  <a:gd name="connsiteX3" fmla="*/ 564357 w 1038830"/>
                  <a:gd name="connsiteY3" fmla="*/ 523875 h 807449"/>
                  <a:gd name="connsiteX4" fmla="*/ 923925 w 1038830"/>
                  <a:gd name="connsiteY4" fmla="*/ 802481 h 807449"/>
                  <a:gd name="connsiteX5" fmla="*/ 1026319 w 1038830"/>
                  <a:gd name="connsiteY5" fmla="*/ 709613 h 807449"/>
                  <a:gd name="connsiteX6" fmla="*/ 1033463 w 1038830"/>
                  <a:gd name="connsiteY6" fmla="*/ 709613 h 807449"/>
                  <a:gd name="connsiteX0-1" fmla="*/ 0 w 1038830"/>
                  <a:gd name="connsiteY0-2" fmla="*/ 0 h 804253"/>
                  <a:gd name="connsiteX1-3" fmla="*/ 147638 w 1038830"/>
                  <a:gd name="connsiteY1-4" fmla="*/ 288131 h 804253"/>
                  <a:gd name="connsiteX2-5" fmla="*/ 309563 w 1038830"/>
                  <a:gd name="connsiteY2-6" fmla="*/ 350044 h 804253"/>
                  <a:gd name="connsiteX3-7" fmla="*/ 492485 w 1038830"/>
                  <a:gd name="connsiteY3-8" fmla="*/ 608090 h 804253"/>
                  <a:gd name="connsiteX4-9" fmla="*/ 923925 w 1038830"/>
                  <a:gd name="connsiteY4-10" fmla="*/ 802481 h 804253"/>
                  <a:gd name="connsiteX5-11" fmla="*/ 1026319 w 1038830"/>
                  <a:gd name="connsiteY5-12" fmla="*/ 709613 h 804253"/>
                  <a:gd name="connsiteX6-13" fmla="*/ 1033463 w 1038830"/>
                  <a:gd name="connsiteY6-14" fmla="*/ 709613 h 804253"/>
                  <a:gd name="connsiteX0-15" fmla="*/ 0 w 1038830"/>
                  <a:gd name="connsiteY0-16" fmla="*/ 0 h 804253"/>
                  <a:gd name="connsiteX1-17" fmla="*/ 147638 w 1038830"/>
                  <a:gd name="connsiteY1-18" fmla="*/ 288131 h 804253"/>
                  <a:gd name="connsiteX2-19" fmla="*/ 309563 w 1038830"/>
                  <a:gd name="connsiteY2-20" fmla="*/ 350044 h 804253"/>
                  <a:gd name="connsiteX3-21" fmla="*/ 492485 w 1038830"/>
                  <a:gd name="connsiteY3-22" fmla="*/ 608090 h 804253"/>
                  <a:gd name="connsiteX4-23" fmla="*/ 923925 w 1038830"/>
                  <a:gd name="connsiteY4-24" fmla="*/ 802481 h 804253"/>
                  <a:gd name="connsiteX5-25" fmla="*/ 1026319 w 1038830"/>
                  <a:gd name="connsiteY5-26" fmla="*/ 709613 h 804253"/>
                  <a:gd name="connsiteX6-27" fmla="*/ 1033463 w 1038830"/>
                  <a:gd name="connsiteY6-28" fmla="*/ 709613 h 804253"/>
                  <a:gd name="connsiteX0-29" fmla="*/ 0 w 1038830"/>
                  <a:gd name="connsiteY0-30" fmla="*/ 0 h 743748"/>
                  <a:gd name="connsiteX1-31" fmla="*/ 147638 w 1038830"/>
                  <a:gd name="connsiteY1-32" fmla="*/ 288131 h 743748"/>
                  <a:gd name="connsiteX2-33" fmla="*/ 309563 w 1038830"/>
                  <a:gd name="connsiteY2-34" fmla="*/ 350044 h 743748"/>
                  <a:gd name="connsiteX3-35" fmla="*/ 492485 w 1038830"/>
                  <a:gd name="connsiteY3-36" fmla="*/ 608090 h 743748"/>
                  <a:gd name="connsiteX4-37" fmla="*/ 752057 w 1038830"/>
                  <a:gd name="connsiteY4-38" fmla="*/ 740099 h 743748"/>
                  <a:gd name="connsiteX5-39" fmla="*/ 1026319 w 1038830"/>
                  <a:gd name="connsiteY5-40" fmla="*/ 709613 h 743748"/>
                  <a:gd name="connsiteX6-41" fmla="*/ 1033463 w 1038830"/>
                  <a:gd name="connsiteY6-42" fmla="*/ 709613 h 7437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</a:cxnLst>
                <a:rect l="l" t="t" r="r" b="b"/>
                <a:pathLst>
                  <a:path w="1038830" h="743748">
                    <a:moveTo>
                      <a:pt x="0" y="0"/>
                    </a:moveTo>
                    <a:cubicBezTo>
                      <a:pt x="48022" y="114895"/>
                      <a:pt x="96044" y="229790"/>
                      <a:pt x="147638" y="288131"/>
                    </a:cubicBezTo>
                    <a:cubicBezTo>
                      <a:pt x="199232" y="346472"/>
                      <a:pt x="252089" y="296718"/>
                      <a:pt x="309563" y="350044"/>
                    </a:cubicBezTo>
                    <a:cubicBezTo>
                      <a:pt x="367037" y="403370"/>
                      <a:pt x="418736" y="543081"/>
                      <a:pt x="492485" y="608090"/>
                    </a:cubicBezTo>
                    <a:cubicBezTo>
                      <a:pt x="566234" y="673099"/>
                      <a:pt x="663085" y="723179"/>
                      <a:pt x="752057" y="740099"/>
                    </a:cubicBezTo>
                    <a:cubicBezTo>
                      <a:pt x="841029" y="757019"/>
                      <a:pt x="1026319" y="709613"/>
                      <a:pt x="1026319" y="709613"/>
                    </a:cubicBezTo>
                    <a:cubicBezTo>
                      <a:pt x="1044575" y="694135"/>
                      <a:pt x="1039019" y="701874"/>
                      <a:pt x="1033463" y="709613"/>
                    </a:cubicBezTo>
                  </a:path>
                </a:pathLst>
              </a:custGeom>
              <a:noFill/>
              <a:ln w="190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任意多边形: 形状 203"/>
              <p:cNvSpPr/>
              <p:nvPr/>
            </p:nvSpPr>
            <p:spPr>
              <a:xfrm>
                <a:off x="10053638" y="5482938"/>
                <a:ext cx="614362" cy="729743"/>
              </a:xfrm>
              <a:custGeom>
                <a:avLst/>
                <a:gdLst>
                  <a:gd name="connsiteX0" fmla="*/ 0 w 618679"/>
                  <a:gd name="connsiteY0" fmla="*/ 27275 h 738783"/>
                  <a:gd name="connsiteX1" fmla="*/ 223837 w 618679"/>
                  <a:gd name="connsiteY1" fmla="*/ 39181 h 738783"/>
                  <a:gd name="connsiteX2" fmla="*/ 359568 w 618679"/>
                  <a:gd name="connsiteY2" fmla="*/ 403512 h 738783"/>
                  <a:gd name="connsiteX3" fmla="*/ 578643 w 618679"/>
                  <a:gd name="connsiteY3" fmla="*/ 601156 h 738783"/>
                  <a:gd name="connsiteX4" fmla="*/ 614362 w 618679"/>
                  <a:gd name="connsiteY4" fmla="*/ 729743 h 738783"/>
                  <a:gd name="connsiteX5" fmla="*/ 616743 w 618679"/>
                  <a:gd name="connsiteY5" fmla="*/ 717837 h 738783"/>
                  <a:gd name="connsiteX0-1" fmla="*/ 0 w 614362"/>
                  <a:gd name="connsiteY0-2" fmla="*/ 27275 h 729743"/>
                  <a:gd name="connsiteX1-3" fmla="*/ 223837 w 614362"/>
                  <a:gd name="connsiteY1-4" fmla="*/ 39181 h 729743"/>
                  <a:gd name="connsiteX2-5" fmla="*/ 359568 w 614362"/>
                  <a:gd name="connsiteY2-6" fmla="*/ 403512 h 729743"/>
                  <a:gd name="connsiteX3-7" fmla="*/ 578643 w 614362"/>
                  <a:gd name="connsiteY3-8" fmla="*/ 601156 h 729743"/>
                  <a:gd name="connsiteX4-9" fmla="*/ 614362 w 614362"/>
                  <a:gd name="connsiteY4-10" fmla="*/ 729743 h 72974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14362" h="729743">
                    <a:moveTo>
                      <a:pt x="0" y="27275"/>
                    </a:moveTo>
                    <a:cubicBezTo>
                      <a:pt x="81954" y="1875"/>
                      <a:pt x="163909" y="-23525"/>
                      <a:pt x="223837" y="39181"/>
                    </a:cubicBezTo>
                    <a:cubicBezTo>
                      <a:pt x="283765" y="101887"/>
                      <a:pt x="300434" y="309850"/>
                      <a:pt x="359568" y="403512"/>
                    </a:cubicBezTo>
                    <a:cubicBezTo>
                      <a:pt x="418702" y="497174"/>
                      <a:pt x="536177" y="546784"/>
                      <a:pt x="578643" y="601156"/>
                    </a:cubicBezTo>
                    <a:cubicBezTo>
                      <a:pt x="621109" y="655528"/>
                      <a:pt x="608012" y="710296"/>
                      <a:pt x="614362" y="729743"/>
                    </a:cubicBezTo>
                  </a:path>
                </a:pathLst>
              </a:custGeom>
              <a:noFill/>
              <a:ln w="190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308610" y="913130"/>
            <a:ext cx="5622290" cy="2724150"/>
            <a:chOff x="486" y="1438"/>
            <a:chExt cx="8854" cy="4290"/>
          </a:xfrm>
        </p:grpSpPr>
        <p:grpSp>
          <p:nvGrpSpPr>
            <p:cNvPr id="3" name="组合 2"/>
            <p:cNvGrpSpPr/>
            <p:nvPr/>
          </p:nvGrpSpPr>
          <p:grpSpPr>
            <a:xfrm>
              <a:off x="486" y="1438"/>
              <a:ext cx="8854" cy="4290"/>
              <a:chOff x="486" y="1438"/>
              <a:chExt cx="8854" cy="4290"/>
            </a:xfrm>
          </p:grpSpPr>
          <p:grpSp>
            <p:nvGrpSpPr>
              <p:cNvPr id="171" name="组合 170"/>
              <p:cNvGrpSpPr/>
              <p:nvPr/>
            </p:nvGrpSpPr>
            <p:grpSpPr>
              <a:xfrm>
                <a:off x="834" y="1704"/>
                <a:ext cx="8506" cy="4024"/>
                <a:chOff x="396207" y="904409"/>
                <a:chExt cx="5401157" cy="2555485"/>
              </a:xfrm>
            </p:grpSpPr>
            <p:sp>
              <p:nvSpPr>
                <p:cNvPr id="137" name="文本框 136"/>
                <p:cNvSpPr txBox="1"/>
                <p:nvPr/>
              </p:nvSpPr>
              <p:spPr>
                <a:xfrm>
                  <a:off x="599951" y="987114"/>
                  <a:ext cx="8896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Inputs</a:t>
                  </a:r>
                  <a:endPara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38" name="组合 137"/>
                <p:cNvGrpSpPr/>
                <p:nvPr/>
              </p:nvGrpSpPr>
              <p:grpSpPr>
                <a:xfrm>
                  <a:off x="459654" y="1378713"/>
                  <a:ext cx="1097494" cy="1913039"/>
                  <a:chOff x="1770171" y="4236180"/>
                  <a:chExt cx="1418545" cy="2364630"/>
                </a:xfrm>
              </p:grpSpPr>
              <p:cxnSp>
                <p:nvCxnSpPr>
                  <p:cNvPr id="155" name="直接箭头连接符 154"/>
                  <p:cNvCxnSpPr/>
                  <p:nvPr/>
                </p:nvCxnSpPr>
                <p:spPr>
                  <a:xfrm>
                    <a:off x="1899610" y="4602844"/>
                    <a:ext cx="1240323" cy="39733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6" name="任意多边形: 形状 155"/>
                  <p:cNvSpPr/>
                  <p:nvPr/>
                </p:nvSpPr>
                <p:spPr>
                  <a:xfrm rot="279499">
                    <a:off x="2077114" y="4236180"/>
                    <a:ext cx="837673" cy="596596"/>
                  </a:xfrm>
                  <a:custGeom>
                    <a:avLst/>
                    <a:gdLst>
                      <a:gd name="connsiteX0" fmla="*/ 0 w 1250305"/>
                      <a:gd name="connsiteY0" fmla="*/ 416048 h 722555"/>
                      <a:gd name="connsiteX1" fmla="*/ 353465 w 1250305"/>
                      <a:gd name="connsiteY1" fmla="*/ 469836 h 722555"/>
                      <a:gd name="connsiteX2" fmla="*/ 806823 w 1250305"/>
                      <a:gd name="connsiteY2" fmla="*/ 1110 h 722555"/>
                      <a:gd name="connsiteX3" fmla="*/ 998924 w 1250305"/>
                      <a:gd name="connsiteY3" fmla="*/ 623517 h 722555"/>
                      <a:gd name="connsiteX4" fmla="*/ 1244813 w 1250305"/>
                      <a:gd name="connsiteY4" fmla="*/ 715725 h 722555"/>
                      <a:gd name="connsiteX5" fmla="*/ 1175657 w 1250305"/>
                      <a:gd name="connsiteY5" fmla="*/ 715725 h 722555"/>
                      <a:gd name="connsiteX6" fmla="*/ 1175657 w 1250305"/>
                      <a:gd name="connsiteY6" fmla="*/ 715725 h 722555"/>
                      <a:gd name="connsiteX0-1" fmla="*/ 0 w 1250305"/>
                      <a:gd name="connsiteY0-2" fmla="*/ 416048 h 722555"/>
                      <a:gd name="connsiteX1-3" fmla="*/ 353465 w 1250305"/>
                      <a:gd name="connsiteY1-4" fmla="*/ 469836 h 722555"/>
                      <a:gd name="connsiteX2-5" fmla="*/ 806823 w 1250305"/>
                      <a:gd name="connsiteY2-6" fmla="*/ 1110 h 722555"/>
                      <a:gd name="connsiteX3-7" fmla="*/ 998924 w 1250305"/>
                      <a:gd name="connsiteY3-8" fmla="*/ 623517 h 722555"/>
                      <a:gd name="connsiteX4-9" fmla="*/ 1244813 w 1250305"/>
                      <a:gd name="connsiteY4-10" fmla="*/ 715725 h 722555"/>
                      <a:gd name="connsiteX5-11" fmla="*/ 1175657 w 1250305"/>
                      <a:gd name="connsiteY5-12" fmla="*/ 715725 h 722555"/>
                      <a:gd name="connsiteX0-13" fmla="*/ 0 w 1244813"/>
                      <a:gd name="connsiteY0-14" fmla="*/ 416048 h 715725"/>
                      <a:gd name="connsiteX1-15" fmla="*/ 353465 w 1244813"/>
                      <a:gd name="connsiteY1-16" fmla="*/ 469836 h 715725"/>
                      <a:gd name="connsiteX2-17" fmla="*/ 806823 w 1244813"/>
                      <a:gd name="connsiteY2-18" fmla="*/ 1110 h 715725"/>
                      <a:gd name="connsiteX3-19" fmla="*/ 998924 w 1244813"/>
                      <a:gd name="connsiteY3-20" fmla="*/ 623517 h 715725"/>
                      <a:gd name="connsiteX4-21" fmla="*/ 1244813 w 1244813"/>
                      <a:gd name="connsiteY4-22" fmla="*/ 715725 h 715725"/>
                      <a:gd name="connsiteX0-23" fmla="*/ 0 w 1123369"/>
                      <a:gd name="connsiteY0-24" fmla="*/ 456546 h 715742"/>
                      <a:gd name="connsiteX1-25" fmla="*/ 232021 w 1123369"/>
                      <a:gd name="connsiteY1-26" fmla="*/ 469853 h 715742"/>
                      <a:gd name="connsiteX2-27" fmla="*/ 685379 w 1123369"/>
                      <a:gd name="connsiteY2-28" fmla="*/ 1127 h 715742"/>
                      <a:gd name="connsiteX3-29" fmla="*/ 877480 w 1123369"/>
                      <a:gd name="connsiteY3-30" fmla="*/ 623534 h 715742"/>
                      <a:gd name="connsiteX4-31" fmla="*/ 1123369 w 1123369"/>
                      <a:gd name="connsiteY4-32" fmla="*/ 715742 h 715742"/>
                      <a:gd name="connsiteX0-33" fmla="*/ 0 w 1123369"/>
                      <a:gd name="connsiteY0-34" fmla="*/ 456546 h 715742"/>
                      <a:gd name="connsiteX1-35" fmla="*/ 232021 w 1123369"/>
                      <a:gd name="connsiteY1-36" fmla="*/ 469853 h 715742"/>
                      <a:gd name="connsiteX2-37" fmla="*/ 685379 w 1123369"/>
                      <a:gd name="connsiteY2-38" fmla="*/ 1127 h 715742"/>
                      <a:gd name="connsiteX3-39" fmla="*/ 877480 w 1123369"/>
                      <a:gd name="connsiteY3-40" fmla="*/ 623534 h 715742"/>
                      <a:gd name="connsiteX4-41" fmla="*/ 1123369 w 1123369"/>
                      <a:gd name="connsiteY4-42" fmla="*/ 715742 h 715742"/>
                      <a:gd name="connsiteX0-43" fmla="*/ 0 w 1137656"/>
                      <a:gd name="connsiteY0-44" fmla="*/ 477987 h 715751"/>
                      <a:gd name="connsiteX1-45" fmla="*/ 246308 w 1137656"/>
                      <a:gd name="connsiteY1-46" fmla="*/ 469862 h 715751"/>
                      <a:gd name="connsiteX2-47" fmla="*/ 699666 w 1137656"/>
                      <a:gd name="connsiteY2-48" fmla="*/ 1136 h 715751"/>
                      <a:gd name="connsiteX3-49" fmla="*/ 891767 w 1137656"/>
                      <a:gd name="connsiteY3-50" fmla="*/ 623543 h 715751"/>
                      <a:gd name="connsiteX4-51" fmla="*/ 1137656 w 1137656"/>
                      <a:gd name="connsiteY4-52" fmla="*/ 715751 h 715751"/>
                      <a:gd name="connsiteX0-53" fmla="*/ 0 w 1137656"/>
                      <a:gd name="connsiteY0-54" fmla="*/ 477987 h 715751"/>
                      <a:gd name="connsiteX1-55" fmla="*/ 246308 w 1137656"/>
                      <a:gd name="connsiteY1-56" fmla="*/ 469862 h 715751"/>
                      <a:gd name="connsiteX2-57" fmla="*/ 699666 w 1137656"/>
                      <a:gd name="connsiteY2-58" fmla="*/ 1136 h 715751"/>
                      <a:gd name="connsiteX3-59" fmla="*/ 891767 w 1137656"/>
                      <a:gd name="connsiteY3-60" fmla="*/ 623543 h 715751"/>
                      <a:gd name="connsiteX4-61" fmla="*/ 1137656 w 1137656"/>
                      <a:gd name="connsiteY4-62" fmla="*/ 715751 h 715751"/>
                      <a:gd name="connsiteX0-63" fmla="*/ 0 w 1085269"/>
                      <a:gd name="connsiteY0-64" fmla="*/ 477987 h 725276"/>
                      <a:gd name="connsiteX1-65" fmla="*/ 246308 w 1085269"/>
                      <a:gd name="connsiteY1-66" fmla="*/ 469862 h 725276"/>
                      <a:gd name="connsiteX2-67" fmla="*/ 699666 w 1085269"/>
                      <a:gd name="connsiteY2-68" fmla="*/ 1136 h 725276"/>
                      <a:gd name="connsiteX3-69" fmla="*/ 891767 w 1085269"/>
                      <a:gd name="connsiteY3-70" fmla="*/ 623543 h 725276"/>
                      <a:gd name="connsiteX4-71" fmla="*/ 1085269 w 1085269"/>
                      <a:gd name="connsiteY4-72" fmla="*/ 725276 h 725276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1085269" h="725276">
                        <a:moveTo>
                          <a:pt x="0" y="477987"/>
                        </a:moveTo>
                        <a:cubicBezTo>
                          <a:pt x="116641" y="506122"/>
                          <a:pt x="129697" y="549337"/>
                          <a:pt x="246308" y="469862"/>
                        </a:cubicBezTo>
                        <a:cubicBezTo>
                          <a:pt x="362919" y="390387"/>
                          <a:pt x="592090" y="-24477"/>
                          <a:pt x="699666" y="1136"/>
                        </a:cubicBezTo>
                        <a:cubicBezTo>
                          <a:pt x="807242" y="26749"/>
                          <a:pt x="827500" y="502853"/>
                          <a:pt x="891767" y="623543"/>
                        </a:cubicBezTo>
                        <a:cubicBezTo>
                          <a:pt x="956034" y="744233"/>
                          <a:pt x="1055814" y="709908"/>
                          <a:pt x="1085269" y="725276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157" name="任意多边形: 形状 156"/>
                  <p:cNvSpPr/>
                  <p:nvPr/>
                </p:nvSpPr>
                <p:spPr>
                  <a:xfrm rot="20489560">
                    <a:off x="1946503" y="4923022"/>
                    <a:ext cx="828013" cy="760595"/>
                  </a:xfrm>
                  <a:custGeom>
                    <a:avLst/>
                    <a:gdLst>
                      <a:gd name="connsiteX0" fmla="*/ 0 w 1250305"/>
                      <a:gd name="connsiteY0" fmla="*/ 416048 h 722555"/>
                      <a:gd name="connsiteX1" fmla="*/ 353465 w 1250305"/>
                      <a:gd name="connsiteY1" fmla="*/ 469836 h 722555"/>
                      <a:gd name="connsiteX2" fmla="*/ 806823 w 1250305"/>
                      <a:gd name="connsiteY2" fmla="*/ 1110 h 722555"/>
                      <a:gd name="connsiteX3" fmla="*/ 998924 w 1250305"/>
                      <a:gd name="connsiteY3" fmla="*/ 623517 h 722555"/>
                      <a:gd name="connsiteX4" fmla="*/ 1244813 w 1250305"/>
                      <a:gd name="connsiteY4" fmla="*/ 715725 h 722555"/>
                      <a:gd name="connsiteX5" fmla="*/ 1175657 w 1250305"/>
                      <a:gd name="connsiteY5" fmla="*/ 715725 h 722555"/>
                      <a:gd name="connsiteX6" fmla="*/ 1175657 w 1250305"/>
                      <a:gd name="connsiteY6" fmla="*/ 715725 h 722555"/>
                      <a:gd name="connsiteX0-1" fmla="*/ 0 w 1250305"/>
                      <a:gd name="connsiteY0-2" fmla="*/ 416316 h 722823"/>
                      <a:gd name="connsiteX1-3" fmla="*/ 553250 w 1250305"/>
                      <a:gd name="connsiteY1-4" fmla="*/ 454736 h 722823"/>
                      <a:gd name="connsiteX2-5" fmla="*/ 806823 w 1250305"/>
                      <a:gd name="connsiteY2-6" fmla="*/ 1378 h 722823"/>
                      <a:gd name="connsiteX3-7" fmla="*/ 998924 w 1250305"/>
                      <a:gd name="connsiteY3-8" fmla="*/ 623785 h 722823"/>
                      <a:gd name="connsiteX4-9" fmla="*/ 1244813 w 1250305"/>
                      <a:gd name="connsiteY4-10" fmla="*/ 715993 h 722823"/>
                      <a:gd name="connsiteX5-11" fmla="*/ 1175657 w 1250305"/>
                      <a:gd name="connsiteY5-12" fmla="*/ 715993 h 722823"/>
                      <a:gd name="connsiteX6-13" fmla="*/ 1175657 w 1250305"/>
                      <a:gd name="connsiteY6-14" fmla="*/ 715993 h 722823"/>
                      <a:gd name="connsiteX0-15" fmla="*/ 0 w 1258427"/>
                      <a:gd name="connsiteY0-16" fmla="*/ 415982 h 724196"/>
                      <a:gd name="connsiteX1-17" fmla="*/ 553250 w 1258427"/>
                      <a:gd name="connsiteY1-18" fmla="*/ 454402 h 724196"/>
                      <a:gd name="connsiteX2-19" fmla="*/ 806823 w 1258427"/>
                      <a:gd name="connsiteY2-20" fmla="*/ 1044 h 724196"/>
                      <a:gd name="connsiteX3-21" fmla="*/ 852927 w 1258427"/>
                      <a:gd name="connsiteY3-22" fmla="*/ 600399 h 724196"/>
                      <a:gd name="connsiteX4-23" fmla="*/ 1244813 w 1258427"/>
                      <a:gd name="connsiteY4-24" fmla="*/ 715659 h 724196"/>
                      <a:gd name="connsiteX5-25" fmla="*/ 1175657 w 1258427"/>
                      <a:gd name="connsiteY5-26" fmla="*/ 715659 h 724196"/>
                      <a:gd name="connsiteX6-27" fmla="*/ 1175657 w 1258427"/>
                      <a:gd name="connsiteY6-28" fmla="*/ 715659 h 724196"/>
                      <a:gd name="connsiteX0-29" fmla="*/ 0 w 1258427"/>
                      <a:gd name="connsiteY0-30" fmla="*/ 416246 h 724460"/>
                      <a:gd name="connsiteX1-31" fmla="*/ 437989 w 1258427"/>
                      <a:gd name="connsiteY1-32" fmla="*/ 439298 h 724460"/>
                      <a:gd name="connsiteX2-33" fmla="*/ 806823 w 1258427"/>
                      <a:gd name="connsiteY2-34" fmla="*/ 1308 h 724460"/>
                      <a:gd name="connsiteX3-35" fmla="*/ 852927 w 1258427"/>
                      <a:gd name="connsiteY3-36" fmla="*/ 600663 h 724460"/>
                      <a:gd name="connsiteX4-37" fmla="*/ 1244813 w 1258427"/>
                      <a:gd name="connsiteY4-38" fmla="*/ 715923 h 724460"/>
                      <a:gd name="connsiteX5-39" fmla="*/ 1175657 w 1258427"/>
                      <a:gd name="connsiteY5-40" fmla="*/ 715923 h 724460"/>
                      <a:gd name="connsiteX6-41" fmla="*/ 1175657 w 1258427"/>
                      <a:gd name="connsiteY6-42" fmla="*/ 715923 h 724460"/>
                      <a:gd name="connsiteX0-43" fmla="*/ 0 w 1254817"/>
                      <a:gd name="connsiteY0-44" fmla="*/ 416246 h 724460"/>
                      <a:gd name="connsiteX1-45" fmla="*/ 437989 w 1254817"/>
                      <a:gd name="connsiteY1-46" fmla="*/ 439298 h 724460"/>
                      <a:gd name="connsiteX2-47" fmla="*/ 806823 w 1254817"/>
                      <a:gd name="connsiteY2-48" fmla="*/ 1308 h 724460"/>
                      <a:gd name="connsiteX3-49" fmla="*/ 914399 w 1254817"/>
                      <a:gd name="connsiteY3-50" fmla="*/ 600663 h 724460"/>
                      <a:gd name="connsiteX4-51" fmla="*/ 1244813 w 1254817"/>
                      <a:gd name="connsiteY4-52" fmla="*/ 715923 h 724460"/>
                      <a:gd name="connsiteX5-53" fmla="*/ 1175657 w 1254817"/>
                      <a:gd name="connsiteY5-54" fmla="*/ 715923 h 724460"/>
                      <a:gd name="connsiteX6-55" fmla="*/ 1175657 w 1254817"/>
                      <a:gd name="connsiteY6-56" fmla="*/ 715923 h 724460"/>
                      <a:gd name="connsiteX0-57" fmla="*/ 0 w 1175657"/>
                      <a:gd name="connsiteY0-58" fmla="*/ 416246 h 724460"/>
                      <a:gd name="connsiteX1-59" fmla="*/ 437989 w 1175657"/>
                      <a:gd name="connsiteY1-60" fmla="*/ 439298 h 724460"/>
                      <a:gd name="connsiteX2-61" fmla="*/ 806823 w 1175657"/>
                      <a:gd name="connsiteY2-62" fmla="*/ 1308 h 724460"/>
                      <a:gd name="connsiteX3-63" fmla="*/ 914399 w 1175657"/>
                      <a:gd name="connsiteY3-64" fmla="*/ 600663 h 724460"/>
                      <a:gd name="connsiteX4-65" fmla="*/ 1121868 w 1175657"/>
                      <a:gd name="connsiteY4-66" fmla="*/ 715923 h 724460"/>
                      <a:gd name="connsiteX5-67" fmla="*/ 1175657 w 1175657"/>
                      <a:gd name="connsiteY5-68" fmla="*/ 715923 h 724460"/>
                      <a:gd name="connsiteX6-69" fmla="*/ 1175657 w 1175657"/>
                      <a:gd name="connsiteY6-70" fmla="*/ 715923 h 724460"/>
                      <a:gd name="connsiteX0-71" fmla="*/ 0 w 1060396"/>
                      <a:gd name="connsiteY0-72" fmla="*/ 470063 h 724489"/>
                      <a:gd name="connsiteX1-73" fmla="*/ 322728 w 1060396"/>
                      <a:gd name="connsiteY1-74" fmla="*/ 439327 h 724489"/>
                      <a:gd name="connsiteX2-75" fmla="*/ 691562 w 1060396"/>
                      <a:gd name="connsiteY2-76" fmla="*/ 1337 h 724489"/>
                      <a:gd name="connsiteX3-77" fmla="*/ 799138 w 1060396"/>
                      <a:gd name="connsiteY3-78" fmla="*/ 600692 h 724489"/>
                      <a:gd name="connsiteX4-79" fmla="*/ 1006607 w 1060396"/>
                      <a:gd name="connsiteY4-80" fmla="*/ 715952 h 724489"/>
                      <a:gd name="connsiteX5-81" fmla="*/ 1060396 w 1060396"/>
                      <a:gd name="connsiteY5-82" fmla="*/ 715952 h 724489"/>
                      <a:gd name="connsiteX6-83" fmla="*/ 1060396 w 1060396"/>
                      <a:gd name="connsiteY6-84" fmla="*/ 715952 h 724489"/>
                      <a:gd name="connsiteX0-85" fmla="*/ 0 w 1060396"/>
                      <a:gd name="connsiteY0-86" fmla="*/ 470063 h 746689"/>
                      <a:gd name="connsiteX1-87" fmla="*/ 322728 w 1060396"/>
                      <a:gd name="connsiteY1-88" fmla="*/ 439327 h 746689"/>
                      <a:gd name="connsiteX2-89" fmla="*/ 691562 w 1060396"/>
                      <a:gd name="connsiteY2-90" fmla="*/ 1337 h 746689"/>
                      <a:gd name="connsiteX3-91" fmla="*/ 799138 w 1060396"/>
                      <a:gd name="connsiteY3-92" fmla="*/ 600692 h 746689"/>
                      <a:gd name="connsiteX4-93" fmla="*/ 1006607 w 1060396"/>
                      <a:gd name="connsiteY4-94" fmla="*/ 715952 h 746689"/>
                      <a:gd name="connsiteX5-95" fmla="*/ 1060396 w 1060396"/>
                      <a:gd name="connsiteY5-96" fmla="*/ 715952 h 746689"/>
                      <a:gd name="connsiteX6-97" fmla="*/ 952820 w 1060396"/>
                      <a:gd name="connsiteY6-98" fmla="*/ 746689 h 746689"/>
                      <a:gd name="connsiteX0-99" fmla="*/ 0 w 1060398"/>
                      <a:gd name="connsiteY0-100" fmla="*/ 470063 h 746689"/>
                      <a:gd name="connsiteX1-101" fmla="*/ 322728 w 1060398"/>
                      <a:gd name="connsiteY1-102" fmla="*/ 439327 h 746689"/>
                      <a:gd name="connsiteX2-103" fmla="*/ 691562 w 1060398"/>
                      <a:gd name="connsiteY2-104" fmla="*/ 1337 h 746689"/>
                      <a:gd name="connsiteX3-105" fmla="*/ 729982 w 1060398"/>
                      <a:gd name="connsiteY3-106" fmla="*/ 600692 h 746689"/>
                      <a:gd name="connsiteX4-107" fmla="*/ 1006607 w 1060398"/>
                      <a:gd name="connsiteY4-108" fmla="*/ 715952 h 746689"/>
                      <a:gd name="connsiteX5-109" fmla="*/ 1060396 w 1060398"/>
                      <a:gd name="connsiteY5-110" fmla="*/ 715952 h 746689"/>
                      <a:gd name="connsiteX6-111" fmla="*/ 952820 w 1060398"/>
                      <a:gd name="connsiteY6-112" fmla="*/ 746689 h 746689"/>
                      <a:gd name="connsiteX0-113" fmla="*/ 0 w 1060398"/>
                      <a:gd name="connsiteY0-114" fmla="*/ 469454 h 746080"/>
                      <a:gd name="connsiteX1-115" fmla="*/ 368833 w 1060398"/>
                      <a:gd name="connsiteY1-116" fmla="*/ 477138 h 746080"/>
                      <a:gd name="connsiteX2-117" fmla="*/ 691562 w 1060398"/>
                      <a:gd name="connsiteY2-118" fmla="*/ 728 h 746080"/>
                      <a:gd name="connsiteX3-119" fmla="*/ 729982 w 1060398"/>
                      <a:gd name="connsiteY3-120" fmla="*/ 600083 h 746080"/>
                      <a:gd name="connsiteX4-121" fmla="*/ 1006607 w 1060398"/>
                      <a:gd name="connsiteY4-122" fmla="*/ 715343 h 746080"/>
                      <a:gd name="connsiteX5-123" fmla="*/ 1060396 w 1060398"/>
                      <a:gd name="connsiteY5-124" fmla="*/ 715343 h 746080"/>
                      <a:gd name="connsiteX6-125" fmla="*/ 952820 w 1060398"/>
                      <a:gd name="connsiteY6-126" fmla="*/ 746080 h 746080"/>
                      <a:gd name="connsiteX0-127" fmla="*/ 0 w 1152605"/>
                      <a:gd name="connsiteY0-128" fmla="*/ 469454 h 769132"/>
                      <a:gd name="connsiteX1-129" fmla="*/ 368833 w 1152605"/>
                      <a:gd name="connsiteY1-130" fmla="*/ 477138 h 769132"/>
                      <a:gd name="connsiteX2-131" fmla="*/ 691562 w 1152605"/>
                      <a:gd name="connsiteY2-132" fmla="*/ 728 h 769132"/>
                      <a:gd name="connsiteX3-133" fmla="*/ 729982 w 1152605"/>
                      <a:gd name="connsiteY3-134" fmla="*/ 600083 h 769132"/>
                      <a:gd name="connsiteX4-135" fmla="*/ 1006607 w 1152605"/>
                      <a:gd name="connsiteY4-136" fmla="*/ 715343 h 769132"/>
                      <a:gd name="connsiteX5-137" fmla="*/ 1060396 w 1152605"/>
                      <a:gd name="connsiteY5-138" fmla="*/ 715343 h 769132"/>
                      <a:gd name="connsiteX6-139" fmla="*/ 1152605 w 1152605"/>
                      <a:gd name="connsiteY6-140" fmla="*/ 769132 h 769132"/>
                      <a:gd name="connsiteX0-141" fmla="*/ 0 w 1183341"/>
                      <a:gd name="connsiteY0-142" fmla="*/ 469454 h 723880"/>
                      <a:gd name="connsiteX1-143" fmla="*/ 368833 w 1183341"/>
                      <a:gd name="connsiteY1-144" fmla="*/ 477138 h 723880"/>
                      <a:gd name="connsiteX2-145" fmla="*/ 691562 w 1183341"/>
                      <a:gd name="connsiteY2-146" fmla="*/ 728 h 723880"/>
                      <a:gd name="connsiteX3-147" fmla="*/ 729982 w 1183341"/>
                      <a:gd name="connsiteY3-148" fmla="*/ 600083 h 723880"/>
                      <a:gd name="connsiteX4-149" fmla="*/ 1006607 w 1183341"/>
                      <a:gd name="connsiteY4-150" fmla="*/ 715343 h 723880"/>
                      <a:gd name="connsiteX5-151" fmla="*/ 1060396 w 1183341"/>
                      <a:gd name="connsiteY5-152" fmla="*/ 715343 h 723880"/>
                      <a:gd name="connsiteX6-153" fmla="*/ 1183341 w 1183341"/>
                      <a:gd name="connsiteY6-154" fmla="*/ 669239 h 723880"/>
                      <a:gd name="connsiteX0-155" fmla="*/ 0 w 1129553"/>
                      <a:gd name="connsiteY0-156" fmla="*/ 469454 h 723880"/>
                      <a:gd name="connsiteX1-157" fmla="*/ 368833 w 1129553"/>
                      <a:gd name="connsiteY1-158" fmla="*/ 477138 h 723880"/>
                      <a:gd name="connsiteX2-159" fmla="*/ 691562 w 1129553"/>
                      <a:gd name="connsiteY2-160" fmla="*/ 728 h 723880"/>
                      <a:gd name="connsiteX3-161" fmla="*/ 729982 w 1129553"/>
                      <a:gd name="connsiteY3-162" fmla="*/ 600083 h 723880"/>
                      <a:gd name="connsiteX4-163" fmla="*/ 1006607 w 1129553"/>
                      <a:gd name="connsiteY4-164" fmla="*/ 715343 h 723880"/>
                      <a:gd name="connsiteX5-165" fmla="*/ 1060396 w 1129553"/>
                      <a:gd name="connsiteY5-166" fmla="*/ 715343 h 723880"/>
                      <a:gd name="connsiteX6-167" fmla="*/ 1129553 w 1129553"/>
                      <a:gd name="connsiteY6-168" fmla="*/ 707659 h 723880"/>
                      <a:gd name="connsiteX0-169" fmla="*/ 0 w 1129553"/>
                      <a:gd name="connsiteY0-170" fmla="*/ 469454 h 721712"/>
                      <a:gd name="connsiteX1-171" fmla="*/ 368833 w 1129553"/>
                      <a:gd name="connsiteY1-172" fmla="*/ 477138 h 721712"/>
                      <a:gd name="connsiteX2-173" fmla="*/ 691562 w 1129553"/>
                      <a:gd name="connsiteY2-174" fmla="*/ 728 h 721712"/>
                      <a:gd name="connsiteX3-175" fmla="*/ 729982 w 1129553"/>
                      <a:gd name="connsiteY3-176" fmla="*/ 600083 h 721712"/>
                      <a:gd name="connsiteX4-177" fmla="*/ 1006607 w 1129553"/>
                      <a:gd name="connsiteY4-178" fmla="*/ 715343 h 721712"/>
                      <a:gd name="connsiteX5-179" fmla="*/ 1068080 w 1129553"/>
                      <a:gd name="connsiteY5-180" fmla="*/ 707659 h 721712"/>
                      <a:gd name="connsiteX6-181" fmla="*/ 1129553 w 1129553"/>
                      <a:gd name="connsiteY6-182" fmla="*/ 707659 h 721712"/>
                      <a:gd name="connsiteX0-183" fmla="*/ 0 w 1329337"/>
                      <a:gd name="connsiteY0-184" fmla="*/ 469454 h 726979"/>
                      <a:gd name="connsiteX1-185" fmla="*/ 368833 w 1329337"/>
                      <a:gd name="connsiteY1-186" fmla="*/ 477138 h 726979"/>
                      <a:gd name="connsiteX2-187" fmla="*/ 691562 w 1329337"/>
                      <a:gd name="connsiteY2-188" fmla="*/ 728 h 726979"/>
                      <a:gd name="connsiteX3-189" fmla="*/ 729982 w 1329337"/>
                      <a:gd name="connsiteY3-190" fmla="*/ 600083 h 726979"/>
                      <a:gd name="connsiteX4-191" fmla="*/ 1006607 w 1329337"/>
                      <a:gd name="connsiteY4-192" fmla="*/ 715343 h 726979"/>
                      <a:gd name="connsiteX5-193" fmla="*/ 1329337 w 1329337"/>
                      <a:gd name="connsiteY5-194" fmla="*/ 723027 h 726979"/>
                      <a:gd name="connsiteX6-195" fmla="*/ 1129553 w 1329337"/>
                      <a:gd name="connsiteY6-196" fmla="*/ 707659 h 726979"/>
                      <a:gd name="connsiteX0-197" fmla="*/ 0 w 1521439"/>
                      <a:gd name="connsiteY0-198" fmla="*/ 469454 h 776815"/>
                      <a:gd name="connsiteX1-199" fmla="*/ 368833 w 1521439"/>
                      <a:gd name="connsiteY1-200" fmla="*/ 477138 h 776815"/>
                      <a:gd name="connsiteX2-201" fmla="*/ 691562 w 1521439"/>
                      <a:gd name="connsiteY2-202" fmla="*/ 728 h 776815"/>
                      <a:gd name="connsiteX3-203" fmla="*/ 729982 w 1521439"/>
                      <a:gd name="connsiteY3-204" fmla="*/ 600083 h 776815"/>
                      <a:gd name="connsiteX4-205" fmla="*/ 1006607 w 1521439"/>
                      <a:gd name="connsiteY4-206" fmla="*/ 715343 h 776815"/>
                      <a:gd name="connsiteX5-207" fmla="*/ 1329337 w 1521439"/>
                      <a:gd name="connsiteY5-208" fmla="*/ 723027 h 776815"/>
                      <a:gd name="connsiteX6-209" fmla="*/ 1521439 w 1521439"/>
                      <a:gd name="connsiteY6-210" fmla="*/ 776815 h 776815"/>
                      <a:gd name="connsiteX0-211" fmla="*/ 0 w 1521439"/>
                      <a:gd name="connsiteY0-212" fmla="*/ 469454 h 776815"/>
                      <a:gd name="connsiteX1-213" fmla="*/ 368833 w 1521439"/>
                      <a:gd name="connsiteY1-214" fmla="*/ 477138 h 776815"/>
                      <a:gd name="connsiteX2-215" fmla="*/ 691562 w 1521439"/>
                      <a:gd name="connsiteY2-216" fmla="*/ 728 h 776815"/>
                      <a:gd name="connsiteX3-217" fmla="*/ 729982 w 1521439"/>
                      <a:gd name="connsiteY3-218" fmla="*/ 600083 h 776815"/>
                      <a:gd name="connsiteX4-219" fmla="*/ 1006607 w 1521439"/>
                      <a:gd name="connsiteY4-220" fmla="*/ 715343 h 776815"/>
                      <a:gd name="connsiteX5-221" fmla="*/ 1121868 w 1521439"/>
                      <a:gd name="connsiteY5-222" fmla="*/ 723027 h 776815"/>
                      <a:gd name="connsiteX6-223" fmla="*/ 1521439 w 1521439"/>
                      <a:gd name="connsiteY6-224" fmla="*/ 776815 h 776815"/>
                      <a:gd name="connsiteX0-225" fmla="*/ 0 w 1521439"/>
                      <a:gd name="connsiteY0-226" fmla="*/ 469454 h 776815"/>
                      <a:gd name="connsiteX1-227" fmla="*/ 368833 w 1521439"/>
                      <a:gd name="connsiteY1-228" fmla="*/ 477138 h 776815"/>
                      <a:gd name="connsiteX2-229" fmla="*/ 691562 w 1521439"/>
                      <a:gd name="connsiteY2-230" fmla="*/ 728 h 776815"/>
                      <a:gd name="connsiteX3-231" fmla="*/ 729982 w 1521439"/>
                      <a:gd name="connsiteY3-232" fmla="*/ 600083 h 776815"/>
                      <a:gd name="connsiteX4-233" fmla="*/ 1006607 w 1521439"/>
                      <a:gd name="connsiteY4-234" fmla="*/ 715343 h 776815"/>
                      <a:gd name="connsiteX5-235" fmla="*/ 1012330 w 1521439"/>
                      <a:gd name="connsiteY5-236" fmla="*/ 713502 h 776815"/>
                      <a:gd name="connsiteX6-237" fmla="*/ 1521439 w 1521439"/>
                      <a:gd name="connsiteY6-238" fmla="*/ 776815 h 776815"/>
                      <a:gd name="connsiteX0-239" fmla="*/ 0 w 1521439"/>
                      <a:gd name="connsiteY0-240" fmla="*/ 469454 h 776815"/>
                      <a:gd name="connsiteX1-241" fmla="*/ 368833 w 1521439"/>
                      <a:gd name="connsiteY1-242" fmla="*/ 477138 h 776815"/>
                      <a:gd name="connsiteX2-243" fmla="*/ 691562 w 1521439"/>
                      <a:gd name="connsiteY2-244" fmla="*/ 728 h 776815"/>
                      <a:gd name="connsiteX3-245" fmla="*/ 729982 w 1521439"/>
                      <a:gd name="connsiteY3-246" fmla="*/ 600083 h 776815"/>
                      <a:gd name="connsiteX4-247" fmla="*/ 1006607 w 1521439"/>
                      <a:gd name="connsiteY4-248" fmla="*/ 715343 h 776815"/>
                      <a:gd name="connsiteX5-249" fmla="*/ 1012330 w 1521439"/>
                      <a:gd name="connsiteY5-250" fmla="*/ 713502 h 776815"/>
                      <a:gd name="connsiteX6-251" fmla="*/ 1521439 w 1521439"/>
                      <a:gd name="connsiteY6-252" fmla="*/ 776815 h 776815"/>
                      <a:gd name="connsiteX0-253" fmla="*/ 0 w 1185682"/>
                      <a:gd name="connsiteY0-254" fmla="*/ 469454 h 733952"/>
                      <a:gd name="connsiteX1-255" fmla="*/ 368833 w 1185682"/>
                      <a:gd name="connsiteY1-256" fmla="*/ 477138 h 733952"/>
                      <a:gd name="connsiteX2-257" fmla="*/ 691562 w 1185682"/>
                      <a:gd name="connsiteY2-258" fmla="*/ 728 h 733952"/>
                      <a:gd name="connsiteX3-259" fmla="*/ 729982 w 1185682"/>
                      <a:gd name="connsiteY3-260" fmla="*/ 600083 h 733952"/>
                      <a:gd name="connsiteX4-261" fmla="*/ 1006607 w 1185682"/>
                      <a:gd name="connsiteY4-262" fmla="*/ 715343 h 733952"/>
                      <a:gd name="connsiteX5-263" fmla="*/ 1012330 w 1185682"/>
                      <a:gd name="connsiteY5-264" fmla="*/ 713502 h 733952"/>
                      <a:gd name="connsiteX6-265" fmla="*/ 1185682 w 1185682"/>
                      <a:gd name="connsiteY6-266" fmla="*/ 733952 h 733952"/>
                      <a:gd name="connsiteX0-267" fmla="*/ 0 w 1121389"/>
                      <a:gd name="connsiteY0-268" fmla="*/ 469454 h 731570"/>
                      <a:gd name="connsiteX1-269" fmla="*/ 368833 w 1121389"/>
                      <a:gd name="connsiteY1-270" fmla="*/ 477138 h 731570"/>
                      <a:gd name="connsiteX2-271" fmla="*/ 691562 w 1121389"/>
                      <a:gd name="connsiteY2-272" fmla="*/ 728 h 731570"/>
                      <a:gd name="connsiteX3-273" fmla="*/ 729982 w 1121389"/>
                      <a:gd name="connsiteY3-274" fmla="*/ 600083 h 731570"/>
                      <a:gd name="connsiteX4-275" fmla="*/ 1006607 w 1121389"/>
                      <a:gd name="connsiteY4-276" fmla="*/ 715343 h 731570"/>
                      <a:gd name="connsiteX5-277" fmla="*/ 1012330 w 1121389"/>
                      <a:gd name="connsiteY5-278" fmla="*/ 713502 h 731570"/>
                      <a:gd name="connsiteX6-279" fmla="*/ 1121389 w 1121389"/>
                      <a:gd name="connsiteY6-280" fmla="*/ 731570 h 731570"/>
                      <a:gd name="connsiteX0-281" fmla="*/ 0 w 1121389"/>
                      <a:gd name="connsiteY0-282" fmla="*/ 469454 h 723292"/>
                      <a:gd name="connsiteX1-283" fmla="*/ 368833 w 1121389"/>
                      <a:gd name="connsiteY1-284" fmla="*/ 477138 h 723292"/>
                      <a:gd name="connsiteX2-285" fmla="*/ 691562 w 1121389"/>
                      <a:gd name="connsiteY2-286" fmla="*/ 728 h 723292"/>
                      <a:gd name="connsiteX3-287" fmla="*/ 729982 w 1121389"/>
                      <a:gd name="connsiteY3-288" fmla="*/ 600083 h 723292"/>
                      <a:gd name="connsiteX4-289" fmla="*/ 1006607 w 1121389"/>
                      <a:gd name="connsiteY4-290" fmla="*/ 715343 h 723292"/>
                      <a:gd name="connsiteX5-291" fmla="*/ 1012330 w 1121389"/>
                      <a:gd name="connsiteY5-292" fmla="*/ 713502 h 723292"/>
                      <a:gd name="connsiteX6-293" fmla="*/ 1121389 w 1121389"/>
                      <a:gd name="connsiteY6-294" fmla="*/ 712520 h 723292"/>
                      <a:gd name="connsiteX0-295" fmla="*/ 0 w 1121389"/>
                      <a:gd name="connsiteY0-296" fmla="*/ 469454 h 719267"/>
                      <a:gd name="connsiteX1-297" fmla="*/ 368833 w 1121389"/>
                      <a:gd name="connsiteY1-298" fmla="*/ 477138 h 719267"/>
                      <a:gd name="connsiteX2-299" fmla="*/ 691562 w 1121389"/>
                      <a:gd name="connsiteY2-300" fmla="*/ 728 h 719267"/>
                      <a:gd name="connsiteX3-301" fmla="*/ 729982 w 1121389"/>
                      <a:gd name="connsiteY3-302" fmla="*/ 600083 h 719267"/>
                      <a:gd name="connsiteX4-303" fmla="*/ 1006607 w 1121389"/>
                      <a:gd name="connsiteY4-304" fmla="*/ 715343 h 719267"/>
                      <a:gd name="connsiteX5-305" fmla="*/ 1009949 w 1121389"/>
                      <a:gd name="connsiteY5-306" fmla="*/ 694452 h 719267"/>
                      <a:gd name="connsiteX6-307" fmla="*/ 1121389 w 1121389"/>
                      <a:gd name="connsiteY6-308" fmla="*/ 712520 h 719267"/>
                      <a:gd name="connsiteX0-309" fmla="*/ 0 w 1121389"/>
                      <a:gd name="connsiteY0-310" fmla="*/ 469454 h 720900"/>
                      <a:gd name="connsiteX1-311" fmla="*/ 368833 w 1121389"/>
                      <a:gd name="connsiteY1-312" fmla="*/ 477138 h 720900"/>
                      <a:gd name="connsiteX2-313" fmla="*/ 691562 w 1121389"/>
                      <a:gd name="connsiteY2-314" fmla="*/ 728 h 720900"/>
                      <a:gd name="connsiteX3-315" fmla="*/ 729982 w 1121389"/>
                      <a:gd name="connsiteY3-316" fmla="*/ 600083 h 720900"/>
                      <a:gd name="connsiteX4-317" fmla="*/ 1006607 w 1121389"/>
                      <a:gd name="connsiteY4-318" fmla="*/ 715343 h 720900"/>
                      <a:gd name="connsiteX5-319" fmla="*/ 1076624 w 1121389"/>
                      <a:gd name="connsiteY5-320" fmla="*/ 703977 h 720900"/>
                      <a:gd name="connsiteX6-321" fmla="*/ 1121389 w 1121389"/>
                      <a:gd name="connsiteY6-322" fmla="*/ 712520 h 720900"/>
                      <a:gd name="connsiteX0-323" fmla="*/ 0 w 1121389"/>
                      <a:gd name="connsiteY0-324" fmla="*/ 469454 h 723111"/>
                      <a:gd name="connsiteX1-325" fmla="*/ 368833 w 1121389"/>
                      <a:gd name="connsiteY1-326" fmla="*/ 477138 h 723111"/>
                      <a:gd name="connsiteX2-327" fmla="*/ 691562 w 1121389"/>
                      <a:gd name="connsiteY2-328" fmla="*/ 728 h 723111"/>
                      <a:gd name="connsiteX3-329" fmla="*/ 729982 w 1121389"/>
                      <a:gd name="connsiteY3-330" fmla="*/ 600083 h 723111"/>
                      <a:gd name="connsiteX4-331" fmla="*/ 1006607 w 1121389"/>
                      <a:gd name="connsiteY4-332" fmla="*/ 715343 h 723111"/>
                      <a:gd name="connsiteX5-333" fmla="*/ 1121389 w 1121389"/>
                      <a:gd name="connsiteY5-334" fmla="*/ 712520 h 723111"/>
                      <a:gd name="connsiteX0-335" fmla="*/ 0 w 1006607"/>
                      <a:gd name="connsiteY0-336" fmla="*/ 469454 h 715343"/>
                      <a:gd name="connsiteX1-337" fmla="*/ 368833 w 1006607"/>
                      <a:gd name="connsiteY1-338" fmla="*/ 477138 h 715343"/>
                      <a:gd name="connsiteX2-339" fmla="*/ 691562 w 1006607"/>
                      <a:gd name="connsiteY2-340" fmla="*/ 728 h 715343"/>
                      <a:gd name="connsiteX3-341" fmla="*/ 729982 w 1006607"/>
                      <a:gd name="connsiteY3-342" fmla="*/ 600083 h 715343"/>
                      <a:gd name="connsiteX4-343" fmla="*/ 1006607 w 1006607"/>
                      <a:gd name="connsiteY4-344" fmla="*/ 715343 h 715343"/>
                      <a:gd name="connsiteX0-345" fmla="*/ 0 w 918501"/>
                      <a:gd name="connsiteY0-346" fmla="*/ 507563 h 715352"/>
                      <a:gd name="connsiteX1-347" fmla="*/ 280727 w 918501"/>
                      <a:gd name="connsiteY1-348" fmla="*/ 477147 h 715352"/>
                      <a:gd name="connsiteX2-349" fmla="*/ 603456 w 918501"/>
                      <a:gd name="connsiteY2-350" fmla="*/ 737 h 715352"/>
                      <a:gd name="connsiteX3-351" fmla="*/ 641876 w 918501"/>
                      <a:gd name="connsiteY3-352" fmla="*/ 600092 h 715352"/>
                      <a:gd name="connsiteX4-353" fmla="*/ 918501 w 918501"/>
                      <a:gd name="connsiteY4-354" fmla="*/ 715352 h 715352"/>
                      <a:gd name="connsiteX0-355" fmla="*/ 0 w 918501"/>
                      <a:gd name="connsiteY0-356" fmla="*/ 507563 h 715352"/>
                      <a:gd name="connsiteX1-357" fmla="*/ 280727 w 918501"/>
                      <a:gd name="connsiteY1-358" fmla="*/ 477147 h 715352"/>
                      <a:gd name="connsiteX2-359" fmla="*/ 603456 w 918501"/>
                      <a:gd name="connsiteY2-360" fmla="*/ 737 h 715352"/>
                      <a:gd name="connsiteX3-361" fmla="*/ 641876 w 918501"/>
                      <a:gd name="connsiteY3-362" fmla="*/ 600092 h 715352"/>
                      <a:gd name="connsiteX4-363" fmla="*/ 918501 w 918501"/>
                      <a:gd name="connsiteY4-364" fmla="*/ 715352 h 715352"/>
                      <a:gd name="connsiteX0-365" fmla="*/ 0 w 828013"/>
                      <a:gd name="connsiteY0-366" fmla="*/ 507563 h 760595"/>
                      <a:gd name="connsiteX1-367" fmla="*/ 280727 w 828013"/>
                      <a:gd name="connsiteY1-368" fmla="*/ 477147 h 760595"/>
                      <a:gd name="connsiteX2-369" fmla="*/ 603456 w 828013"/>
                      <a:gd name="connsiteY2-370" fmla="*/ 737 h 760595"/>
                      <a:gd name="connsiteX3-371" fmla="*/ 641876 w 828013"/>
                      <a:gd name="connsiteY3-372" fmla="*/ 600092 h 760595"/>
                      <a:gd name="connsiteX4-373" fmla="*/ 828013 w 828013"/>
                      <a:gd name="connsiteY4-374" fmla="*/ 760595 h 76059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828013" h="760595">
                        <a:moveTo>
                          <a:pt x="0" y="507563"/>
                        </a:moveTo>
                        <a:cubicBezTo>
                          <a:pt x="121403" y="554747"/>
                          <a:pt x="180151" y="561618"/>
                          <a:pt x="280727" y="477147"/>
                        </a:cubicBezTo>
                        <a:cubicBezTo>
                          <a:pt x="381303" y="392676"/>
                          <a:pt x="543265" y="-19754"/>
                          <a:pt x="603456" y="737"/>
                        </a:cubicBezTo>
                        <a:cubicBezTo>
                          <a:pt x="663647" y="21228"/>
                          <a:pt x="604450" y="473449"/>
                          <a:pt x="641876" y="600092"/>
                        </a:cubicBezTo>
                        <a:cubicBezTo>
                          <a:pt x="679302" y="726735"/>
                          <a:pt x="762779" y="741856"/>
                          <a:pt x="828013" y="760595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158" name="任意多边形: 形状 157"/>
                  <p:cNvSpPr/>
                  <p:nvPr/>
                </p:nvSpPr>
                <p:spPr>
                  <a:xfrm rot="19699002">
                    <a:off x="1892266" y="5888208"/>
                    <a:ext cx="1000874" cy="564482"/>
                  </a:xfrm>
                  <a:custGeom>
                    <a:avLst/>
                    <a:gdLst>
                      <a:gd name="connsiteX0" fmla="*/ 0 w 1250305"/>
                      <a:gd name="connsiteY0" fmla="*/ 416048 h 722555"/>
                      <a:gd name="connsiteX1" fmla="*/ 353465 w 1250305"/>
                      <a:gd name="connsiteY1" fmla="*/ 469836 h 722555"/>
                      <a:gd name="connsiteX2" fmla="*/ 806823 w 1250305"/>
                      <a:gd name="connsiteY2" fmla="*/ 1110 h 722555"/>
                      <a:gd name="connsiteX3" fmla="*/ 998924 w 1250305"/>
                      <a:gd name="connsiteY3" fmla="*/ 623517 h 722555"/>
                      <a:gd name="connsiteX4" fmla="*/ 1244813 w 1250305"/>
                      <a:gd name="connsiteY4" fmla="*/ 715725 h 722555"/>
                      <a:gd name="connsiteX5" fmla="*/ 1175657 w 1250305"/>
                      <a:gd name="connsiteY5" fmla="*/ 715725 h 722555"/>
                      <a:gd name="connsiteX6" fmla="*/ 1175657 w 1250305"/>
                      <a:gd name="connsiteY6" fmla="*/ 715725 h 722555"/>
                      <a:gd name="connsiteX0-1" fmla="*/ 0 w 1250305"/>
                      <a:gd name="connsiteY0-2" fmla="*/ 416048 h 722555"/>
                      <a:gd name="connsiteX1-3" fmla="*/ 353465 w 1250305"/>
                      <a:gd name="connsiteY1-4" fmla="*/ 469836 h 722555"/>
                      <a:gd name="connsiteX2-5" fmla="*/ 806823 w 1250305"/>
                      <a:gd name="connsiteY2-6" fmla="*/ 1110 h 722555"/>
                      <a:gd name="connsiteX3-7" fmla="*/ 998924 w 1250305"/>
                      <a:gd name="connsiteY3-8" fmla="*/ 623517 h 722555"/>
                      <a:gd name="connsiteX4-9" fmla="*/ 1244813 w 1250305"/>
                      <a:gd name="connsiteY4-10" fmla="*/ 715725 h 722555"/>
                      <a:gd name="connsiteX5-11" fmla="*/ 1175657 w 1250305"/>
                      <a:gd name="connsiteY5-12" fmla="*/ 715725 h 722555"/>
                      <a:gd name="connsiteX0-13" fmla="*/ 0 w 1244813"/>
                      <a:gd name="connsiteY0-14" fmla="*/ 416048 h 715725"/>
                      <a:gd name="connsiteX1-15" fmla="*/ 353465 w 1244813"/>
                      <a:gd name="connsiteY1-16" fmla="*/ 469836 h 715725"/>
                      <a:gd name="connsiteX2-17" fmla="*/ 806823 w 1244813"/>
                      <a:gd name="connsiteY2-18" fmla="*/ 1110 h 715725"/>
                      <a:gd name="connsiteX3-19" fmla="*/ 998924 w 1244813"/>
                      <a:gd name="connsiteY3-20" fmla="*/ 623517 h 715725"/>
                      <a:gd name="connsiteX4-21" fmla="*/ 1244813 w 1244813"/>
                      <a:gd name="connsiteY4-22" fmla="*/ 715725 h 715725"/>
                      <a:gd name="connsiteX0-23" fmla="*/ 0 w 1123369"/>
                      <a:gd name="connsiteY0-24" fmla="*/ 456546 h 715742"/>
                      <a:gd name="connsiteX1-25" fmla="*/ 232021 w 1123369"/>
                      <a:gd name="connsiteY1-26" fmla="*/ 469853 h 715742"/>
                      <a:gd name="connsiteX2-27" fmla="*/ 685379 w 1123369"/>
                      <a:gd name="connsiteY2-28" fmla="*/ 1127 h 715742"/>
                      <a:gd name="connsiteX3-29" fmla="*/ 877480 w 1123369"/>
                      <a:gd name="connsiteY3-30" fmla="*/ 623534 h 715742"/>
                      <a:gd name="connsiteX4-31" fmla="*/ 1123369 w 1123369"/>
                      <a:gd name="connsiteY4-32" fmla="*/ 715742 h 715742"/>
                      <a:gd name="connsiteX0-33" fmla="*/ 0 w 1123369"/>
                      <a:gd name="connsiteY0-34" fmla="*/ 456546 h 715742"/>
                      <a:gd name="connsiteX1-35" fmla="*/ 232021 w 1123369"/>
                      <a:gd name="connsiteY1-36" fmla="*/ 469853 h 715742"/>
                      <a:gd name="connsiteX2-37" fmla="*/ 685379 w 1123369"/>
                      <a:gd name="connsiteY2-38" fmla="*/ 1127 h 715742"/>
                      <a:gd name="connsiteX3-39" fmla="*/ 877480 w 1123369"/>
                      <a:gd name="connsiteY3-40" fmla="*/ 623534 h 715742"/>
                      <a:gd name="connsiteX4-41" fmla="*/ 1123369 w 1123369"/>
                      <a:gd name="connsiteY4-42" fmla="*/ 715742 h 715742"/>
                      <a:gd name="connsiteX0-43" fmla="*/ 0 w 1137656"/>
                      <a:gd name="connsiteY0-44" fmla="*/ 477987 h 715751"/>
                      <a:gd name="connsiteX1-45" fmla="*/ 246308 w 1137656"/>
                      <a:gd name="connsiteY1-46" fmla="*/ 469862 h 715751"/>
                      <a:gd name="connsiteX2-47" fmla="*/ 699666 w 1137656"/>
                      <a:gd name="connsiteY2-48" fmla="*/ 1136 h 715751"/>
                      <a:gd name="connsiteX3-49" fmla="*/ 891767 w 1137656"/>
                      <a:gd name="connsiteY3-50" fmla="*/ 623543 h 715751"/>
                      <a:gd name="connsiteX4-51" fmla="*/ 1137656 w 1137656"/>
                      <a:gd name="connsiteY4-52" fmla="*/ 715751 h 715751"/>
                      <a:gd name="connsiteX0-53" fmla="*/ 0 w 1137656"/>
                      <a:gd name="connsiteY0-54" fmla="*/ 477987 h 715751"/>
                      <a:gd name="connsiteX1-55" fmla="*/ 246308 w 1137656"/>
                      <a:gd name="connsiteY1-56" fmla="*/ 469862 h 715751"/>
                      <a:gd name="connsiteX2-57" fmla="*/ 699666 w 1137656"/>
                      <a:gd name="connsiteY2-58" fmla="*/ 1136 h 715751"/>
                      <a:gd name="connsiteX3-59" fmla="*/ 891767 w 1137656"/>
                      <a:gd name="connsiteY3-60" fmla="*/ 623543 h 715751"/>
                      <a:gd name="connsiteX4-61" fmla="*/ 1137656 w 1137656"/>
                      <a:gd name="connsiteY4-62" fmla="*/ 715751 h 715751"/>
                      <a:gd name="connsiteX0-63" fmla="*/ 0 w 1085269"/>
                      <a:gd name="connsiteY0-64" fmla="*/ 477987 h 725276"/>
                      <a:gd name="connsiteX1-65" fmla="*/ 246308 w 1085269"/>
                      <a:gd name="connsiteY1-66" fmla="*/ 469862 h 725276"/>
                      <a:gd name="connsiteX2-67" fmla="*/ 699666 w 1085269"/>
                      <a:gd name="connsiteY2-68" fmla="*/ 1136 h 725276"/>
                      <a:gd name="connsiteX3-69" fmla="*/ 891767 w 1085269"/>
                      <a:gd name="connsiteY3-70" fmla="*/ 623543 h 725276"/>
                      <a:gd name="connsiteX4-71" fmla="*/ 1085269 w 1085269"/>
                      <a:gd name="connsiteY4-72" fmla="*/ 725276 h 725276"/>
                      <a:gd name="connsiteX0-73" fmla="*/ 0 w 1085269"/>
                      <a:gd name="connsiteY0-74" fmla="*/ 478381 h 725670"/>
                      <a:gd name="connsiteX1-75" fmla="*/ 151058 w 1085269"/>
                      <a:gd name="connsiteY1-76" fmla="*/ 448825 h 725670"/>
                      <a:gd name="connsiteX2-77" fmla="*/ 699666 w 1085269"/>
                      <a:gd name="connsiteY2-78" fmla="*/ 1530 h 725670"/>
                      <a:gd name="connsiteX3-79" fmla="*/ 891767 w 1085269"/>
                      <a:gd name="connsiteY3-80" fmla="*/ 623937 h 725670"/>
                      <a:gd name="connsiteX4-81" fmla="*/ 1085269 w 1085269"/>
                      <a:gd name="connsiteY4-82" fmla="*/ 725670 h 725670"/>
                      <a:gd name="connsiteX0-83" fmla="*/ 0 w 1085269"/>
                      <a:gd name="connsiteY0-84" fmla="*/ 478460 h 725749"/>
                      <a:gd name="connsiteX1-85" fmla="*/ 151058 w 1085269"/>
                      <a:gd name="connsiteY1-86" fmla="*/ 448904 h 725749"/>
                      <a:gd name="connsiteX2-87" fmla="*/ 699666 w 1085269"/>
                      <a:gd name="connsiteY2-88" fmla="*/ 1609 h 725749"/>
                      <a:gd name="connsiteX3-89" fmla="*/ 982255 w 1085269"/>
                      <a:gd name="connsiteY3-90" fmla="*/ 628778 h 725749"/>
                      <a:gd name="connsiteX4-91" fmla="*/ 1085269 w 1085269"/>
                      <a:gd name="connsiteY4-92" fmla="*/ 725749 h 725749"/>
                      <a:gd name="connsiteX0-93" fmla="*/ 0 w 1201950"/>
                      <a:gd name="connsiteY0-94" fmla="*/ 478460 h 737656"/>
                      <a:gd name="connsiteX1-95" fmla="*/ 151058 w 1201950"/>
                      <a:gd name="connsiteY1-96" fmla="*/ 448904 h 737656"/>
                      <a:gd name="connsiteX2-97" fmla="*/ 699666 w 1201950"/>
                      <a:gd name="connsiteY2-98" fmla="*/ 1609 h 737656"/>
                      <a:gd name="connsiteX3-99" fmla="*/ 982255 w 1201950"/>
                      <a:gd name="connsiteY3-100" fmla="*/ 628778 h 737656"/>
                      <a:gd name="connsiteX4-101" fmla="*/ 1201950 w 1201950"/>
                      <a:gd name="connsiteY4-102" fmla="*/ 737656 h 737656"/>
                      <a:gd name="connsiteX0-103" fmla="*/ 0 w 1287675"/>
                      <a:gd name="connsiteY0-104" fmla="*/ 478460 h 737656"/>
                      <a:gd name="connsiteX1-105" fmla="*/ 236783 w 1287675"/>
                      <a:gd name="connsiteY1-106" fmla="*/ 448904 h 737656"/>
                      <a:gd name="connsiteX2-107" fmla="*/ 785391 w 1287675"/>
                      <a:gd name="connsiteY2-108" fmla="*/ 1609 h 737656"/>
                      <a:gd name="connsiteX3-109" fmla="*/ 1067980 w 1287675"/>
                      <a:gd name="connsiteY3-110" fmla="*/ 628778 h 737656"/>
                      <a:gd name="connsiteX4-111" fmla="*/ 1287675 w 1287675"/>
                      <a:gd name="connsiteY4-112" fmla="*/ 737656 h 737656"/>
                      <a:gd name="connsiteX0-113" fmla="*/ 0 w 1287675"/>
                      <a:gd name="connsiteY0-114" fmla="*/ 478460 h 737656"/>
                      <a:gd name="connsiteX1-115" fmla="*/ 236783 w 1287675"/>
                      <a:gd name="connsiteY1-116" fmla="*/ 448904 h 737656"/>
                      <a:gd name="connsiteX2-117" fmla="*/ 785391 w 1287675"/>
                      <a:gd name="connsiteY2-118" fmla="*/ 1609 h 737656"/>
                      <a:gd name="connsiteX3-119" fmla="*/ 1067980 w 1287675"/>
                      <a:gd name="connsiteY3-120" fmla="*/ 628778 h 737656"/>
                      <a:gd name="connsiteX4-121" fmla="*/ 1287675 w 1287675"/>
                      <a:gd name="connsiteY4-122" fmla="*/ 737656 h 737656"/>
                      <a:gd name="connsiteX0-123" fmla="*/ 0 w 1299581"/>
                      <a:gd name="connsiteY0-124" fmla="*/ 454633 h 737642"/>
                      <a:gd name="connsiteX1-125" fmla="*/ 248689 w 1299581"/>
                      <a:gd name="connsiteY1-126" fmla="*/ 448890 h 737642"/>
                      <a:gd name="connsiteX2-127" fmla="*/ 797297 w 1299581"/>
                      <a:gd name="connsiteY2-128" fmla="*/ 1595 h 737642"/>
                      <a:gd name="connsiteX3-129" fmla="*/ 1079886 w 1299581"/>
                      <a:gd name="connsiteY3-130" fmla="*/ 628764 h 737642"/>
                      <a:gd name="connsiteX4-131" fmla="*/ 1299581 w 1299581"/>
                      <a:gd name="connsiteY4-132" fmla="*/ 737642 h 737642"/>
                      <a:gd name="connsiteX0-133" fmla="*/ 0 w 1299581"/>
                      <a:gd name="connsiteY0-134" fmla="*/ 454633 h 737642"/>
                      <a:gd name="connsiteX1-135" fmla="*/ 248689 w 1299581"/>
                      <a:gd name="connsiteY1-136" fmla="*/ 448890 h 737642"/>
                      <a:gd name="connsiteX2-137" fmla="*/ 797297 w 1299581"/>
                      <a:gd name="connsiteY2-138" fmla="*/ 1595 h 737642"/>
                      <a:gd name="connsiteX3-139" fmla="*/ 1079886 w 1299581"/>
                      <a:gd name="connsiteY3-140" fmla="*/ 628764 h 737642"/>
                      <a:gd name="connsiteX4-141" fmla="*/ 1299581 w 1299581"/>
                      <a:gd name="connsiteY4-142" fmla="*/ 737642 h 737642"/>
                      <a:gd name="connsiteX0-143" fmla="*/ 0 w 1299581"/>
                      <a:gd name="connsiteY0-144" fmla="*/ 454649 h 737658"/>
                      <a:gd name="connsiteX1-145" fmla="*/ 30092 w 1299581"/>
                      <a:gd name="connsiteY1-146" fmla="*/ 482376 h 737658"/>
                      <a:gd name="connsiteX2-147" fmla="*/ 248689 w 1299581"/>
                      <a:gd name="connsiteY2-148" fmla="*/ 448906 h 737658"/>
                      <a:gd name="connsiteX3-149" fmla="*/ 797297 w 1299581"/>
                      <a:gd name="connsiteY3-150" fmla="*/ 1611 h 737658"/>
                      <a:gd name="connsiteX4-151" fmla="*/ 1079886 w 1299581"/>
                      <a:gd name="connsiteY4-152" fmla="*/ 628780 h 737658"/>
                      <a:gd name="connsiteX5-153" fmla="*/ 1299581 w 1299581"/>
                      <a:gd name="connsiteY5-154" fmla="*/ 737658 h 737658"/>
                      <a:gd name="connsiteX0-155" fmla="*/ 0 w 1337681"/>
                      <a:gd name="connsiteY0-156" fmla="*/ 452268 h 737658"/>
                      <a:gd name="connsiteX1-157" fmla="*/ 68192 w 1337681"/>
                      <a:gd name="connsiteY1-158" fmla="*/ 482376 h 737658"/>
                      <a:gd name="connsiteX2-159" fmla="*/ 286789 w 1337681"/>
                      <a:gd name="connsiteY2-160" fmla="*/ 448906 h 737658"/>
                      <a:gd name="connsiteX3-161" fmla="*/ 835397 w 1337681"/>
                      <a:gd name="connsiteY3-162" fmla="*/ 1611 h 737658"/>
                      <a:gd name="connsiteX4-163" fmla="*/ 1117986 w 1337681"/>
                      <a:gd name="connsiteY4-164" fmla="*/ 628780 h 737658"/>
                      <a:gd name="connsiteX5-165" fmla="*/ 1337681 w 1337681"/>
                      <a:gd name="connsiteY5-166" fmla="*/ 737658 h 737658"/>
                      <a:gd name="connsiteX0-167" fmla="*/ 0 w 1337681"/>
                      <a:gd name="connsiteY0-168" fmla="*/ 452282 h 737672"/>
                      <a:gd name="connsiteX1-169" fmla="*/ 68192 w 1337681"/>
                      <a:gd name="connsiteY1-170" fmla="*/ 482390 h 737672"/>
                      <a:gd name="connsiteX2-171" fmla="*/ 101529 w 1337681"/>
                      <a:gd name="connsiteY2-172" fmla="*/ 503822 h 737672"/>
                      <a:gd name="connsiteX3-173" fmla="*/ 286789 w 1337681"/>
                      <a:gd name="connsiteY3-174" fmla="*/ 448920 h 737672"/>
                      <a:gd name="connsiteX4-175" fmla="*/ 835397 w 1337681"/>
                      <a:gd name="connsiteY4-176" fmla="*/ 1625 h 737672"/>
                      <a:gd name="connsiteX5-177" fmla="*/ 1117986 w 1337681"/>
                      <a:gd name="connsiteY5-178" fmla="*/ 628794 h 737672"/>
                      <a:gd name="connsiteX6-179" fmla="*/ 1337681 w 1337681"/>
                      <a:gd name="connsiteY6-180" fmla="*/ 737672 h 737672"/>
                      <a:gd name="connsiteX0-181" fmla="*/ 0 w 1337681"/>
                      <a:gd name="connsiteY0-182" fmla="*/ 452282 h 737672"/>
                      <a:gd name="connsiteX1-183" fmla="*/ 58667 w 1337681"/>
                      <a:gd name="connsiteY1-184" fmla="*/ 487152 h 737672"/>
                      <a:gd name="connsiteX2-185" fmla="*/ 101529 w 1337681"/>
                      <a:gd name="connsiteY2-186" fmla="*/ 503822 h 737672"/>
                      <a:gd name="connsiteX3-187" fmla="*/ 286789 w 1337681"/>
                      <a:gd name="connsiteY3-188" fmla="*/ 448920 h 737672"/>
                      <a:gd name="connsiteX4-189" fmla="*/ 835397 w 1337681"/>
                      <a:gd name="connsiteY4-190" fmla="*/ 1625 h 737672"/>
                      <a:gd name="connsiteX5-191" fmla="*/ 1117986 w 1337681"/>
                      <a:gd name="connsiteY5-192" fmla="*/ 628794 h 737672"/>
                      <a:gd name="connsiteX6-193" fmla="*/ 1337681 w 1337681"/>
                      <a:gd name="connsiteY6-194" fmla="*/ 737672 h 737672"/>
                      <a:gd name="connsiteX0-195" fmla="*/ 0 w 1337681"/>
                      <a:gd name="connsiteY0-196" fmla="*/ 452282 h 737672"/>
                      <a:gd name="connsiteX1-197" fmla="*/ 101529 w 1337681"/>
                      <a:gd name="connsiteY1-198" fmla="*/ 503822 h 737672"/>
                      <a:gd name="connsiteX2-199" fmla="*/ 286789 w 1337681"/>
                      <a:gd name="connsiteY2-200" fmla="*/ 448920 h 737672"/>
                      <a:gd name="connsiteX3-201" fmla="*/ 835397 w 1337681"/>
                      <a:gd name="connsiteY3-202" fmla="*/ 1625 h 737672"/>
                      <a:gd name="connsiteX4-203" fmla="*/ 1117986 w 1337681"/>
                      <a:gd name="connsiteY4-204" fmla="*/ 628794 h 737672"/>
                      <a:gd name="connsiteX5-205" fmla="*/ 1337681 w 1337681"/>
                      <a:gd name="connsiteY5-206" fmla="*/ 737672 h 737672"/>
                      <a:gd name="connsiteX0-207" fmla="*/ 0 w 1337681"/>
                      <a:gd name="connsiteY0-208" fmla="*/ 452287 h 737677"/>
                      <a:gd name="connsiteX1-209" fmla="*/ 101529 w 1337681"/>
                      <a:gd name="connsiteY1-210" fmla="*/ 503827 h 737677"/>
                      <a:gd name="connsiteX2-211" fmla="*/ 115817 w 1337681"/>
                      <a:gd name="connsiteY2-212" fmla="*/ 510970 h 737677"/>
                      <a:gd name="connsiteX3-213" fmla="*/ 286789 w 1337681"/>
                      <a:gd name="connsiteY3-214" fmla="*/ 448925 h 737677"/>
                      <a:gd name="connsiteX4-215" fmla="*/ 835397 w 1337681"/>
                      <a:gd name="connsiteY4-216" fmla="*/ 1630 h 737677"/>
                      <a:gd name="connsiteX5-217" fmla="*/ 1117986 w 1337681"/>
                      <a:gd name="connsiteY5-218" fmla="*/ 628799 h 737677"/>
                      <a:gd name="connsiteX6-219" fmla="*/ 1337681 w 1337681"/>
                      <a:gd name="connsiteY6-220" fmla="*/ 737677 h 737677"/>
                      <a:gd name="connsiteX0-221" fmla="*/ 0 w 1337681"/>
                      <a:gd name="connsiteY0-222" fmla="*/ 452287 h 737677"/>
                      <a:gd name="connsiteX1-223" fmla="*/ 115817 w 1337681"/>
                      <a:gd name="connsiteY1-224" fmla="*/ 510970 h 737677"/>
                      <a:gd name="connsiteX2-225" fmla="*/ 286789 w 1337681"/>
                      <a:gd name="connsiteY2-226" fmla="*/ 448925 h 737677"/>
                      <a:gd name="connsiteX3-227" fmla="*/ 835397 w 1337681"/>
                      <a:gd name="connsiteY3-228" fmla="*/ 1630 h 737677"/>
                      <a:gd name="connsiteX4-229" fmla="*/ 1117986 w 1337681"/>
                      <a:gd name="connsiteY4-230" fmla="*/ 628799 h 737677"/>
                      <a:gd name="connsiteX5-231" fmla="*/ 1337681 w 1337681"/>
                      <a:gd name="connsiteY5-232" fmla="*/ 737677 h 737677"/>
                      <a:gd name="connsiteX0-233" fmla="*/ 0 w 1337681"/>
                      <a:gd name="connsiteY0-234" fmla="*/ 452288 h 737678"/>
                      <a:gd name="connsiteX1-235" fmla="*/ 142010 w 1337681"/>
                      <a:gd name="connsiteY1-236" fmla="*/ 513352 h 737678"/>
                      <a:gd name="connsiteX2-237" fmla="*/ 286789 w 1337681"/>
                      <a:gd name="connsiteY2-238" fmla="*/ 448926 h 737678"/>
                      <a:gd name="connsiteX3-239" fmla="*/ 835397 w 1337681"/>
                      <a:gd name="connsiteY3-240" fmla="*/ 1631 h 737678"/>
                      <a:gd name="connsiteX4-241" fmla="*/ 1117986 w 1337681"/>
                      <a:gd name="connsiteY4-242" fmla="*/ 628800 h 737678"/>
                      <a:gd name="connsiteX5-243" fmla="*/ 1337681 w 1337681"/>
                      <a:gd name="connsiteY5-244" fmla="*/ 737678 h 737678"/>
                      <a:gd name="connsiteX0-245" fmla="*/ 0 w 1337681"/>
                      <a:gd name="connsiteY0-246" fmla="*/ 452251 h 737641"/>
                      <a:gd name="connsiteX1-247" fmla="*/ 286789 w 1337681"/>
                      <a:gd name="connsiteY1-248" fmla="*/ 448889 h 737641"/>
                      <a:gd name="connsiteX2-249" fmla="*/ 835397 w 1337681"/>
                      <a:gd name="connsiteY2-250" fmla="*/ 1594 h 737641"/>
                      <a:gd name="connsiteX3-251" fmla="*/ 1117986 w 1337681"/>
                      <a:gd name="connsiteY3-252" fmla="*/ 628763 h 737641"/>
                      <a:gd name="connsiteX4-253" fmla="*/ 1337681 w 1337681"/>
                      <a:gd name="connsiteY4-254" fmla="*/ 737641 h 737641"/>
                      <a:gd name="connsiteX0-255" fmla="*/ 0 w 1337681"/>
                      <a:gd name="connsiteY0-256" fmla="*/ 452727 h 738117"/>
                      <a:gd name="connsiteX1-257" fmla="*/ 239164 w 1337681"/>
                      <a:gd name="connsiteY1-258" fmla="*/ 427933 h 738117"/>
                      <a:gd name="connsiteX2-259" fmla="*/ 835397 w 1337681"/>
                      <a:gd name="connsiteY2-260" fmla="*/ 2070 h 738117"/>
                      <a:gd name="connsiteX3-261" fmla="*/ 1117986 w 1337681"/>
                      <a:gd name="connsiteY3-262" fmla="*/ 629239 h 738117"/>
                      <a:gd name="connsiteX4-263" fmla="*/ 1337681 w 1337681"/>
                      <a:gd name="connsiteY4-264" fmla="*/ 738117 h 738117"/>
                      <a:gd name="connsiteX0-265" fmla="*/ 0 w 1337681"/>
                      <a:gd name="connsiteY0-266" fmla="*/ 452682 h 738072"/>
                      <a:gd name="connsiteX1-267" fmla="*/ 239164 w 1337681"/>
                      <a:gd name="connsiteY1-268" fmla="*/ 427888 h 738072"/>
                      <a:gd name="connsiteX2-269" fmla="*/ 835397 w 1337681"/>
                      <a:gd name="connsiteY2-270" fmla="*/ 2025 h 738072"/>
                      <a:gd name="connsiteX3-271" fmla="*/ 1134654 w 1337681"/>
                      <a:gd name="connsiteY3-272" fmla="*/ 626813 h 738072"/>
                      <a:gd name="connsiteX4-273" fmla="*/ 1337681 w 1337681"/>
                      <a:gd name="connsiteY4-274" fmla="*/ 738072 h 738072"/>
                      <a:gd name="connsiteX0-275" fmla="*/ 0 w 1337681"/>
                      <a:gd name="connsiteY0-276" fmla="*/ 369755 h 655145"/>
                      <a:gd name="connsiteX1-277" fmla="*/ 239164 w 1337681"/>
                      <a:gd name="connsiteY1-278" fmla="*/ 344961 h 655145"/>
                      <a:gd name="connsiteX2-279" fmla="*/ 804441 w 1337681"/>
                      <a:gd name="connsiteY2-280" fmla="*/ 2442 h 655145"/>
                      <a:gd name="connsiteX3-281" fmla="*/ 1134654 w 1337681"/>
                      <a:gd name="connsiteY3-282" fmla="*/ 543886 h 655145"/>
                      <a:gd name="connsiteX4-283" fmla="*/ 1337681 w 1337681"/>
                      <a:gd name="connsiteY4-284" fmla="*/ 655145 h 655145"/>
                      <a:gd name="connsiteX0-285" fmla="*/ 0 w 1344825"/>
                      <a:gd name="connsiteY0-286" fmla="*/ 372137 h 655146"/>
                      <a:gd name="connsiteX1-287" fmla="*/ 246308 w 1344825"/>
                      <a:gd name="connsiteY1-288" fmla="*/ 344962 h 655146"/>
                      <a:gd name="connsiteX2-289" fmla="*/ 811585 w 1344825"/>
                      <a:gd name="connsiteY2-290" fmla="*/ 2443 h 655146"/>
                      <a:gd name="connsiteX3-291" fmla="*/ 1141798 w 1344825"/>
                      <a:gd name="connsiteY3-292" fmla="*/ 543887 h 655146"/>
                      <a:gd name="connsiteX4-293" fmla="*/ 1344825 w 1344825"/>
                      <a:gd name="connsiteY4-294" fmla="*/ 655146 h 655146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</a:cxnLst>
                    <a:rect l="l" t="t" r="r" b="b"/>
                    <a:pathLst>
                      <a:path w="1344825" h="655146">
                        <a:moveTo>
                          <a:pt x="0" y="372137"/>
                        </a:moveTo>
                        <a:cubicBezTo>
                          <a:pt x="59748" y="371437"/>
                          <a:pt x="111044" y="406578"/>
                          <a:pt x="246308" y="344962"/>
                        </a:cubicBezTo>
                        <a:cubicBezTo>
                          <a:pt x="381572" y="283346"/>
                          <a:pt x="662337" y="-30711"/>
                          <a:pt x="811585" y="2443"/>
                        </a:cubicBezTo>
                        <a:cubicBezTo>
                          <a:pt x="960833" y="35597"/>
                          <a:pt x="1052925" y="435103"/>
                          <a:pt x="1141798" y="543887"/>
                        </a:cubicBezTo>
                        <a:cubicBezTo>
                          <a:pt x="1230671" y="652671"/>
                          <a:pt x="1315370" y="639778"/>
                          <a:pt x="1344825" y="655146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cxnSp>
                <p:nvCxnSpPr>
                  <p:cNvPr id="159" name="直接箭头连接符 158"/>
                  <p:cNvCxnSpPr/>
                  <p:nvPr/>
                </p:nvCxnSpPr>
                <p:spPr>
                  <a:xfrm flipV="1">
                    <a:off x="1770171" y="5592036"/>
                    <a:ext cx="1417229" cy="1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直接箭头连接符 159"/>
                  <p:cNvCxnSpPr/>
                  <p:nvPr/>
                </p:nvCxnSpPr>
                <p:spPr>
                  <a:xfrm flipV="1">
                    <a:off x="1864685" y="6190954"/>
                    <a:ext cx="1324031" cy="409856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9" name="矩形 138"/>
                <p:cNvSpPr/>
                <p:nvPr/>
              </p:nvSpPr>
              <p:spPr>
                <a:xfrm>
                  <a:off x="1717129" y="2014421"/>
                  <a:ext cx="1711801" cy="868835"/>
                </a:xfrm>
                <a:prstGeom prst="rect">
                  <a:avLst/>
                </a:prstGeom>
                <a:noFill/>
                <a:ln w="28575">
                  <a:solidFill>
                    <a:srgbClr val="0079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" name="文本框 139"/>
                <p:cNvSpPr txBox="1"/>
                <p:nvPr/>
              </p:nvSpPr>
              <p:spPr>
                <a:xfrm>
                  <a:off x="1911758" y="2064119"/>
                  <a:ext cx="1322542" cy="769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200" b="1" dirty="0">
                      <a:solidFill>
                        <a:srgbClr val="9933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MOAT</a:t>
                  </a:r>
                  <a:endParaRPr lang="en-US" altLang="zh-CN" sz="2200" b="1" dirty="0">
                    <a:solidFill>
                      <a:srgbClr val="9933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altLang="zh-CN" sz="2200" b="1" dirty="0">
                      <a:solidFill>
                        <a:srgbClr val="9933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screening</a:t>
                  </a:r>
                  <a:endParaRPr lang="zh-CN" altLang="en-US" sz="2200" b="1" dirty="0">
                    <a:solidFill>
                      <a:srgbClr val="9933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42" name="直接箭头连接符 141"/>
                <p:cNvCxnSpPr/>
                <p:nvPr/>
              </p:nvCxnSpPr>
              <p:spPr>
                <a:xfrm>
                  <a:off x="3506334" y="2487761"/>
                  <a:ext cx="434754" cy="880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矩形: 圆角 160"/>
                <p:cNvSpPr/>
                <p:nvPr/>
              </p:nvSpPr>
              <p:spPr>
                <a:xfrm>
                  <a:off x="396207" y="904409"/>
                  <a:ext cx="5401157" cy="2555485"/>
                </a:xfrm>
                <a:prstGeom prst="roundRect">
                  <a:avLst>
                    <a:gd name="adj" fmla="val 4752"/>
                  </a:avLst>
                </a:prstGeom>
                <a:noFill/>
                <a:ln w="28575">
                  <a:solidFill>
                    <a:schemeClr val="accent5">
                      <a:lumMod val="50000"/>
                    </a:schemeClr>
                  </a:solidFill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4" name="矩形 163"/>
                <p:cNvSpPr/>
                <p:nvPr/>
              </p:nvSpPr>
              <p:spPr>
                <a:xfrm>
                  <a:off x="4077100" y="1886893"/>
                  <a:ext cx="1409711" cy="1248761"/>
                </a:xfrm>
                <a:prstGeom prst="rect">
                  <a:avLst/>
                </a:prstGeom>
                <a:noFill/>
                <a:ln w="28575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6" name="椭圆 165"/>
                <p:cNvSpPr/>
                <p:nvPr/>
              </p:nvSpPr>
              <p:spPr>
                <a:xfrm>
                  <a:off x="4314568" y="2998351"/>
                  <a:ext cx="45719" cy="46758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7" name="椭圆 166"/>
                <p:cNvSpPr/>
                <p:nvPr/>
              </p:nvSpPr>
              <p:spPr>
                <a:xfrm>
                  <a:off x="5240151" y="2153233"/>
                  <a:ext cx="45719" cy="46758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8" name="椭圆 167"/>
                <p:cNvSpPr/>
                <p:nvPr/>
              </p:nvSpPr>
              <p:spPr>
                <a:xfrm>
                  <a:off x="4931313" y="2105790"/>
                  <a:ext cx="45719" cy="46758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9" name="椭圆 168"/>
                <p:cNvSpPr/>
                <p:nvPr/>
              </p:nvSpPr>
              <p:spPr>
                <a:xfrm>
                  <a:off x="4807555" y="2394408"/>
                  <a:ext cx="45719" cy="46758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70" name="文本框 169"/>
                <p:cNvSpPr txBox="1"/>
                <p:nvPr/>
              </p:nvSpPr>
              <p:spPr>
                <a:xfrm>
                  <a:off x="3795332" y="1464867"/>
                  <a:ext cx="196950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MOAT scattergram</a:t>
                  </a:r>
                  <a:endPara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74" name="矩形 173"/>
              <p:cNvSpPr>
                <a:spLocks noChangeArrowheads="1"/>
              </p:cNvSpPr>
              <p:nvPr/>
            </p:nvSpPr>
            <p:spPr bwMode="auto">
              <a:xfrm>
                <a:off x="486" y="1438"/>
                <a:ext cx="667" cy="93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accent5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CN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Dotum" panose="020B0600000101010101" pitchFamily="34" charset="-127"/>
                    <a:cs typeface="Times New Roman" panose="02020603050405020304" pitchFamily="18" charset="0"/>
                  </a:rPr>
                  <a:t>1</a:t>
                </a:r>
                <a:endParaRPr lang="zh-CN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Dotum" panose="020B0600000101010101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0" name="椭圆 199"/>
              <p:cNvSpPr/>
              <p:nvPr/>
            </p:nvSpPr>
            <p:spPr>
              <a:xfrm>
                <a:off x="6667" y="4894"/>
                <a:ext cx="72" cy="7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/>
              <p:nvPr/>
            </p:nvSpPr>
            <p:spPr>
              <a:xfrm>
                <a:off x="8048" y="4301"/>
                <a:ext cx="72" cy="7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6803" y="4968"/>
                <a:ext cx="72" cy="7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椭圆 38"/>
            <p:cNvSpPr/>
            <p:nvPr/>
          </p:nvSpPr>
          <p:spPr>
            <a:xfrm>
              <a:off x="6921" y="4903"/>
              <a:ext cx="72" cy="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6778" y="4820"/>
              <a:ext cx="72" cy="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6706" y="5042"/>
              <a:ext cx="72" cy="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6875" y="5075"/>
              <a:ext cx="72" cy="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8253" y="3926"/>
              <a:ext cx="72" cy="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98" name="圆角矩形 97"/>
          <p:cNvSpPr/>
          <p:nvPr/>
        </p:nvSpPr>
        <p:spPr>
          <a:xfrm>
            <a:off x="4807585" y="2192655"/>
            <a:ext cx="735330" cy="66611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8" name="组合 107"/>
          <p:cNvGrpSpPr/>
          <p:nvPr/>
        </p:nvGrpSpPr>
        <p:grpSpPr>
          <a:xfrm>
            <a:off x="308610" y="3860165"/>
            <a:ext cx="5673090" cy="2749550"/>
            <a:chOff x="486" y="6079"/>
            <a:chExt cx="8934" cy="4330"/>
          </a:xfrm>
        </p:grpSpPr>
        <p:grpSp>
          <p:nvGrpSpPr>
            <p:cNvPr id="10" name="组合 9"/>
            <p:cNvGrpSpPr/>
            <p:nvPr/>
          </p:nvGrpSpPr>
          <p:grpSpPr>
            <a:xfrm>
              <a:off x="486" y="6079"/>
              <a:ext cx="8935" cy="4330"/>
              <a:chOff x="486" y="6079"/>
              <a:chExt cx="8935" cy="4330"/>
            </a:xfrm>
          </p:grpSpPr>
          <p:grpSp>
            <p:nvGrpSpPr>
              <p:cNvPr id="173" name="组合 172"/>
              <p:cNvGrpSpPr/>
              <p:nvPr/>
            </p:nvGrpSpPr>
            <p:grpSpPr>
              <a:xfrm>
                <a:off x="835" y="6385"/>
                <a:ext cx="8587" cy="4024"/>
                <a:chOff x="387535" y="4086904"/>
                <a:chExt cx="5453020" cy="2555485"/>
              </a:xfrm>
            </p:grpSpPr>
            <p:grpSp>
              <p:nvGrpSpPr>
                <p:cNvPr id="105" name="组合 104"/>
                <p:cNvGrpSpPr/>
                <p:nvPr/>
              </p:nvGrpSpPr>
              <p:grpSpPr>
                <a:xfrm>
                  <a:off x="529628" y="4175358"/>
                  <a:ext cx="5226165" cy="2351660"/>
                  <a:chOff x="529628" y="4194408"/>
                  <a:chExt cx="5226165" cy="2351660"/>
                </a:xfrm>
              </p:grpSpPr>
              <p:sp>
                <p:nvSpPr>
                  <p:cNvPr id="23" name="文本框 22"/>
                  <p:cNvSpPr txBox="1"/>
                  <p:nvPr/>
                </p:nvSpPr>
                <p:spPr>
                  <a:xfrm>
                    <a:off x="610500" y="4194408"/>
                    <a:ext cx="88967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Inputs</a:t>
                    </a:r>
                    <a:endParaRPr lang="zh-CN" alt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2" name="组合 21"/>
                  <p:cNvGrpSpPr/>
                  <p:nvPr/>
                </p:nvGrpSpPr>
                <p:grpSpPr>
                  <a:xfrm>
                    <a:off x="529628" y="4598644"/>
                    <a:ext cx="1071926" cy="1947424"/>
                    <a:chOff x="1770171" y="4224258"/>
                    <a:chExt cx="1440662" cy="2376553"/>
                  </a:xfrm>
                </p:grpSpPr>
                <p:cxnSp>
                  <p:nvCxnSpPr>
                    <p:cNvPr id="8" name="直接箭头连接符 7"/>
                    <p:cNvCxnSpPr/>
                    <p:nvPr/>
                  </p:nvCxnSpPr>
                  <p:spPr>
                    <a:xfrm>
                      <a:off x="1899610" y="4638165"/>
                      <a:ext cx="1209554" cy="373382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" name="任意多边形: 形状 8"/>
                    <p:cNvSpPr/>
                    <p:nvPr/>
                  </p:nvSpPr>
                  <p:spPr>
                    <a:xfrm rot="252139">
                      <a:off x="2102717" y="4224258"/>
                      <a:ext cx="837672" cy="596596"/>
                    </a:xfrm>
                    <a:custGeom>
                      <a:avLst/>
                      <a:gdLst>
                        <a:gd name="connsiteX0" fmla="*/ 0 w 1250305"/>
                        <a:gd name="connsiteY0" fmla="*/ 416048 h 722555"/>
                        <a:gd name="connsiteX1" fmla="*/ 353465 w 1250305"/>
                        <a:gd name="connsiteY1" fmla="*/ 469836 h 722555"/>
                        <a:gd name="connsiteX2" fmla="*/ 806823 w 1250305"/>
                        <a:gd name="connsiteY2" fmla="*/ 1110 h 722555"/>
                        <a:gd name="connsiteX3" fmla="*/ 998924 w 1250305"/>
                        <a:gd name="connsiteY3" fmla="*/ 623517 h 722555"/>
                        <a:gd name="connsiteX4" fmla="*/ 1244813 w 1250305"/>
                        <a:gd name="connsiteY4" fmla="*/ 715725 h 722555"/>
                        <a:gd name="connsiteX5" fmla="*/ 1175657 w 1250305"/>
                        <a:gd name="connsiteY5" fmla="*/ 715725 h 722555"/>
                        <a:gd name="connsiteX6" fmla="*/ 1175657 w 1250305"/>
                        <a:gd name="connsiteY6" fmla="*/ 715725 h 722555"/>
                        <a:gd name="connsiteX0-1" fmla="*/ 0 w 1250305"/>
                        <a:gd name="connsiteY0-2" fmla="*/ 416048 h 722555"/>
                        <a:gd name="connsiteX1-3" fmla="*/ 353465 w 1250305"/>
                        <a:gd name="connsiteY1-4" fmla="*/ 469836 h 722555"/>
                        <a:gd name="connsiteX2-5" fmla="*/ 806823 w 1250305"/>
                        <a:gd name="connsiteY2-6" fmla="*/ 1110 h 722555"/>
                        <a:gd name="connsiteX3-7" fmla="*/ 998924 w 1250305"/>
                        <a:gd name="connsiteY3-8" fmla="*/ 623517 h 722555"/>
                        <a:gd name="connsiteX4-9" fmla="*/ 1244813 w 1250305"/>
                        <a:gd name="connsiteY4-10" fmla="*/ 715725 h 722555"/>
                        <a:gd name="connsiteX5-11" fmla="*/ 1175657 w 1250305"/>
                        <a:gd name="connsiteY5-12" fmla="*/ 715725 h 722555"/>
                        <a:gd name="connsiteX0-13" fmla="*/ 0 w 1244813"/>
                        <a:gd name="connsiteY0-14" fmla="*/ 416048 h 715725"/>
                        <a:gd name="connsiteX1-15" fmla="*/ 353465 w 1244813"/>
                        <a:gd name="connsiteY1-16" fmla="*/ 469836 h 715725"/>
                        <a:gd name="connsiteX2-17" fmla="*/ 806823 w 1244813"/>
                        <a:gd name="connsiteY2-18" fmla="*/ 1110 h 715725"/>
                        <a:gd name="connsiteX3-19" fmla="*/ 998924 w 1244813"/>
                        <a:gd name="connsiteY3-20" fmla="*/ 623517 h 715725"/>
                        <a:gd name="connsiteX4-21" fmla="*/ 1244813 w 1244813"/>
                        <a:gd name="connsiteY4-22" fmla="*/ 715725 h 715725"/>
                        <a:gd name="connsiteX0-23" fmla="*/ 0 w 1123369"/>
                        <a:gd name="connsiteY0-24" fmla="*/ 456546 h 715742"/>
                        <a:gd name="connsiteX1-25" fmla="*/ 232021 w 1123369"/>
                        <a:gd name="connsiteY1-26" fmla="*/ 469853 h 715742"/>
                        <a:gd name="connsiteX2-27" fmla="*/ 685379 w 1123369"/>
                        <a:gd name="connsiteY2-28" fmla="*/ 1127 h 715742"/>
                        <a:gd name="connsiteX3-29" fmla="*/ 877480 w 1123369"/>
                        <a:gd name="connsiteY3-30" fmla="*/ 623534 h 715742"/>
                        <a:gd name="connsiteX4-31" fmla="*/ 1123369 w 1123369"/>
                        <a:gd name="connsiteY4-32" fmla="*/ 715742 h 715742"/>
                        <a:gd name="connsiteX0-33" fmla="*/ 0 w 1123369"/>
                        <a:gd name="connsiteY0-34" fmla="*/ 456546 h 715742"/>
                        <a:gd name="connsiteX1-35" fmla="*/ 232021 w 1123369"/>
                        <a:gd name="connsiteY1-36" fmla="*/ 469853 h 715742"/>
                        <a:gd name="connsiteX2-37" fmla="*/ 685379 w 1123369"/>
                        <a:gd name="connsiteY2-38" fmla="*/ 1127 h 715742"/>
                        <a:gd name="connsiteX3-39" fmla="*/ 877480 w 1123369"/>
                        <a:gd name="connsiteY3-40" fmla="*/ 623534 h 715742"/>
                        <a:gd name="connsiteX4-41" fmla="*/ 1123369 w 1123369"/>
                        <a:gd name="connsiteY4-42" fmla="*/ 715742 h 715742"/>
                        <a:gd name="connsiteX0-43" fmla="*/ 0 w 1137656"/>
                        <a:gd name="connsiteY0-44" fmla="*/ 477987 h 715751"/>
                        <a:gd name="connsiteX1-45" fmla="*/ 246308 w 1137656"/>
                        <a:gd name="connsiteY1-46" fmla="*/ 469862 h 715751"/>
                        <a:gd name="connsiteX2-47" fmla="*/ 699666 w 1137656"/>
                        <a:gd name="connsiteY2-48" fmla="*/ 1136 h 715751"/>
                        <a:gd name="connsiteX3-49" fmla="*/ 891767 w 1137656"/>
                        <a:gd name="connsiteY3-50" fmla="*/ 623543 h 715751"/>
                        <a:gd name="connsiteX4-51" fmla="*/ 1137656 w 1137656"/>
                        <a:gd name="connsiteY4-52" fmla="*/ 715751 h 715751"/>
                        <a:gd name="connsiteX0-53" fmla="*/ 0 w 1137656"/>
                        <a:gd name="connsiteY0-54" fmla="*/ 477987 h 715751"/>
                        <a:gd name="connsiteX1-55" fmla="*/ 246308 w 1137656"/>
                        <a:gd name="connsiteY1-56" fmla="*/ 469862 h 715751"/>
                        <a:gd name="connsiteX2-57" fmla="*/ 699666 w 1137656"/>
                        <a:gd name="connsiteY2-58" fmla="*/ 1136 h 715751"/>
                        <a:gd name="connsiteX3-59" fmla="*/ 891767 w 1137656"/>
                        <a:gd name="connsiteY3-60" fmla="*/ 623543 h 715751"/>
                        <a:gd name="connsiteX4-61" fmla="*/ 1137656 w 1137656"/>
                        <a:gd name="connsiteY4-62" fmla="*/ 715751 h 715751"/>
                        <a:gd name="connsiteX0-63" fmla="*/ 0 w 1085269"/>
                        <a:gd name="connsiteY0-64" fmla="*/ 477987 h 725276"/>
                        <a:gd name="connsiteX1-65" fmla="*/ 246308 w 1085269"/>
                        <a:gd name="connsiteY1-66" fmla="*/ 469862 h 725276"/>
                        <a:gd name="connsiteX2-67" fmla="*/ 699666 w 1085269"/>
                        <a:gd name="connsiteY2-68" fmla="*/ 1136 h 725276"/>
                        <a:gd name="connsiteX3-69" fmla="*/ 891767 w 1085269"/>
                        <a:gd name="connsiteY3-70" fmla="*/ 623543 h 725276"/>
                        <a:gd name="connsiteX4-71" fmla="*/ 1085269 w 1085269"/>
                        <a:gd name="connsiteY4-72" fmla="*/ 725276 h 725276"/>
                      </a:gdLst>
                      <a:ahLst/>
                      <a:cxnLst>
                        <a:cxn ang="0">
                          <a:pos x="connsiteX0-1" y="connsiteY0-2"/>
                        </a:cxn>
                        <a:cxn ang="0">
                          <a:pos x="connsiteX1-3" y="connsiteY1-4"/>
                        </a:cxn>
                        <a:cxn ang="0">
                          <a:pos x="connsiteX2-5" y="connsiteY2-6"/>
                        </a:cxn>
                        <a:cxn ang="0">
                          <a:pos x="connsiteX3-7" y="connsiteY3-8"/>
                        </a:cxn>
                        <a:cxn ang="0">
                          <a:pos x="connsiteX4-9" y="connsiteY4-10"/>
                        </a:cxn>
                      </a:cxnLst>
                      <a:rect l="l" t="t" r="r" b="b"/>
                      <a:pathLst>
                        <a:path w="1085269" h="725276">
                          <a:moveTo>
                            <a:pt x="0" y="477987"/>
                          </a:moveTo>
                          <a:cubicBezTo>
                            <a:pt x="116641" y="506122"/>
                            <a:pt x="129697" y="549337"/>
                            <a:pt x="246308" y="469862"/>
                          </a:cubicBezTo>
                          <a:cubicBezTo>
                            <a:pt x="362919" y="390387"/>
                            <a:pt x="592090" y="-24477"/>
                            <a:pt x="699666" y="1136"/>
                          </a:cubicBezTo>
                          <a:cubicBezTo>
                            <a:pt x="807242" y="26749"/>
                            <a:pt x="827500" y="502853"/>
                            <a:pt x="891767" y="623543"/>
                          </a:cubicBezTo>
                          <a:cubicBezTo>
                            <a:pt x="956034" y="744233"/>
                            <a:pt x="1055814" y="709908"/>
                            <a:pt x="1085269" y="725276"/>
                          </a:cubicBezTo>
                        </a:path>
                      </a:pathLst>
                    </a:custGeom>
                    <a:noFill/>
                    <a:ln w="285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  <p:sp>
                  <p:nvSpPr>
                    <p:cNvPr id="48" name="任意多边形: 形状 47"/>
                    <p:cNvSpPr/>
                    <p:nvPr/>
                  </p:nvSpPr>
                  <p:spPr>
                    <a:xfrm rot="20489560">
                      <a:off x="1946503" y="4923919"/>
                      <a:ext cx="828013" cy="760595"/>
                    </a:xfrm>
                    <a:custGeom>
                      <a:avLst/>
                      <a:gdLst>
                        <a:gd name="connsiteX0" fmla="*/ 0 w 1250305"/>
                        <a:gd name="connsiteY0" fmla="*/ 416048 h 722555"/>
                        <a:gd name="connsiteX1" fmla="*/ 353465 w 1250305"/>
                        <a:gd name="connsiteY1" fmla="*/ 469836 h 722555"/>
                        <a:gd name="connsiteX2" fmla="*/ 806823 w 1250305"/>
                        <a:gd name="connsiteY2" fmla="*/ 1110 h 722555"/>
                        <a:gd name="connsiteX3" fmla="*/ 998924 w 1250305"/>
                        <a:gd name="connsiteY3" fmla="*/ 623517 h 722555"/>
                        <a:gd name="connsiteX4" fmla="*/ 1244813 w 1250305"/>
                        <a:gd name="connsiteY4" fmla="*/ 715725 h 722555"/>
                        <a:gd name="connsiteX5" fmla="*/ 1175657 w 1250305"/>
                        <a:gd name="connsiteY5" fmla="*/ 715725 h 722555"/>
                        <a:gd name="connsiteX6" fmla="*/ 1175657 w 1250305"/>
                        <a:gd name="connsiteY6" fmla="*/ 715725 h 722555"/>
                        <a:gd name="connsiteX0-1" fmla="*/ 0 w 1250305"/>
                        <a:gd name="connsiteY0-2" fmla="*/ 416316 h 722823"/>
                        <a:gd name="connsiteX1-3" fmla="*/ 553250 w 1250305"/>
                        <a:gd name="connsiteY1-4" fmla="*/ 454736 h 722823"/>
                        <a:gd name="connsiteX2-5" fmla="*/ 806823 w 1250305"/>
                        <a:gd name="connsiteY2-6" fmla="*/ 1378 h 722823"/>
                        <a:gd name="connsiteX3-7" fmla="*/ 998924 w 1250305"/>
                        <a:gd name="connsiteY3-8" fmla="*/ 623785 h 722823"/>
                        <a:gd name="connsiteX4-9" fmla="*/ 1244813 w 1250305"/>
                        <a:gd name="connsiteY4-10" fmla="*/ 715993 h 722823"/>
                        <a:gd name="connsiteX5-11" fmla="*/ 1175657 w 1250305"/>
                        <a:gd name="connsiteY5-12" fmla="*/ 715993 h 722823"/>
                        <a:gd name="connsiteX6-13" fmla="*/ 1175657 w 1250305"/>
                        <a:gd name="connsiteY6-14" fmla="*/ 715993 h 722823"/>
                        <a:gd name="connsiteX0-15" fmla="*/ 0 w 1258427"/>
                        <a:gd name="connsiteY0-16" fmla="*/ 415982 h 724196"/>
                        <a:gd name="connsiteX1-17" fmla="*/ 553250 w 1258427"/>
                        <a:gd name="connsiteY1-18" fmla="*/ 454402 h 724196"/>
                        <a:gd name="connsiteX2-19" fmla="*/ 806823 w 1258427"/>
                        <a:gd name="connsiteY2-20" fmla="*/ 1044 h 724196"/>
                        <a:gd name="connsiteX3-21" fmla="*/ 852927 w 1258427"/>
                        <a:gd name="connsiteY3-22" fmla="*/ 600399 h 724196"/>
                        <a:gd name="connsiteX4-23" fmla="*/ 1244813 w 1258427"/>
                        <a:gd name="connsiteY4-24" fmla="*/ 715659 h 724196"/>
                        <a:gd name="connsiteX5-25" fmla="*/ 1175657 w 1258427"/>
                        <a:gd name="connsiteY5-26" fmla="*/ 715659 h 724196"/>
                        <a:gd name="connsiteX6-27" fmla="*/ 1175657 w 1258427"/>
                        <a:gd name="connsiteY6-28" fmla="*/ 715659 h 724196"/>
                        <a:gd name="connsiteX0-29" fmla="*/ 0 w 1258427"/>
                        <a:gd name="connsiteY0-30" fmla="*/ 416246 h 724460"/>
                        <a:gd name="connsiteX1-31" fmla="*/ 437989 w 1258427"/>
                        <a:gd name="connsiteY1-32" fmla="*/ 439298 h 724460"/>
                        <a:gd name="connsiteX2-33" fmla="*/ 806823 w 1258427"/>
                        <a:gd name="connsiteY2-34" fmla="*/ 1308 h 724460"/>
                        <a:gd name="connsiteX3-35" fmla="*/ 852927 w 1258427"/>
                        <a:gd name="connsiteY3-36" fmla="*/ 600663 h 724460"/>
                        <a:gd name="connsiteX4-37" fmla="*/ 1244813 w 1258427"/>
                        <a:gd name="connsiteY4-38" fmla="*/ 715923 h 724460"/>
                        <a:gd name="connsiteX5-39" fmla="*/ 1175657 w 1258427"/>
                        <a:gd name="connsiteY5-40" fmla="*/ 715923 h 724460"/>
                        <a:gd name="connsiteX6-41" fmla="*/ 1175657 w 1258427"/>
                        <a:gd name="connsiteY6-42" fmla="*/ 715923 h 724460"/>
                        <a:gd name="connsiteX0-43" fmla="*/ 0 w 1254817"/>
                        <a:gd name="connsiteY0-44" fmla="*/ 416246 h 724460"/>
                        <a:gd name="connsiteX1-45" fmla="*/ 437989 w 1254817"/>
                        <a:gd name="connsiteY1-46" fmla="*/ 439298 h 724460"/>
                        <a:gd name="connsiteX2-47" fmla="*/ 806823 w 1254817"/>
                        <a:gd name="connsiteY2-48" fmla="*/ 1308 h 724460"/>
                        <a:gd name="connsiteX3-49" fmla="*/ 914399 w 1254817"/>
                        <a:gd name="connsiteY3-50" fmla="*/ 600663 h 724460"/>
                        <a:gd name="connsiteX4-51" fmla="*/ 1244813 w 1254817"/>
                        <a:gd name="connsiteY4-52" fmla="*/ 715923 h 724460"/>
                        <a:gd name="connsiteX5-53" fmla="*/ 1175657 w 1254817"/>
                        <a:gd name="connsiteY5-54" fmla="*/ 715923 h 724460"/>
                        <a:gd name="connsiteX6-55" fmla="*/ 1175657 w 1254817"/>
                        <a:gd name="connsiteY6-56" fmla="*/ 715923 h 724460"/>
                        <a:gd name="connsiteX0-57" fmla="*/ 0 w 1175657"/>
                        <a:gd name="connsiteY0-58" fmla="*/ 416246 h 724460"/>
                        <a:gd name="connsiteX1-59" fmla="*/ 437989 w 1175657"/>
                        <a:gd name="connsiteY1-60" fmla="*/ 439298 h 724460"/>
                        <a:gd name="connsiteX2-61" fmla="*/ 806823 w 1175657"/>
                        <a:gd name="connsiteY2-62" fmla="*/ 1308 h 724460"/>
                        <a:gd name="connsiteX3-63" fmla="*/ 914399 w 1175657"/>
                        <a:gd name="connsiteY3-64" fmla="*/ 600663 h 724460"/>
                        <a:gd name="connsiteX4-65" fmla="*/ 1121868 w 1175657"/>
                        <a:gd name="connsiteY4-66" fmla="*/ 715923 h 724460"/>
                        <a:gd name="connsiteX5-67" fmla="*/ 1175657 w 1175657"/>
                        <a:gd name="connsiteY5-68" fmla="*/ 715923 h 724460"/>
                        <a:gd name="connsiteX6-69" fmla="*/ 1175657 w 1175657"/>
                        <a:gd name="connsiteY6-70" fmla="*/ 715923 h 724460"/>
                        <a:gd name="connsiteX0-71" fmla="*/ 0 w 1060396"/>
                        <a:gd name="connsiteY0-72" fmla="*/ 470063 h 724489"/>
                        <a:gd name="connsiteX1-73" fmla="*/ 322728 w 1060396"/>
                        <a:gd name="connsiteY1-74" fmla="*/ 439327 h 724489"/>
                        <a:gd name="connsiteX2-75" fmla="*/ 691562 w 1060396"/>
                        <a:gd name="connsiteY2-76" fmla="*/ 1337 h 724489"/>
                        <a:gd name="connsiteX3-77" fmla="*/ 799138 w 1060396"/>
                        <a:gd name="connsiteY3-78" fmla="*/ 600692 h 724489"/>
                        <a:gd name="connsiteX4-79" fmla="*/ 1006607 w 1060396"/>
                        <a:gd name="connsiteY4-80" fmla="*/ 715952 h 724489"/>
                        <a:gd name="connsiteX5-81" fmla="*/ 1060396 w 1060396"/>
                        <a:gd name="connsiteY5-82" fmla="*/ 715952 h 724489"/>
                        <a:gd name="connsiteX6-83" fmla="*/ 1060396 w 1060396"/>
                        <a:gd name="connsiteY6-84" fmla="*/ 715952 h 724489"/>
                        <a:gd name="connsiteX0-85" fmla="*/ 0 w 1060396"/>
                        <a:gd name="connsiteY0-86" fmla="*/ 470063 h 746689"/>
                        <a:gd name="connsiteX1-87" fmla="*/ 322728 w 1060396"/>
                        <a:gd name="connsiteY1-88" fmla="*/ 439327 h 746689"/>
                        <a:gd name="connsiteX2-89" fmla="*/ 691562 w 1060396"/>
                        <a:gd name="connsiteY2-90" fmla="*/ 1337 h 746689"/>
                        <a:gd name="connsiteX3-91" fmla="*/ 799138 w 1060396"/>
                        <a:gd name="connsiteY3-92" fmla="*/ 600692 h 746689"/>
                        <a:gd name="connsiteX4-93" fmla="*/ 1006607 w 1060396"/>
                        <a:gd name="connsiteY4-94" fmla="*/ 715952 h 746689"/>
                        <a:gd name="connsiteX5-95" fmla="*/ 1060396 w 1060396"/>
                        <a:gd name="connsiteY5-96" fmla="*/ 715952 h 746689"/>
                        <a:gd name="connsiteX6-97" fmla="*/ 952820 w 1060396"/>
                        <a:gd name="connsiteY6-98" fmla="*/ 746689 h 746689"/>
                        <a:gd name="connsiteX0-99" fmla="*/ 0 w 1060398"/>
                        <a:gd name="connsiteY0-100" fmla="*/ 470063 h 746689"/>
                        <a:gd name="connsiteX1-101" fmla="*/ 322728 w 1060398"/>
                        <a:gd name="connsiteY1-102" fmla="*/ 439327 h 746689"/>
                        <a:gd name="connsiteX2-103" fmla="*/ 691562 w 1060398"/>
                        <a:gd name="connsiteY2-104" fmla="*/ 1337 h 746689"/>
                        <a:gd name="connsiteX3-105" fmla="*/ 729982 w 1060398"/>
                        <a:gd name="connsiteY3-106" fmla="*/ 600692 h 746689"/>
                        <a:gd name="connsiteX4-107" fmla="*/ 1006607 w 1060398"/>
                        <a:gd name="connsiteY4-108" fmla="*/ 715952 h 746689"/>
                        <a:gd name="connsiteX5-109" fmla="*/ 1060396 w 1060398"/>
                        <a:gd name="connsiteY5-110" fmla="*/ 715952 h 746689"/>
                        <a:gd name="connsiteX6-111" fmla="*/ 952820 w 1060398"/>
                        <a:gd name="connsiteY6-112" fmla="*/ 746689 h 746689"/>
                        <a:gd name="connsiteX0-113" fmla="*/ 0 w 1060398"/>
                        <a:gd name="connsiteY0-114" fmla="*/ 469454 h 746080"/>
                        <a:gd name="connsiteX1-115" fmla="*/ 368833 w 1060398"/>
                        <a:gd name="connsiteY1-116" fmla="*/ 477138 h 746080"/>
                        <a:gd name="connsiteX2-117" fmla="*/ 691562 w 1060398"/>
                        <a:gd name="connsiteY2-118" fmla="*/ 728 h 746080"/>
                        <a:gd name="connsiteX3-119" fmla="*/ 729982 w 1060398"/>
                        <a:gd name="connsiteY3-120" fmla="*/ 600083 h 746080"/>
                        <a:gd name="connsiteX4-121" fmla="*/ 1006607 w 1060398"/>
                        <a:gd name="connsiteY4-122" fmla="*/ 715343 h 746080"/>
                        <a:gd name="connsiteX5-123" fmla="*/ 1060396 w 1060398"/>
                        <a:gd name="connsiteY5-124" fmla="*/ 715343 h 746080"/>
                        <a:gd name="connsiteX6-125" fmla="*/ 952820 w 1060398"/>
                        <a:gd name="connsiteY6-126" fmla="*/ 746080 h 746080"/>
                        <a:gd name="connsiteX0-127" fmla="*/ 0 w 1152605"/>
                        <a:gd name="connsiteY0-128" fmla="*/ 469454 h 769132"/>
                        <a:gd name="connsiteX1-129" fmla="*/ 368833 w 1152605"/>
                        <a:gd name="connsiteY1-130" fmla="*/ 477138 h 769132"/>
                        <a:gd name="connsiteX2-131" fmla="*/ 691562 w 1152605"/>
                        <a:gd name="connsiteY2-132" fmla="*/ 728 h 769132"/>
                        <a:gd name="connsiteX3-133" fmla="*/ 729982 w 1152605"/>
                        <a:gd name="connsiteY3-134" fmla="*/ 600083 h 769132"/>
                        <a:gd name="connsiteX4-135" fmla="*/ 1006607 w 1152605"/>
                        <a:gd name="connsiteY4-136" fmla="*/ 715343 h 769132"/>
                        <a:gd name="connsiteX5-137" fmla="*/ 1060396 w 1152605"/>
                        <a:gd name="connsiteY5-138" fmla="*/ 715343 h 769132"/>
                        <a:gd name="connsiteX6-139" fmla="*/ 1152605 w 1152605"/>
                        <a:gd name="connsiteY6-140" fmla="*/ 769132 h 769132"/>
                        <a:gd name="connsiteX0-141" fmla="*/ 0 w 1183341"/>
                        <a:gd name="connsiteY0-142" fmla="*/ 469454 h 723880"/>
                        <a:gd name="connsiteX1-143" fmla="*/ 368833 w 1183341"/>
                        <a:gd name="connsiteY1-144" fmla="*/ 477138 h 723880"/>
                        <a:gd name="connsiteX2-145" fmla="*/ 691562 w 1183341"/>
                        <a:gd name="connsiteY2-146" fmla="*/ 728 h 723880"/>
                        <a:gd name="connsiteX3-147" fmla="*/ 729982 w 1183341"/>
                        <a:gd name="connsiteY3-148" fmla="*/ 600083 h 723880"/>
                        <a:gd name="connsiteX4-149" fmla="*/ 1006607 w 1183341"/>
                        <a:gd name="connsiteY4-150" fmla="*/ 715343 h 723880"/>
                        <a:gd name="connsiteX5-151" fmla="*/ 1060396 w 1183341"/>
                        <a:gd name="connsiteY5-152" fmla="*/ 715343 h 723880"/>
                        <a:gd name="connsiteX6-153" fmla="*/ 1183341 w 1183341"/>
                        <a:gd name="connsiteY6-154" fmla="*/ 669239 h 723880"/>
                        <a:gd name="connsiteX0-155" fmla="*/ 0 w 1129553"/>
                        <a:gd name="connsiteY0-156" fmla="*/ 469454 h 723880"/>
                        <a:gd name="connsiteX1-157" fmla="*/ 368833 w 1129553"/>
                        <a:gd name="connsiteY1-158" fmla="*/ 477138 h 723880"/>
                        <a:gd name="connsiteX2-159" fmla="*/ 691562 w 1129553"/>
                        <a:gd name="connsiteY2-160" fmla="*/ 728 h 723880"/>
                        <a:gd name="connsiteX3-161" fmla="*/ 729982 w 1129553"/>
                        <a:gd name="connsiteY3-162" fmla="*/ 600083 h 723880"/>
                        <a:gd name="connsiteX4-163" fmla="*/ 1006607 w 1129553"/>
                        <a:gd name="connsiteY4-164" fmla="*/ 715343 h 723880"/>
                        <a:gd name="connsiteX5-165" fmla="*/ 1060396 w 1129553"/>
                        <a:gd name="connsiteY5-166" fmla="*/ 715343 h 723880"/>
                        <a:gd name="connsiteX6-167" fmla="*/ 1129553 w 1129553"/>
                        <a:gd name="connsiteY6-168" fmla="*/ 707659 h 723880"/>
                        <a:gd name="connsiteX0-169" fmla="*/ 0 w 1129553"/>
                        <a:gd name="connsiteY0-170" fmla="*/ 469454 h 721712"/>
                        <a:gd name="connsiteX1-171" fmla="*/ 368833 w 1129553"/>
                        <a:gd name="connsiteY1-172" fmla="*/ 477138 h 721712"/>
                        <a:gd name="connsiteX2-173" fmla="*/ 691562 w 1129553"/>
                        <a:gd name="connsiteY2-174" fmla="*/ 728 h 721712"/>
                        <a:gd name="connsiteX3-175" fmla="*/ 729982 w 1129553"/>
                        <a:gd name="connsiteY3-176" fmla="*/ 600083 h 721712"/>
                        <a:gd name="connsiteX4-177" fmla="*/ 1006607 w 1129553"/>
                        <a:gd name="connsiteY4-178" fmla="*/ 715343 h 721712"/>
                        <a:gd name="connsiteX5-179" fmla="*/ 1068080 w 1129553"/>
                        <a:gd name="connsiteY5-180" fmla="*/ 707659 h 721712"/>
                        <a:gd name="connsiteX6-181" fmla="*/ 1129553 w 1129553"/>
                        <a:gd name="connsiteY6-182" fmla="*/ 707659 h 721712"/>
                        <a:gd name="connsiteX0-183" fmla="*/ 0 w 1329337"/>
                        <a:gd name="connsiteY0-184" fmla="*/ 469454 h 726979"/>
                        <a:gd name="connsiteX1-185" fmla="*/ 368833 w 1329337"/>
                        <a:gd name="connsiteY1-186" fmla="*/ 477138 h 726979"/>
                        <a:gd name="connsiteX2-187" fmla="*/ 691562 w 1329337"/>
                        <a:gd name="connsiteY2-188" fmla="*/ 728 h 726979"/>
                        <a:gd name="connsiteX3-189" fmla="*/ 729982 w 1329337"/>
                        <a:gd name="connsiteY3-190" fmla="*/ 600083 h 726979"/>
                        <a:gd name="connsiteX4-191" fmla="*/ 1006607 w 1329337"/>
                        <a:gd name="connsiteY4-192" fmla="*/ 715343 h 726979"/>
                        <a:gd name="connsiteX5-193" fmla="*/ 1329337 w 1329337"/>
                        <a:gd name="connsiteY5-194" fmla="*/ 723027 h 726979"/>
                        <a:gd name="connsiteX6-195" fmla="*/ 1129553 w 1329337"/>
                        <a:gd name="connsiteY6-196" fmla="*/ 707659 h 726979"/>
                        <a:gd name="connsiteX0-197" fmla="*/ 0 w 1521439"/>
                        <a:gd name="connsiteY0-198" fmla="*/ 469454 h 776815"/>
                        <a:gd name="connsiteX1-199" fmla="*/ 368833 w 1521439"/>
                        <a:gd name="connsiteY1-200" fmla="*/ 477138 h 776815"/>
                        <a:gd name="connsiteX2-201" fmla="*/ 691562 w 1521439"/>
                        <a:gd name="connsiteY2-202" fmla="*/ 728 h 776815"/>
                        <a:gd name="connsiteX3-203" fmla="*/ 729982 w 1521439"/>
                        <a:gd name="connsiteY3-204" fmla="*/ 600083 h 776815"/>
                        <a:gd name="connsiteX4-205" fmla="*/ 1006607 w 1521439"/>
                        <a:gd name="connsiteY4-206" fmla="*/ 715343 h 776815"/>
                        <a:gd name="connsiteX5-207" fmla="*/ 1329337 w 1521439"/>
                        <a:gd name="connsiteY5-208" fmla="*/ 723027 h 776815"/>
                        <a:gd name="connsiteX6-209" fmla="*/ 1521439 w 1521439"/>
                        <a:gd name="connsiteY6-210" fmla="*/ 776815 h 776815"/>
                        <a:gd name="connsiteX0-211" fmla="*/ 0 w 1521439"/>
                        <a:gd name="connsiteY0-212" fmla="*/ 469454 h 776815"/>
                        <a:gd name="connsiteX1-213" fmla="*/ 368833 w 1521439"/>
                        <a:gd name="connsiteY1-214" fmla="*/ 477138 h 776815"/>
                        <a:gd name="connsiteX2-215" fmla="*/ 691562 w 1521439"/>
                        <a:gd name="connsiteY2-216" fmla="*/ 728 h 776815"/>
                        <a:gd name="connsiteX3-217" fmla="*/ 729982 w 1521439"/>
                        <a:gd name="connsiteY3-218" fmla="*/ 600083 h 776815"/>
                        <a:gd name="connsiteX4-219" fmla="*/ 1006607 w 1521439"/>
                        <a:gd name="connsiteY4-220" fmla="*/ 715343 h 776815"/>
                        <a:gd name="connsiteX5-221" fmla="*/ 1121868 w 1521439"/>
                        <a:gd name="connsiteY5-222" fmla="*/ 723027 h 776815"/>
                        <a:gd name="connsiteX6-223" fmla="*/ 1521439 w 1521439"/>
                        <a:gd name="connsiteY6-224" fmla="*/ 776815 h 776815"/>
                        <a:gd name="connsiteX0-225" fmla="*/ 0 w 1521439"/>
                        <a:gd name="connsiteY0-226" fmla="*/ 469454 h 776815"/>
                        <a:gd name="connsiteX1-227" fmla="*/ 368833 w 1521439"/>
                        <a:gd name="connsiteY1-228" fmla="*/ 477138 h 776815"/>
                        <a:gd name="connsiteX2-229" fmla="*/ 691562 w 1521439"/>
                        <a:gd name="connsiteY2-230" fmla="*/ 728 h 776815"/>
                        <a:gd name="connsiteX3-231" fmla="*/ 729982 w 1521439"/>
                        <a:gd name="connsiteY3-232" fmla="*/ 600083 h 776815"/>
                        <a:gd name="connsiteX4-233" fmla="*/ 1006607 w 1521439"/>
                        <a:gd name="connsiteY4-234" fmla="*/ 715343 h 776815"/>
                        <a:gd name="connsiteX5-235" fmla="*/ 1012330 w 1521439"/>
                        <a:gd name="connsiteY5-236" fmla="*/ 713502 h 776815"/>
                        <a:gd name="connsiteX6-237" fmla="*/ 1521439 w 1521439"/>
                        <a:gd name="connsiteY6-238" fmla="*/ 776815 h 776815"/>
                        <a:gd name="connsiteX0-239" fmla="*/ 0 w 1521439"/>
                        <a:gd name="connsiteY0-240" fmla="*/ 469454 h 776815"/>
                        <a:gd name="connsiteX1-241" fmla="*/ 368833 w 1521439"/>
                        <a:gd name="connsiteY1-242" fmla="*/ 477138 h 776815"/>
                        <a:gd name="connsiteX2-243" fmla="*/ 691562 w 1521439"/>
                        <a:gd name="connsiteY2-244" fmla="*/ 728 h 776815"/>
                        <a:gd name="connsiteX3-245" fmla="*/ 729982 w 1521439"/>
                        <a:gd name="connsiteY3-246" fmla="*/ 600083 h 776815"/>
                        <a:gd name="connsiteX4-247" fmla="*/ 1006607 w 1521439"/>
                        <a:gd name="connsiteY4-248" fmla="*/ 715343 h 776815"/>
                        <a:gd name="connsiteX5-249" fmla="*/ 1012330 w 1521439"/>
                        <a:gd name="connsiteY5-250" fmla="*/ 713502 h 776815"/>
                        <a:gd name="connsiteX6-251" fmla="*/ 1521439 w 1521439"/>
                        <a:gd name="connsiteY6-252" fmla="*/ 776815 h 776815"/>
                        <a:gd name="connsiteX0-253" fmla="*/ 0 w 1185682"/>
                        <a:gd name="connsiteY0-254" fmla="*/ 469454 h 733952"/>
                        <a:gd name="connsiteX1-255" fmla="*/ 368833 w 1185682"/>
                        <a:gd name="connsiteY1-256" fmla="*/ 477138 h 733952"/>
                        <a:gd name="connsiteX2-257" fmla="*/ 691562 w 1185682"/>
                        <a:gd name="connsiteY2-258" fmla="*/ 728 h 733952"/>
                        <a:gd name="connsiteX3-259" fmla="*/ 729982 w 1185682"/>
                        <a:gd name="connsiteY3-260" fmla="*/ 600083 h 733952"/>
                        <a:gd name="connsiteX4-261" fmla="*/ 1006607 w 1185682"/>
                        <a:gd name="connsiteY4-262" fmla="*/ 715343 h 733952"/>
                        <a:gd name="connsiteX5-263" fmla="*/ 1012330 w 1185682"/>
                        <a:gd name="connsiteY5-264" fmla="*/ 713502 h 733952"/>
                        <a:gd name="connsiteX6-265" fmla="*/ 1185682 w 1185682"/>
                        <a:gd name="connsiteY6-266" fmla="*/ 733952 h 733952"/>
                        <a:gd name="connsiteX0-267" fmla="*/ 0 w 1121389"/>
                        <a:gd name="connsiteY0-268" fmla="*/ 469454 h 731570"/>
                        <a:gd name="connsiteX1-269" fmla="*/ 368833 w 1121389"/>
                        <a:gd name="connsiteY1-270" fmla="*/ 477138 h 731570"/>
                        <a:gd name="connsiteX2-271" fmla="*/ 691562 w 1121389"/>
                        <a:gd name="connsiteY2-272" fmla="*/ 728 h 731570"/>
                        <a:gd name="connsiteX3-273" fmla="*/ 729982 w 1121389"/>
                        <a:gd name="connsiteY3-274" fmla="*/ 600083 h 731570"/>
                        <a:gd name="connsiteX4-275" fmla="*/ 1006607 w 1121389"/>
                        <a:gd name="connsiteY4-276" fmla="*/ 715343 h 731570"/>
                        <a:gd name="connsiteX5-277" fmla="*/ 1012330 w 1121389"/>
                        <a:gd name="connsiteY5-278" fmla="*/ 713502 h 731570"/>
                        <a:gd name="connsiteX6-279" fmla="*/ 1121389 w 1121389"/>
                        <a:gd name="connsiteY6-280" fmla="*/ 731570 h 731570"/>
                        <a:gd name="connsiteX0-281" fmla="*/ 0 w 1121389"/>
                        <a:gd name="connsiteY0-282" fmla="*/ 469454 h 723292"/>
                        <a:gd name="connsiteX1-283" fmla="*/ 368833 w 1121389"/>
                        <a:gd name="connsiteY1-284" fmla="*/ 477138 h 723292"/>
                        <a:gd name="connsiteX2-285" fmla="*/ 691562 w 1121389"/>
                        <a:gd name="connsiteY2-286" fmla="*/ 728 h 723292"/>
                        <a:gd name="connsiteX3-287" fmla="*/ 729982 w 1121389"/>
                        <a:gd name="connsiteY3-288" fmla="*/ 600083 h 723292"/>
                        <a:gd name="connsiteX4-289" fmla="*/ 1006607 w 1121389"/>
                        <a:gd name="connsiteY4-290" fmla="*/ 715343 h 723292"/>
                        <a:gd name="connsiteX5-291" fmla="*/ 1012330 w 1121389"/>
                        <a:gd name="connsiteY5-292" fmla="*/ 713502 h 723292"/>
                        <a:gd name="connsiteX6-293" fmla="*/ 1121389 w 1121389"/>
                        <a:gd name="connsiteY6-294" fmla="*/ 712520 h 723292"/>
                        <a:gd name="connsiteX0-295" fmla="*/ 0 w 1121389"/>
                        <a:gd name="connsiteY0-296" fmla="*/ 469454 h 719267"/>
                        <a:gd name="connsiteX1-297" fmla="*/ 368833 w 1121389"/>
                        <a:gd name="connsiteY1-298" fmla="*/ 477138 h 719267"/>
                        <a:gd name="connsiteX2-299" fmla="*/ 691562 w 1121389"/>
                        <a:gd name="connsiteY2-300" fmla="*/ 728 h 719267"/>
                        <a:gd name="connsiteX3-301" fmla="*/ 729982 w 1121389"/>
                        <a:gd name="connsiteY3-302" fmla="*/ 600083 h 719267"/>
                        <a:gd name="connsiteX4-303" fmla="*/ 1006607 w 1121389"/>
                        <a:gd name="connsiteY4-304" fmla="*/ 715343 h 719267"/>
                        <a:gd name="connsiteX5-305" fmla="*/ 1009949 w 1121389"/>
                        <a:gd name="connsiteY5-306" fmla="*/ 694452 h 719267"/>
                        <a:gd name="connsiteX6-307" fmla="*/ 1121389 w 1121389"/>
                        <a:gd name="connsiteY6-308" fmla="*/ 712520 h 719267"/>
                        <a:gd name="connsiteX0-309" fmla="*/ 0 w 1121389"/>
                        <a:gd name="connsiteY0-310" fmla="*/ 469454 h 720900"/>
                        <a:gd name="connsiteX1-311" fmla="*/ 368833 w 1121389"/>
                        <a:gd name="connsiteY1-312" fmla="*/ 477138 h 720900"/>
                        <a:gd name="connsiteX2-313" fmla="*/ 691562 w 1121389"/>
                        <a:gd name="connsiteY2-314" fmla="*/ 728 h 720900"/>
                        <a:gd name="connsiteX3-315" fmla="*/ 729982 w 1121389"/>
                        <a:gd name="connsiteY3-316" fmla="*/ 600083 h 720900"/>
                        <a:gd name="connsiteX4-317" fmla="*/ 1006607 w 1121389"/>
                        <a:gd name="connsiteY4-318" fmla="*/ 715343 h 720900"/>
                        <a:gd name="connsiteX5-319" fmla="*/ 1076624 w 1121389"/>
                        <a:gd name="connsiteY5-320" fmla="*/ 703977 h 720900"/>
                        <a:gd name="connsiteX6-321" fmla="*/ 1121389 w 1121389"/>
                        <a:gd name="connsiteY6-322" fmla="*/ 712520 h 720900"/>
                        <a:gd name="connsiteX0-323" fmla="*/ 0 w 1121389"/>
                        <a:gd name="connsiteY0-324" fmla="*/ 469454 h 723111"/>
                        <a:gd name="connsiteX1-325" fmla="*/ 368833 w 1121389"/>
                        <a:gd name="connsiteY1-326" fmla="*/ 477138 h 723111"/>
                        <a:gd name="connsiteX2-327" fmla="*/ 691562 w 1121389"/>
                        <a:gd name="connsiteY2-328" fmla="*/ 728 h 723111"/>
                        <a:gd name="connsiteX3-329" fmla="*/ 729982 w 1121389"/>
                        <a:gd name="connsiteY3-330" fmla="*/ 600083 h 723111"/>
                        <a:gd name="connsiteX4-331" fmla="*/ 1006607 w 1121389"/>
                        <a:gd name="connsiteY4-332" fmla="*/ 715343 h 723111"/>
                        <a:gd name="connsiteX5-333" fmla="*/ 1121389 w 1121389"/>
                        <a:gd name="connsiteY5-334" fmla="*/ 712520 h 723111"/>
                        <a:gd name="connsiteX0-335" fmla="*/ 0 w 1006607"/>
                        <a:gd name="connsiteY0-336" fmla="*/ 469454 h 715343"/>
                        <a:gd name="connsiteX1-337" fmla="*/ 368833 w 1006607"/>
                        <a:gd name="connsiteY1-338" fmla="*/ 477138 h 715343"/>
                        <a:gd name="connsiteX2-339" fmla="*/ 691562 w 1006607"/>
                        <a:gd name="connsiteY2-340" fmla="*/ 728 h 715343"/>
                        <a:gd name="connsiteX3-341" fmla="*/ 729982 w 1006607"/>
                        <a:gd name="connsiteY3-342" fmla="*/ 600083 h 715343"/>
                        <a:gd name="connsiteX4-343" fmla="*/ 1006607 w 1006607"/>
                        <a:gd name="connsiteY4-344" fmla="*/ 715343 h 715343"/>
                        <a:gd name="connsiteX0-345" fmla="*/ 0 w 918501"/>
                        <a:gd name="connsiteY0-346" fmla="*/ 507563 h 715352"/>
                        <a:gd name="connsiteX1-347" fmla="*/ 280727 w 918501"/>
                        <a:gd name="connsiteY1-348" fmla="*/ 477147 h 715352"/>
                        <a:gd name="connsiteX2-349" fmla="*/ 603456 w 918501"/>
                        <a:gd name="connsiteY2-350" fmla="*/ 737 h 715352"/>
                        <a:gd name="connsiteX3-351" fmla="*/ 641876 w 918501"/>
                        <a:gd name="connsiteY3-352" fmla="*/ 600092 h 715352"/>
                        <a:gd name="connsiteX4-353" fmla="*/ 918501 w 918501"/>
                        <a:gd name="connsiteY4-354" fmla="*/ 715352 h 715352"/>
                        <a:gd name="connsiteX0-355" fmla="*/ 0 w 918501"/>
                        <a:gd name="connsiteY0-356" fmla="*/ 507563 h 715352"/>
                        <a:gd name="connsiteX1-357" fmla="*/ 280727 w 918501"/>
                        <a:gd name="connsiteY1-358" fmla="*/ 477147 h 715352"/>
                        <a:gd name="connsiteX2-359" fmla="*/ 603456 w 918501"/>
                        <a:gd name="connsiteY2-360" fmla="*/ 737 h 715352"/>
                        <a:gd name="connsiteX3-361" fmla="*/ 641876 w 918501"/>
                        <a:gd name="connsiteY3-362" fmla="*/ 600092 h 715352"/>
                        <a:gd name="connsiteX4-363" fmla="*/ 918501 w 918501"/>
                        <a:gd name="connsiteY4-364" fmla="*/ 715352 h 715352"/>
                        <a:gd name="connsiteX0-365" fmla="*/ 0 w 828013"/>
                        <a:gd name="connsiteY0-366" fmla="*/ 507563 h 760595"/>
                        <a:gd name="connsiteX1-367" fmla="*/ 280727 w 828013"/>
                        <a:gd name="connsiteY1-368" fmla="*/ 477147 h 760595"/>
                        <a:gd name="connsiteX2-369" fmla="*/ 603456 w 828013"/>
                        <a:gd name="connsiteY2-370" fmla="*/ 737 h 760595"/>
                        <a:gd name="connsiteX3-371" fmla="*/ 641876 w 828013"/>
                        <a:gd name="connsiteY3-372" fmla="*/ 600092 h 760595"/>
                        <a:gd name="connsiteX4-373" fmla="*/ 828013 w 828013"/>
                        <a:gd name="connsiteY4-374" fmla="*/ 760595 h 760595"/>
                      </a:gdLst>
                      <a:ahLst/>
                      <a:cxnLst>
                        <a:cxn ang="0">
                          <a:pos x="connsiteX0-1" y="connsiteY0-2"/>
                        </a:cxn>
                        <a:cxn ang="0">
                          <a:pos x="connsiteX1-3" y="connsiteY1-4"/>
                        </a:cxn>
                        <a:cxn ang="0">
                          <a:pos x="connsiteX2-5" y="connsiteY2-6"/>
                        </a:cxn>
                        <a:cxn ang="0">
                          <a:pos x="connsiteX3-7" y="connsiteY3-8"/>
                        </a:cxn>
                        <a:cxn ang="0">
                          <a:pos x="connsiteX4-9" y="connsiteY4-10"/>
                        </a:cxn>
                      </a:cxnLst>
                      <a:rect l="l" t="t" r="r" b="b"/>
                      <a:pathLst>
                        <a:path w="828013" h="760595">
                          <a:moveTo>
                            <a:pt x="0" y="507563"/>
                          </a:moveTo>
                          <a:cubicBezTo>
                            <a:pt x="121403" y="554747"/>
                            <a:pt x="180151" y="561618"/>
                            <a:pt x="280727" y="477147"/>
                          </a:cubicBezTo>
                          <a:cubicBezTo>
                            <a:pt x="381303" y="392676"/>
                            <a:pt x="543265" y="-19754"/>
                            <a:pt x="603456" y="737"/>
                          </a:cubicBezTo>
                          <a:cubicBezTo>
                            <a:pt x="663647" y="21228"/>
                            <a:pt x="604450" y="473449"/>
                            <a:pt x="641876" y="600092"/>
                          </a:cubicBezTo>
                          <a:cubicBezTo>
                            <a:pt x="679302" y="726735"/>
                            <a:pt x="762779" y="741856"/>
                            <a:pt x="828013" y="760595"/>
                          </a:cubicBezTo>
                        </a:path>
                      </a:pathLst>
                    </a:custGeom>
                    <a:noFill/>
                    <a:ln w="285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  <p:sp>
                  <p:nvSpPr>
                    <p:cNvPr id="49" name="任意多边形: 形状 48"/>
                    <p:cNvSpPr/>
                    <p:nvPr/>
                  </p:nvSpPr>
                  <p:spPr>
                    <a:xfrm rot="19587384">
                      <a:off x="1892266" y="5889405"/>
                      <a:ext cx="1000874" cy="564482"/>
                    </a:xfrm>
                    <a:custGeom>
                      <a:avLst/>
                      <a:gdLst>
                        <a:gd name="connsiteX0" fmla="*/ 0 w 1250305"/>
                        <a:gd name="connsiteY0" fmla="*/ 416048 h 722555"/>
                        <a:gd name="connsiteX1" fmla="*/ 353465 w 1250305"/>
                        <a:gd name="connsiteY1" fmla="*/ 469836 h 722555"/>
                        <a:gd name="connsiteX2" fmla="*/ 806823 w 1250305"/>
                        <a:gd name="connsiteY2" fmla="*/ 1110 h 722555"/>
                        <a:gd name="connsiteX3" fmla="*/ 998924 w 1250305"/>
                        <a:gd name="connsiteY3" fmla="*/ 623517 h 722555"/>
                        <a:gd name="connsiteX4" fmla="*/ 1244813 w 1250305"/>
                        <a:gd name="connsiteY4" fmla="*/ 715725 h 722555"/>
                        <a:gd name="connsiteX5" fmla="*/ 1175657 w 1250305"/>
                        <a:gd name="connsiteY5" fmla="*/ 715725 h 722555"/>
                        <a:gd name="connsiteX6" fmla="*/ 1175657 w 1250305"/>
                        <a:gd name="connsiteY6" fmla="*/ 715725 h 722555"/>
                        <a:gd name="connsiteX0-1" fmla="*/ 0 w 1250305"/>
                        <a:gd name="connsiteY0-2" fmla="*/ 416048 h 722555"/>
                        <a:gd name="connsiteX1-3" fmla="*/ 353465 w 1250305"/>
                        <a:gd name="connsiteY1-4" fmla="*/ 469836 h 722555"/>
                        <a:gd name="connsiteX2-5" fmla="*/ 806823 w 1250305"/>
                        <a:gd name="connsiteY2-6" fmla="*/ 1110 h 722555"/>
                        <a:gd name="connsiteX3-7" fmla="*/ 998924 w 1250305"/>
                        <a:gd name="connsiteY3-8" fmla="*/ 623517 h 722555"/>
                        <a:gd name="connsiteX4-9" fmla="*/ 1244813 w 1250305"/>
                        <a:gd name="connsiteY4-10" fmla="*/ 715725 h 722555"/>
                        <a:gd name="connsiteX5-11" fmla="*/ 1175657 w 1250305"/>
                        <a:gd name="connsiteY5-12" fmla="*/ 715725 h 722555"/>
                        <a:gd name="connsiteX0-13" fmla="*/ 0 w 1244813"/>
                        <a:gd name="connsiteY0-14" fmla="*/ 416048 h 715725"/>
                        <a:gd name="connsiteX1-15" fmla="*/ 353465 w 1244813"/>
                        <a:gd name="connsiteY1-16" fmla="*/ 469836 h 715725"/>
                        <a:gd name="connsiteX2-17" fmla="*/ 806823 w 1244813"/>
                        <a:gd name="connsiteY2-18" fmla="*/ 1110 h 715725"/>
                        <a:gd name="connsiteX3-19" fmla="*/ 998924 w 1244813"/>
                        <a:gd name="connsiteY3-20" fmla="*/ 623517 h 715725"/>
                        <a:gd name="connsiteX4-21" fmla="*/ 1244813 w 1244813"/>
                        <a:gd name="connsiteY4-22" fmla="*/ 715725 h 715725"/>
                        <a:gd name="connsiteX0-23" fmla="*/ 0 w 1123369"/>
                        <a:gd name="connsiteY0-24" fmla="*/ 456546 h 715742"/>
                        <a:gd name="connsiteX1-25" fmla="*/ 232021 w 1123369"/>
                        <a:gd name="connsiteY1-26" fmla="*/ 469853 h 715742"/>
                        <a:gd name="connsiteX2-27" fmla="*/ 685379 w 1123369"/>
                        <a:gd name="connsiteY2-28" fmla="*/ 1127 h 715742"/>
                        <a:gd name="connsiteX3-29" fmla="*/ 877480 w 1123369"/>
                        <a:gd name="connsiteY3-30" fmla="*/ 623534 h 715742"/>
                        <a:gd name="connsiteX4-31" fmla="*/ 1123369 w 1123369"/>
                        <a:gd name="connsiteY4-32" fmla="*/ 715742 h 715742"/>
                        <a:gd name="connsiteX0-33" fmla="*/ 0 w 1123369"/>
                        <a:gd name="connsiteY0-34" fmla="*/ 456546 h 715742"/>
                        <a:gd name="connsiteX1-35" fmla="*/ 232021 w 1123369"/>
                        <a:gd name="connsiteY1-36" fmla="*/ 469853 h 715742"/>
                        <a:gd name="connsiteX2-37" fmla="*/ 685379 w 1123369"/>
                        <a:gd name="connsiteY2-38" fmla="*/ 1127 h 715742"/>
                        <a:gd name="connsiteX3-39" fmla="*/ 877480 w 1123369"/>
                        <a:gd name="connsiteY3-40" fmla="*/ 623534 h 715742"/>
                        <a:gd name="connsiteX4-41" fmla="*/ 1123369 w 1123369"/>
                        <a:gd name="connsiteY4-42" fmla="*/ 715742 h 715742"/>
                        <a:gd name="connsiteX0-43" fmla="*/ 0 w 1137656"/>
                        <a:gd name="connsiteY0-44" fmla="*/ 477987 h 715751"/>
                        <a:gd name="connsiteX1-45" fmla="*/ 246308 w 1137656"/>
                        <a:gd name="connsiteY1-46" fmla="*/ 469862 h 715751"/>
                        <a:gd name="connsiteX2-47" fmla="*/ 699666 w 1137656"/>
                        <a:gd name="connsiteY2-48" fmla="*/ 1136 h 715751"/>
                        <a:gd name="connsiteX3-49" fmla="*/ 891767 w 1137656"/>
                        <a:gd name="connsiteY3-50" fmla="*/ 623543 h 715751"/>
                        <a:gd name="connsiteX4-51" fmla="*/ 1137656 w 1137656"/>
                        <a:gd name="connsiteY4-52" fmla="*/ 715751 h 715751"/>
                        <a:gd name="connsiteX0-53" fmla="*/ 0 w 1137656"/>
                        <a:gd name="connsiteY0-54" fmla="*/ 477987 h 715751"/>
                        <a:gd name="connsiteX1-55" fmla="*/ 246308 w 1137656"/>
                        <a:gd name="connsiteY1-56" fmla="*/ 469862 h 715751"/>
                        <a:gd name="connsiteX2-57" fmla="*/ 699666 w 1137656"/>
                        <a:gd name="connsiteY2-58" fmla="*/ 1136 h 715751"/>
                        <a:gd name="connsiteX3-59" fmla="*/ 891767 w 1137656"/>
                        <a:gd name="connsiteY3-60" fmla="*/ 623543 h 715751"/>
                        <a:gd name="connsiteX4-61" fmla="*/ 1137656 w 1137656"/>
                        <a:gd name="connsiteY4-62" fmla="*/ 715751 h 715751"/>
                        <a:gd name="connsiteX0-63" fmla="*/ 0 w 1085269"/>
                        <a:gd name="connsiteY0-64" fmla="*/ 477987 h 725276"/>
                        <a:gd name="connsiteX1-65" fmla="*/ 246308 w 1085269"/>
                        <a:gd name="connsiteY1-66" fmla="*/ 469862 h 725276"/>
                        <a:gd name="connsiteX2-67" fmla="*/ 699666 w 1085269"/>
                        <a:gd name="connsiteY2-68" fmla="*/ 1136 h 725276"/>
                        <a:gd name="connsiteX3-69" fmla="*/ 891767 w 1085269"/>
                        <a:gd name="connsiteY3-70" fmla="*/ 623543 h 725276"/>
                        <a:gd name="connsiteX4-71" fmla="*/ 1085269 w 1085269"/>
                        <a:gd name="connsiteY4-72" fmla="*/ 725276 h 725276"/>
                        <a:gd name="connsiteX0-73" fmla="*/ 0 w 1085269"/>
                        <a:gd name="connsiteY0-74" fmla="*/ 478381 h 725670"/>
                        <a:gd name="connsiteX1-75" fmla="*/ 151058 w 1085269"/>
                        <a:gd name="connsiteY1-76" fmla="*/ 448825 h 725670"/>
                        <a:gd name="connsiteX2-77" fmla="*/ 699666 w 1085269"/>
                        <a:gd name="connsiteY2-78" fmla="*/ 1530 h 725670"/>
                        <a:gd name="connsiteX3-79" fmla="*/ 891767 w 1085269"/>
                        <a:gd name="connsiteY3-80" fmla="*/ 623937 h 725670"/>
                        <a:gd name="connsiteX4-81" fmla="*/ 1085269 w 1085269"/>
                        <a:gd name="connsiteY4-82" fmla="*/ 725670 h 725670"/>
                        <a:gd name="connsiteX0-83" fmla="*/ 0 w 1085269"/>
                        <a:gd name="connsiteY0-84" fmla="*/ 478460 h 725749"/>
                        <a:gd name="connsiteX1-85" fmla="*/ 151058 w 1085269"/>
                        <a:gd name="connsiteY1-86" fmla="*/ 448904 h 725749"/>
                        <a:gd name="connsiteX2-87" fmla="*/ 699666 w 1085269"/>
                        <a:gd name="connsiteY2-88" fmla="*/ 1609 h 725749"/>
                        <a:gd name="connsiteX3-89" fmla="*/ 982255 w 1085269"/>
                        <a:gd name="connsiteY3-90" fmla="*/ 628778 h 725749"/>
                        <a:gd name="connsiteX4-91" fmla="*/ 1085269 w 1085269"/>
                        <a:gd name="connsiteY4-92" fmla="*/ 725749 h 725749"/>
                        <a:gd name="connsiteX0-93" fmla="*/ 0 w 1201950"/>
                        <a:gd name="connsiteY0-94" fmla="*/ 478460 h 737656"/>
                        <a:gd name="connsiteX1-95" fmla="*/ 151058 w 1201950"/>
                        <a:gd name="connsiteY1-96" fmla="*/ 448904 h 737656"/>
                        <a:gd name="connsiteX2-97" fmla="*/ 699666 w 1201950"/>
                        <a:gd name="connsiteY2-98" fmla="*/ 1609 h 737656"/>
                        <a:gd name="connsiteX3-99" fmla="*/ 982255 w 1201950"/>
                        <a:gd name="connsiteY3-100" fmla="*/ 628778 h 737656"/>
                        <a:gd name="connsiteX4-101" fmla="*/ 1201950 w 1201950"/>
                        <a:gd name="connsiteY4-102" fmla="*/ 737656 h 737656"/>
                        <a:gd name="connsiteX0-103" fmla="*/ 0 w 1287675"/>
                        <a:gd name="connsiteY0-104" fmla="*/ 478460 h 737656"/>
                        <a:gd name="connsiteX1-105" fmla="*/ 236783 w 1287675"/>
                        <a:gd name="connsiteY1-106" fmla="*/ 448904 h 737656"/>
                        <a:gd name="connsiteX2-107" fmla="*/ 785391 w 1287675"/>
                        <a:gd name="connsiteY2-108" fmla="*/ 1609 h 737656"/>
                        <a:gd name="connsiteX3-109" fmla="*/ 1067980 w 1287675"/>
                        <a:gd name="connsiteY3-110" fmla="*/ 628778 h 737656"/>
                        <a:gd name="connsiteX4-111" fmla="*/ 1287675 w 1287675"/>
                        <a:gd name="connsiteY4-112" fmla="*/ 737656 h 737656"/>
                        <a:gd name="connsiteX0-113" fmla="*/ 0 w 1287675"/>
                        <a:gd name="connsiteY0-114" fmla="*/ 478460 h 737656"/>
                        <a:gd name="connsiteX1-115" fmla="*/ 236783 w 1287675"/>
                        <a:gd name="connsiteY1-116" fmla="*/ 448904 h 737656"/>
                        <a:gd name="connsiteX2-117" fmla="*/ 785391 w 1287675"/>
                        <a:gd name="connsiteY2-118" fmla="*/ 1609 h 737656"/>
                        <a:gd name="connsiteX3-119" fmla="*/ 1067980 w 1287675"/>
                        <a:gd name="connsiteY3-120" fmla="*/ 628778 h 737656"/>
                        <a:gd name="connsiteX4-121" fmla="*/ 1287675 w 1287675"/>
                        <a:gd name="connsiteY4-122" fmla="*/ 737656 h 737656"/>
                        <a:gd name="connsiteX0-123" fmla="*/ 0 w 1299581"/>
                        <a:gd name="connsiteY0-124" fmla="*/ 454633 h 737642"/>
                        <a:gd name="connsiteX1-125" fmla="*/ 248689 w 1299581"/>
                        <a:gd name="connsiteY1-126" fmla="*/ 448890 h 737642"/>
                        <a:gd name="connsiteX2-127" fmla="*/ 797297 w 1299581"/>
                        <a:gd name="connsiteY2-128" fmla="*/ 1595 h 737642"/>
                        <a:gd name="connsiteX3-129" fmla="*/ 1079886 w 1299581"/>
                        <a:gd name="connsiteY3-130" fmla="*/ 628764 h 737642"/>
                        <a:gd name="connsiteX4-131" fmla="*/ 1299581 w 1299581"/>
                        <a:gd name="connsiteY4-132" fmla="*/ 737642 h 737642"/>
                        <a:gd name="connsiteX0-133" fmla="*/ 0 w 1299581"/>
                        <a:gd name="connsiteY0-134" fmla="*/ 454633 h 737642"/>
                        <a:gd name="connsiteX1-135" fmla="*/ 248689 w 1299581"/>
                        <a:gd name="connsiteY1-136" fmla="*/ 448890 h 737642"/>
                        <a:gd name="connsiteX2-137" fmla="*/ 797297 w 1299581"/>
                        <a:gd name="connsiteY2-138" fmla="*/ 1595 h 737642"/>
                        <a:gd name="connsiteX3-139" fmla="*/ 1079886 w 1299581"/>
                        <a:gd name="connsiteY3-140" fmla="*/ 628764 h 737642"/>
                        <a:gd name="connsiteX4-141" fmla="*/ 1299581 w 1299581"/>
                        <a:gd name="connsiteY4-142" fmla="*/ 737642 h 737642"/>
                        <a:gd name="connsiteX0-143" fmla="*/ 0 w 1299581"/>
                        <a:gd name="connsiteY0-144" fmla="*/ 454649 h 737658"/>
                        <a:gd name="connsiteX1-145" fmla="*/ 30092 w 1299581"/>
                        <a:gd name="connsiteY1-146" fmla="*/ 482376 h 737658"/>
                        <a:gd name="connsiteX2-147" fmla="*/ 248689 w 1299581"/>
                        <a:gd name="connsiteY2-148" fmla="*/ 448906 h 737658"/>
                        <a:gd name="connsiteX3-149" fmla="*/ 797297 w 1299581"/>
                        <a:gd name="connsiteY3-150" fmla="*/ 1611 h 737658"/>
                        <a:gd name="connsiteX4-151" fmla="*/ 1079886 w 1299581"/>
                        <a:gd name="connsiteY4-152" fmla="*/ 628780 h 737658"/>
                        <a:gd name="connsiteX5-153" fmla="*/ 1299581 w 1299581"/>
                        <a:gd name="connsiteY5-154" fmla="*/ 737658 h 737658"/>
                        <a:gd name="connsiteX0-155" fmla="*/ 0 w 1337681"/>
                        <a:gd name="connsiteY0-156" fmla="*/ 452268 h 737658"/>
                        <a:gd name="connsiteX1-157" fmla="*/ 68192 w 1337681"/>
                        <a:gd name="connsiteY1-158" fmla="*/ 482376 h 737658"/>
                        <a:gd name="connsiteX2-159" fmla="*/ 286789 w 1337681"/>
                        <a:gd name="connsiteY2-160" fmla="*/ 448906 h 737658"/>
                        <a:gd name="connsiteX3-161" fmla="*/ 835397 w 1337681"/>
                        <a:gd name="connsiteY3-162" fmla="*/ 1611 h 737658"/>
                        <a:gd name="connsiteX4-163" fmla="*/ 1117986 w 1337681"/>
                        <a:gd name="connsiteY4-164" fmla="*/ 628780 h 737658"/>
                        <a:gd name="connsiteX5-165" fmla="*/ 1337681 w 1337681"/>
                        <a:gd name="connsiteY5-166" fmla="*/ 737658 h 737658"/>
                        <a:gd name="connsiteX0-167" fmla="*/ 0 w 1337681"/>
                        <a:gd name="connsiteY0-168" fmla="*/ 452282 h 737672"/>
                        <a:gd name="connsiteX1-169" fmla="*/ 68192 w 1337681"/>
                        <a:gd name="connsiteY1-170" fmla="*/ 482390 h 737672"/>
                        <a:gd name="connsiteX2-171" fmla="*/ 101529 w 1337681"/>
                        <a:gd name="connsiteY2-172" fmla="*/ 503822 h 737672"/>
                        <a:gd name="connsiteX3-173" fmla="*/ 286789 w 1337681"/>
                        <a:gd name="connsiteY3-174" fmla="*/ 448920 h 737672"/>
                        <a:gd name="connsiteX4-175" fmla="*/ 835397 w 1337681"/>
                        <a:gd name="connsiteY4-176" fmla="*/ 1625 h 737672"/>
                        <a:gd name="connsiteX5-177" fmla="*/ 1117986 w 1337681"/>
                        <a:gd name="connsiteY5-178" fmla="*/ 628794 h 737672"/>
                        <a:gd name="connsiteX6-179" fmla="*/ 1337681 w 1337681"/>
                        <a:gd name="connsiteY6-180" fmla="*/ 737672 h 737672"/>
                        <a:gd name="connsiteX0-181" fmla="*/ 0 w 1337681"/>
                        <a:gd name="connsiteY0-182" fmla="*/ 452282 h 737672"/>
                        <a:gd name="connsiteX1-183" fmla="*/ 58667 w 1337681"/>
                        <a:gd name="connsiteY1-184" fmla="*/ 487152 h 737672"/>
                        <a:gd name="connsiteX2-185" fmla="*/ 101529 w 1337681"/>
                        <a:gd name="connsiteY2-186" fmla="*/ 503822 h 737672"/>
                        <a:gd name="connsiteX3-187" fmla="*/ 286789 w 1337681"/>
                        <a:gd name="connsiteY3-188" fmla="*/ 448920 h 737672"/>
                        <a:gd name="connsiteX4-189" fmla="*/ 835397 w 1337681"/>
                        <a:gd name="connsiteY4-190" fmla="*/ 1625 h 737672"/>
                        <a:gd name="connsiteX5-191" fmla="*/ 1117986 w 1337681"/>
                        <a:gd name="connsiteY5-192" fmla="*/ 628794 h 737672"/>
                        <a:gd name="connsiteX6-193" fmla="*/ 1337681 w 1337681"/>
                        <a:gd name="connsiteY6-194" fmla="*/ 737672 h 737672"/>
                        <a:gd name="connsiteX0-195" fmla="*/ 0 w 1337681"/>
                        <a:gd name="connsiteY0-196" fmla="*/ 452282 h 737672"/>
                        <a:gd name="connsiteX1-197" fmla="*/ 101529 w 1337681"/>
                        <a:gd name="connsiteY1-198" fmla="*/ 503822 h 737672"/>
                        <a:gd name="connsiteX2-199" fmla="*/ 286789 w 1337681"/>
                        <a:gd name="connsiteY2-200" fmla="*/ 448920 h 737672"/>
                        <a:gd name="connsiteX3-201" fmla="*/ 835397 w 1337681"/>
                        <a:gd name="connsiteY3-202" fmla="*/ 1625 h 737672"/>
                        <a:gd name="connsiteX4-203" fmla="*/ 1117986 w 1337681"/>
                        <a:gd name="connsiteY4-204" fmla="*/ 628794 h 737672"/>
                        <a:gd name="connsiteX5-205" fmla="*/ 1337681 w 1337681"/>
                        <a:gd name="connsiteY5-206" fmla="*/ 737672 h 737672"/>
                        <a:gd name="connsiteX0-207" fmla="*/ 0 w 1337681"/>
                        <a:gd name="connsiteY0-208" fmla="*/ 452287 h 737677"/>
                        <a:gd name="connsiteX1-209" fmla="*/ 101529 w 1337681"/>
                        <a:gd name="connsiteY1-210" fmla="*/ 503827 h 737677"/>
                        <a:gd name="connsiteX2-211" fmla="*/ 115817 w 1337681"/>
                        <a:gd name="connsiteY2-212" fmla="*/ 510970 h 737677"/>
                        <a:gd name="connsiteX3-213" fmla="*/ 286789 w 1337681"/>
                        <a:gd name="connsiteY3-214" fmla="*/ 448925 h 737677"/>
                        <a:gd name="connsiteX4-215" fmla="*/ 835397 w 1337681"/>
                        <a:gd name="connsiteY4-216" fmla="*/ 1630 h 737677"/>
                        <a:gd name="connsiteX5-217" fmla="*/ 1117986 w 1337681"/>
                        <a:gd name="connsiteY5-218" fmla="*/ 628799 h 737677"/>
                        <a:gd name="connsiteX6-219" fmla="*/ 1337681 w 1337681"/>
                        <a:gd name="connsiteY6-220" fmla="*/ 737677 h 737677"/>
                        <a:gd name="connsiteX0-221" fmla="*/ 0 w 1337681"/>
                        <a:gd name="connsiteY0-222" fmla="*/ 452287 h 737677"/>
                        <a:gd name="connsiteX1-223" fmla="*/ 115817 w 1337681"/>
                        <a:gd name="connsiteY1-224" fmla="*/ 510970 h 737677"/>
                        <a:gd name="connsiteX2-225" fmla="*/ 286789 w 1337681"/>
                        <a:gd name="connsiteY2-226" fmla="*/ 448925 h 737677"/>
                        <a:gd name="connsiteX3-227" fmla="*/ 835397 w 1337681"/>
                        <a:gd name="connsiteY3-228" fmla="*/ 1630 h 737677"/>
                        <a:gd name="connsiteX4-229" fmla="*/ 1117986 w 1337681"/>
                        <a:gd name="connsiteY4-230" fmla="*/ 628799 h 737677"/>
                        <a:gd name="connsiteX5-231" fmla="*/ 1337681 w 1337681"/>
                        <a:gd name="connsiteY5-232" fmla="*/ 737677 h 737677"/>
                        <a:gd name="connsiteX0-233" fmla="*/ 0 w 1337681"/>
                        <a:gd name="connsiteY0-234" fmla="*/ 452288 h 737678"/>
                        <a:gd name="connsiteX1-235" fmla="*/ 142010 w 1337681"/>
                        <a:gd name="connsiteY1-236" fmla="*/ 513352 h 737678"/>
                        <a:gd name="connsiteX2-237" fmla="*/ 286789 w 1337681"/>
                        <a:gd name="connsiteY2-238" fmla="*/ 448926 h 737678"/>
                        <a:gd name="connsiteX3-239" fmla="*/ 835397 w 1337681"/>
                        <a:gd name="connsiteY3-240" fmla="*/ 1631 h 737678"/>
                        <a:gd name="connsiteX4-241" fmla="*/ 1117986 w 1337681"/>
                        <a:gd name="connsiteY4-242" fmla="*/ 628800 h 737678"/>
                        <a:gd name="connsiteX5-243" fmla="*/ 1337681 w 1337681"/>
                        <a:gd name="connsiteY5-244" fmla="*/ 737678 h 737678"/>
                        <a:gd name="connsiteX0-245" fmla="*/ 0 w 1337681"/>
                        <a:gd name="connsiteY0-246" fmla="*/ 452251 h 737641"/>
                        <a:gd name="connsiteX1-247" fmla="*/ 286789 w 1337681"/>
                        <a:gd name="connsiteY1-248" fmla="*/ 448889 h 737641"/>
                        <a:gd name="connsiteX2-249" fmla="*/ 835397 w 1337681"/>
                        <a:gd name="connsiteY2-250" fmla="*/ 1594 h 737641"/>
                        <a:gd name="connsiteX3-251" fmla="*/ 1117986 w 1337681"/>
                        <a:gd name="connsiteY3-252" fmla="*/ 628763 h 737641"/>
                        <a:gd name="connsiteX4-253" fmla="*/ 1337681 w 1337681"/>
                        <a:gd name="connsiteY4-254" fmla="*/ 737641 h 737641"/>
                        <a:gd name="connsiteX0-255" fmla="*/ 0 w 1337681"/>
                        <a:gd name="connsiteY0-256" fmla="*/ 452727 h 738117"/>
                        <a:gd name="connsiteX1-257" fmla="*/ 239164 w 1337681"/>
                        <a:gd name="connsiteY1-258" fmla="*/ 427933 h 738117"/>
                        <a:gd name="connsiteX2-259" fmla="*/ 835397 w 1337681"/>
                        <a:gd name="connsiteY2-260" fmla="*/ 2070 h 738117"/>
                        <a:gd name="connsiteX3-261" fmla="*/ 1117986 w 1337681"/>
                        <a:gd name="connsiteY3-262" fmla="*/ 629239 h 738117"/>
                        <a:gd name="connsiteX4-263" fmla="*/ 1337681 w 1337681"/>
                        <a:gd name="connsiteY4-264" fmla="*/ 738117 h 738117"/>
                        <a:gd name="connsiteX0-265" fmla="*/ 0 w 1337681"/>
                        <a:gd name="connsiteY0-266" fmla="*/ 452682 h 738072"/>
                        <a:gd name="connsiteX1-267" fmla="*/ 239164 w 1337681"/>
                        <a:gd name="connsiteY1-268" fmla="*/ 427888 h 738072"/>
                        <a:gd name="connsiteX2-269" fmla="*/ 835397 w 1337681"/>
                        <a:gd name="connsiteY2-270" fmla="*/ 2025 h 738072"/>
                        <a:gd name="connsiteX3-271" fmla="*/ 1134654 w 1337681"/>
                        <a:gd name="connsiteY3-272" fmla="*/ 626813 h 738072"/>
                        <a:gd name="connsiteX4-273" fmla="*/ 1337681 w 1337681"/>
                        <a:gd name="connsiteY4-274" fmla="*/ 738072 h 738072"/>
                        <a:gd name="connsiteX0-275" fmla="*/ 0 w 1337681"/>
                        <a:gd name="connsiteY0-276" fmla="*/ 369755 h 655145"/>
                        <a:gd name="connsiteX1-277" fmla="*/ 239164 w 1337681"/>
                        <a:gd name="connsiteY1-278" fmla="*/ 344961 h 655145"/>
                        <a:gd name="connsiteX2-279" fmla="*/ 804441 w 1337681"/>
                        <a:gd name="connsiteY2-280" fmla="*/ 2442 h 655145"/>
                        <a:gd name="connsiteX3-281" fmla="*/ 1134654 w 1337681"/>
                        <a:gd name="connsiteY3-282" fmla="*/ 543886 h 655145"/>
                        <a:gd name="connsiteX4-283" fmla="*/ 1337681 w 1337681"/>
                        <a:gd name="connsiteY4-284" fmla="*/ 655145 h 655145"/>
                        <a:gd name="connsiteX0-285" fmla="*/ 0 w 1344825"/>
                        <a:gd name="connsiteY0-286" fmla="*/ 372137 h 655146"/>
                        <a:gd name="connsiteX1-287" fmla="*/ 246308 w 1344825"/>
                        <a:gd name="connsiteY1-288" fmla="*/ 344962 h 655146"/>
                        <a:gd name="connsiteX2-289" fmla="*/ 811585 w 1344825"/>
                        <a:gd name="connsiteY2-290" fmla="*/ 2443 h 655146"/>
                        <a:gd name="connsiteX3-291" fmla="*/ 1141798 w 1344825"/>
                        <a:gd name="connsiteY3-292" fmla="*/ 543887 h 655146"/>
                        <a:gd name="connsiteX4-293" fmla="*/ 1344825 w 1344825"/>
                        <a:gd name="connsiteY4-294" fmla="*/ 655146 h 655146"/>
                      </a:gdLst>
                      <a:ahLst/>
                      <a:cxnLst>
                        <a:cxn ang="0">
                          <a:pos x="connsiteX0-1" y="connsiteY0-2"/>
                        </a:cxn>
                        <a:cxn ang="0">
                          <a:pos x="connsiteX1-3" y="connsiteY1-4"/>
                        </a:cxn>
                        <a:cxn ang="0">
                          <a:pos x="connsiteX2-5" y="connsiteY2-6"/>
                        </a:cxn>
                        <a:cxn ang="0">
                          <a:pos x="connsiteX3-7" y="connsiteY3-8"/>
                        </a:cxn>
                        <a:cxn ang="0">
                          <a:pos x="connsiteX4-9" y="connsiteY4-10"/>
                        </a:cxn>
                      </a:cxnLst>
                      <a:rect l="l" t="t" r="r" b="b"/>
                      <a:pathLst>
                        <a:path w="1344825" h="655146">
                          <a:moveTo>
                            <a:pt x="0" y="372137"/>
                          </a:moveTo>
                          <a:cubicBezTo>
                            <a:pt x="59748" y="371437"/>
                            <a:pt x="111044" y="406578"/>
                            <a:pt x="246308" y="344962"/>
                          </a:cubicBezTo>
                          <a:cubicBezTo>
                            <a:pt x="381572" y="283346"/>
                            <a:pt x="662337" y="-30711"/>
                            <a:pt x="811585" y="2443"/>
                          </a:cubicBezTo>
                          <a:cubicBezTo>
                            <a:pt x="960833" y="35597"/>
                            <a:pt x="1052925" y="435103"/>
                            <a:pt x="1141798" y="543887"/>
                          </a:cubicBezTo>
                          <a:cubicBezTo>
                            <a:pt x="1230671" y="652671"/>
                            <a:pt x="1315370" y="639778"/>
                            <a:pt x="1344825" y="655146"/>
                          </a:cubicBezTo>
                        </a:path>
                      </a:pathLst>
                    </a:custGeom>
                    <a:noFill/>
                    <a:ln w="285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  <p:cxnSp>
                  <p:nvCxnSpPr>
                    <p:cNvPr id="50" name="直接箭头连接符 49"/>
                    <p:cNvCxnSpPr/>
                    <p:nvPr/>
                  </p:nvCxnSpPr>
                  <p:spPr>
                    <a:xfrm flipV="1">
                      <a:off x="1770171" y="5583488"/>
                      <a:ext cx="1338993" cy="9446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直接箭头连接符 50"/>
                    <p:cNvCxnSpPr/>
                    <p:nvPr/>
                  </p:nvCxnSpPr>
                  <p:spPr>
                    <a:xfrm flipV="1">
                      <a:off x="1864685" y="6164875"/>
                      <a:ext cx="1346148" cy="435936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" name="矩形 23"/>
                  <p:cNvSpPr/>
                  <p:nvPr/>
                </p:nvSpPr>
                <p:spPr>
                  <a:xfrm>
                    <a:off x="1760351" y="5203827"/>
                    <a:ext cx="1798064" cy="906976"/>
                  </a:xfrm>
                  <a:prstGeom prst="rect">
                    <a:avLst/>
                  </a:prstGeom>
                  <a:noFill/>
                  <a:ln w="28575">
                    <a:solidFill>
                      <a:srgbClr val="0079C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5" name="文本框 54"/>
                  <p:cNvSpPr txBox="1"/>
                  <p:nvPr/>
                </p:nvSpPr>
                <p:spPr>
                  <a:xfrm>
                    <a:off x="1832201" y="5272594"/>
                    <a:ext cx="1654364" cy="769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CN" sz="2200" b="1" dirty="0">
                        <a:solidFill>
                          <a:srgbClr val="99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Uncertainty</a:t>
                    </a:r>
                    <a:endParaRPr lang="en-US" altLang="zh-CN" sz="2200" b="1" dirty="0">
                      <a:solidFill>
                        <a:srgbClr val="9933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algn="ctr"/>
                    <a:r>
                      <a:rPr lang="en-US" altLang="zh-CN" sz="2200" b="1" dirty="0">
                        <a:solidFill>
                          <a:srgbClr val="99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propagation</a:t>
                    </a:r>
                    <a:endParaRPr lang="zh-CN" altLang="en-US" sz="2200" b="1" dirty="0">
                      <a:solidFill>
                        <a:srgbClr val="9933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1" name="文本框 60"/>
                  <p:cNvSpPr txBox="1"/>
                  <p:nvPr/>
                </p:nvSpPr>
                <p:spPr>
                  <a:xfrm>
                    <a:off x="3978089" y="4660526"/>
                    <a:ext cx="177770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Predicted output</a:t>
                    </a:r>
                    <a:endParaRPr lang="zh-CN" alt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101" name="直接箭头连接符 100"/>
                  <p:cNvCxnSpPr/>
                  <p:nvPr/>
                </p:nvCxnSpPr>
                <p:spPr>
                  <a:xfrm>
                    <a:off x="3632872" y="5677097"/>
                    <a:ext cx="434754" cy="8806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2" name="矩形: 圆角 161"/>
                <p:cNvSpPr/>
                <p:nvPr/>
              </p:nvSpPr>
              <p:spPr>
                <a:xfrm>
                  <a:off x="387535" y="4086904"/>
                  <a:ext cx="5453020" cy="2555485"/>
                </a:xfrm>
                <a:prstGeom prst="roundRect">
                  <a:avLst>
                    <a:gd name="adj" fmla="val 4752"/>
                  </a:avLst>
                </a:prstGeom>
                <a:noFill/>
                <a:ln w="28575">
                  <a:solidFill>
                    <a:schemeClr val="accent5">
                      <a:lumMod val="50000"/>
                    </a:schemeClr>
                  </a:solidFill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5" name="矩形 164"/>
                <p:cNvSpPr/>
                <p:nvPr/>
              </p:nvSpPr>
              <p:spPr>
                <a:xfrm>
                  <a:off x="4128977" y="5071254"/>
                  <a:ext cx="1432665" cy="1180946"/>
                </a:xfrm>
                <a:prstGeom prst="rect">
                  <a:avLst/>
                </a:prstGeom>
                <a:noFill/>
                <a:ln w="28575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78" name="矩形 177"/>
              <p:cNvSpPr>
                <a:spLocks noChangeArrowheads="1"/>
              </p:cNvSpPr>
              <p:nvPr/>
            </p:nvSpPr>
            <p:spPr bwMode="auto">
              <a:xfrm>
                <a:off x="486" y="6079"/>
                <a:ext cx="667" cy="93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accent5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CN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Dotum" panose="020B0600000101010101" pitchFamily="34" charset="-127"/>
                    <a:cs typeface="Times New Roman" panose="02020603050405020304" pitchFamily="18" charset="0"/>
                  </a:rPr>
                  <a:t>3</a:t>
                </a:r>
                <a:endParaRPr lang="zh-CN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Dotum" panose="020B0600000101010101" pitchFamily="34" charset="-127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7" name="任意多边形 106"/>
            <p:cNvSpPr/>
            <p:nvPr/>
          </p:nvSpPr>
          <p:spPr>
            <a:xfrm>
              <a:off x="6850" y="8194"/>
              <a:ext cx="2030" cy="1348"/>
            </a:xfrm>
            <a:custGeom>
              <a:avLst/>
              <a:gdLst>
                <a:gd name="connsiteX0" fmla="*/ 0 w 2030"/>
                <a:gd name="connsiteY0" fmla="*/ 1903 h 1902"/>
                <a:gd name="connsiteX1" fmla="*/ 640 w 2030"/>
                <a:gd name="connsiteY1" fmla="*/ 13 h 1902"/>
                <a:gd name="connsiteX2" fmla="*/ 1110 w 2030"/>
                <a:gd name="connsiteY2" fmla="*/ 1193 h 1902"/>
                <a:gd name="connsiteX3" fmla="*/ 1480 w 2030"/>
                <a:gd name="connsiteY3" fmla="*/ 1033 h 1902"/>
                <a:gd name="connsiteX4" fmla="*/ 2030 w 2030"/>
                <a:gd name="connsiteY4" fmla="*/ 1863 h 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0" h="1903">
                  <a:moveTo>
                    <a:pt x="0" y="1903"/>
                  </a:moveTo>
                  <a:cubicBezTo>
                    <a:pt x="149" y="1504"/>
                    <a:pt x="418" y="155"/>
                    <a:pt x="640" y="13"/>
                  </a:cubicBezTo>
                  <a:cubicBezTo>
                    <a:pt x="862" y="-129"/>
                    <a:pt x="976" y="967"/>
                    <a:pt x="1110" y="1193"/>
                  </a:cubicBezTo>
                  <a:cubicBezTo>
                    <a:pt x="1244" y="1419"/>
                    <a:pt x="1364" y="1005"/>
                    <a:pt x="1480" y="1033"/>
                  </a:cubicBezTo>
                  <a:cubicBezTo>
                    <a:pt x="1596" y="1061"/>
                    <a:pt x="1967" y="1761"/>
                    <a:pt x="2030" y="1863"/>
                  </a:cubicBezTo>
                </a:path>
              </a:pathLst>
            </a:cu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bldLvl="0" animBg="1"/>
      <p:bldP spid="9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445" y="124383"/>
            <a:ext cx="5198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Model implementation</a:t>
            </a:r>
            <a:endParaRPr lang="en-US" altLang="zh-CN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42445" y="741944"/>
            <a:ext cx="11299463" cy="628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AutoShape 13"/>
          <p:cNvSpPr>
            <a:spLocks noChangeArrowheads="1"/>
          </p:cNvSpPr>
          <p:nvPr/>
        </p:nvSpPr>
        <p:spPr bwMode="auto">
          <a:xfrm rot="5400000">
            <a:off x="120835" y="48147"/>
            <a:ext cx="260350" cy="27305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9" name="文本框 48"/>
          <p:cNvSpPr txBox="1"/>
          <p:nvPr/>
        </p:nvSpPr>
        <p:spPr>
          <a:xfrm>
            <a:off x="601783" y="864475"/>
            <a:ext cx="1088683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6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Focusing on two key performance indicators (KPIs) for RRAM devices</a:t>
            </a:r>
            <a:endParaRPr lang="en-US" altLang="zh-CN" sz="26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The on/off ratio</a:t>
            </a:r>
            <a:endParaRPr lang="en-US" altLang="zh-CN" sz="24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ea typeface="等线" panose="02010600030101010101" pitchFamily="2" charset="-122"/>
              </a:rPr>
              <a:t>The 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power consumption of SET and RESET processes</a:t>
            </a:r>
            <a:endParaRPr lang="zh-CN" altLang="en-US" sz="2400" dirty="0"/>
          </a:p>
        </p:txBody>
      </p:sp>
      <p:grpSp>
        <p:nvGrpSpPr>
          <p:cNvPr id="2" name="组合 1"/>
          <p:cNvGrpSpPr/>
          <p:nvPr/>
        </p:nvGrpSpPr>
        <p:grpSpPr>
          <a:xfrm>
            <a:off x="3580013" y="2799001"/>
            <a:ext cx="2836985" cy="585058"/>
            <a:chOff x="3580013" y="2799001"/>
            <a:chExt cx="2836985" cy="585058"/>
          </a:xfrm>
        </p:grpSpPr>
        <p:sp>
          <p:nvSpPr>
            <p:cNvPr id="51" name="文本框 50"/>
            <p:cNvSpPr txBox="1"/>
            <p:nvPr/>
          </p:nvSpPr>
          <p:spPr>
            <a:xfrm>
              <a:off x="3664427" y="2799001"/>
              <a:ext cx="262488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000" dirty="0" err="1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LiveLink</a:t>
              </a:r>
              <a:r>
                <a:rPr lang="en-US" altLang="zh-CN" sz="20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 for MATLAB</a:t>
              </a:r>
              <a:endParaRPr lang="zh-CN" altLang="en-US" sz="2000" dirty="0"/>
            </a:p>
          </p:txBody>
        </p:sp>
        <p:sp>
          <p:nvSpPr>
            <p:cNvPr id="55" name="箭头: 燕尾形 54"/>
            <p:cNvSpPr/>
            <p:nvPr/>
          </p:nvSpPr>
          <p:spPr>
            <a:xfrm>
              <a:off x="3580013" y="3153446"/>
              <a:ext cx="2836985" cy="230613"/>
            </a:xfrm>
            <a:prstGeom prst="notched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259942" y="3504129"/>
            <a:ext cx="1735020" cy="1608538"/>
            <a:chOff x="10259942" y="3504129"/>
            <a:chExt cx="1735020" cy="1608538"/>
          </a:xfrm>
        </p:grpSpPr>
        <p:sp>
          <p:nvSpPr>
            <p:cNvPr id="53" name="箭头: 右弧形 52"/>
            <p:cNvSpPr/>
            <p:nvPr/>
          </p:nvSpPr>
          <p:spPr>
            <a:xfrm>
              <a:off x="10259942" y="3504129"/>
              <a:ext cx="415872" cy="1608538"/>
            </a:xfrm>
            <a:prstGeom prst="curvedLeftArrow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689792" y="3909025"/>
              <a:ext cx="130517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MATLAB function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81080" y="2588100"/>
            <a:ext cx="2699929" cy="1222021"/>
            <a:chOff x="1020195" y="4256564"/>
            <a:chExt cx="2699929" cy="1222021"/>
          </a:xfrm>
        </p:grpSpPr>
        <p:sp>
          <p:nvSpPr>
            <p:cNvPr id="60" name="流程图: 可选过程 59"/>
            <p:cNvSpPr/>
            <p:nvPr/>
          </p:nvSpPr>
          <p:spPr>
            <a:xfrm>
              <a:off x="1020196" y="4256564"/>
              <a:ext cx="2699928" cy="1222021"/>
            </a:xfrm>
            <a:prstGeom prst="flowChartAlternateProcess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020195" y="4359743"/>
              <a:ext cx="259442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four modules of RRAM are constructed in COMSOL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658704" y="2587101"/>
            <a:ext cx="3386526" cy="1222021"/>
            <a:chOff x="6275762" y="4238397"/>
            <a:chExt cx="3386526" cy="1222021"/>
          </a:xfrm>
        </p:grpSpPr>
        <p:sp>
          <p:nvSpPr>
            <p:cNvPr id="64" name="流程图: 可选过程 63"/>
            <p:cNvSpPr/>
            <p:nvPr/>
          </p:nvSpPr>
          <p:spPr>
            <a:xfrm>
              <a:off x="6275762" y="4238397"/>
              <a:ext cx="3386526" cy="1222021"/>
            </a:xfrm>
            <a:prstGeom prst="flowChartAlternateProcess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355145" y="4341576"/>
              <a:ext cx="3227761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</a:rPr>
                <a:t>Use MATLAB to </a:t>
              </a:r>
              <a:r>
                <a:rPr lang="en-US" altLang="zh-CN" sz="20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integrate these modules seamlessly and extract KPIs as outputs</a:t>
              </a:r>
              <a:endParaRPr lang="zh-CN" altLang="en-US" sz="2000" dirty="0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280427" y="4624041"/>
            <a:ext cx="3847665" cy="1555320"/>
            <a:chOff x="5840555" y="4657911"/>
            <a:chExt cx="3987085" cy="1555320"/>
          </a:xfrm>
        </p:grpSpPr>
        <p:sp>
          <p:nvSpPr>
            <p:cNvPr id="71" name="流程图: 可选过程 70"/>
            <p:cNvSpPr/>
            <p:nvPr/>
          </p:nvSpPr>
          <p:spPr>
            <a:xfrm>
              <a:off x="5840555" y="4657911"/>
              <a:ext cx="3987085" cy="1555320"/>
            </a:xfrm>
            <a:prstGeom prst="flowChartAlternateProcess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5934744" y="4773852"/>
              <a:ext cx="3762893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To integrate KPIs into </a:t>
              </a:r>
              <a:r>
                <a:rPr lang="en-US" altLang="zh-CN" sz="2000" dirty="0" err="1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QoIs</a:t>
              </a:r>
              <a:r>
                <a:rPr lang="en-US" altLang="zh-CN" sz="20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 of UQ analyses, corresponding MATLAB functions are created within the COMSOL Desktop</a:t>
              </a:r>
              <a:endParaRPr lang="en-US" altLang="zh-CN" sz="20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524116" y="4907942"/>
            <a:ext cx="3692245" cy="599461"/>
            <a:chOff x="2524116" y="4907942"/>
            <a:chExt cx="3692245" cy="599461"/>
          </a:xfrm>
        </p:grpSpPr>
        <p:sp>
          <p:nvSpPr>
            <p:cNvPr id="74" name="文本框 73"/>
            <p:cNvSpPr txBox="1"/>
            <p:nvPr/>
          </p:nvSpPr>
          <p:spPr>
            <a:xfrm>
              <a:off x="2592516" y="4907942"/>
              <a:ext cx="362384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000" dirty="0">
                  <a:effectLst/>
                  <a:latin typeface="Times New Roman" panose="02020603050405020304" pitchFamily="18" charset="0"/>
                  <a:ea typeface="等线" panose="02010600030101010101" pitchFamily="2" charset="-122"/>
                </a:rPr>
                <a:t>Start COMSOL server manually</a:t>
              </a:r>
              <a:endParaRPr lang="zh-CN" altLang="en-US" sz="2000" dirty="0"/>
            </a:p>
          </p:txBody>
        </p:sp>
        <p:sp>
          <p:nvSpPr>
            <p:cNvPr id="75" name="箭头: 燕尾形 74"/>
            <p:cNvSpPr/>
            <p:nvPr/>
          </p:nvSpPr>
          <p:spPr>
            <a:xfrm rot="10800000">
              <a:off x="2524116" y="5276790"/>
              <a:ext cx="3551191" cy="230613"/>
            </a:xfrm>
            <a:prstGeom prst="notched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04104" y="4718565"/>
            <a:ext cx="1679370" cy="1222021"/>
            <a:chOff x="360241" y="4734195"/>
            <a:chExt cx="1679370" cy="1222021"/>
          </a:xfrm>
        </p:grpSpPr>
        <p:sp>
          <p:nvSpPr>
            <p:cNvPr id="76" name="流程图: 可选过程 75"/>
            <p:cNvSpPr/>
            <p:nvPr/>
          </p:nvSpPr>
          <p:spPr>
            <a:xfrm>
              <a:off x="410340" y="4734195"/>
              <a:ext cx="1579173" cy="1222021"/>
            </a:xfrm>
            <a:prstGeom prst="flowChartAlternateProcess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360241" y="4837374"/>
              <a:ext cx="167937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Conduct UQ and optimization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DIAGRAM_VIRTUALLY_FRAME" val="{&quot;height&quot;:342.63724409448815,&quot;left&quot;:67.21952755905512,&quot;top&quot;:103.42692913385827,&quot;width&quot;:807.8573228346456}"/>
</p:tagLst>
</file>

<file path=ppt/tags/tag2.xml><?xml version="1.0" encoding="utf-8"?>
<p:tagLst xmlns:p="http://schemas.openxmlformats.org/presentationml/2006/main">
  <p:tag name="KSO_WM_DIAGRAM_VIRTUALLY_FRAME" val="{&quot;height&quot;:342.63724409448815,&quot;left&quot;:67.21952755905512,&quot;top&quot;:103.42692913385827,&quot;width&quot;:807.8573228346456}"/>
</p:tagLst>
</file>

<file path=ppt/tags/tag3.xml><?xml version="1.0" encoding="utf-8"?>
<p:tagLst xmlns:p="http://schemas.openxmlformats.org/presentationml/2006/main">
  <p:tag name="KSO_WM_DIAGRAM_VIRTUALLY_FRAME" val="{&quot;height&quot;:342.63724409448815,&quot;left&quot;:67.21952755905512,&quot;top&quot;:103.42692913385827,&quot;width&quot;:807.8573228346456}"/>
</p:tagLst>
</file>

<file path=ppt/tags/tag4.xml><?xml version="1.0" encoding="utf-8"?>
<p:tagLst xmlns:p="http://schemas.openxmlformats.org/presentationml/2006/main">
  <p:tag name="KSO_WM_DIAGRAM_VIRTUALLY_FRAME" val="{&quot;height&quot;:342.63724409448815,&quot;left&quot;:67.21952755905512,&quot;top&quot;:103.42692913385827,&quot;width&quot;:807.8573228346456}"/>
</p:tagLst>
</file>

<file path=ppt/tags/tag5.xml><?xml version="1.0" encoding="utf-8"?>
<p:tagLst xmlns:p="http://schemas.openxmlformats.org/presentationml/2006/main">
  <p:tag name="KSO_WM_DIAGRAM_VIRTUALLY_FRAME" val="{&quot;height&quot;:342.63724409448815,&quot;left&quot;:67.21952755905512,&quot;top&quot;:103.42692913385827,&quot;width&quot;:807.8573228346456}"/>
</p:tagLst>
</file>

<file path=ppt/tags/tag6.xml><?xml version="1.0" encoding="utf-8"?>
<p:tagLst xmlns:p="http://schemas.openxmlformats.org/presentationml/2006/main">
  <p:tag name="KSO_WM_DIAGRAM_VIRTUALLY_FRAME" val="{&quot;height&quot;:342.63724409448815,&quot;left&quot;:67.21952755905512,&quot;top&quot;:103.42692913385827,&quot;width&quot;:807.8573228346456}"/>
</p:tagLst>
</file>

<file path=ppt/tags/tag7.xml><?xml version="1.0" encoding="utf-8"?>
<p:tagLst xmlns:p="http://schemas.openxmlformats.org/presentationml/2006/main">
  <p:tag name="KSO_WM_DIAGRAM_VIRTUALLY_FRAME" val="{&quot;height&quot;:342.63724409448815,&quot;left&quot;:67.21952755905512,&quot;top&quot;:103.42692913385827,&quot;width&quot;:807.8573228346456}"/>
</p:tagLst>
</file>

<file path=ppt/tags/tag8.xml><?xml version="1.0" encoding="utf-8"?>
<p:tagLst xmlns:p="http://schemas.openxmlformats.org/presentationml/2006/main">
  <p:tag name="COMMONDATA" val="eyJoZGlkIjoiMjMyMWQzZjM3YjBjY2E4ZDRkNDJhNjZlNDRjODIwNmIifQ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6633</Words>
  <Application>WPS 演示</Application>
  <PresentationFormat>宽屏</PresentationFormat>
  <Paragraphs>398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7" baseType="lpstr">
      <vt:lpstr>Arial</vt:lpstr>
      <vt:lpstr>宋体</vt:lpstr>
      <vt:lpstr>Wingdings</vt:lpstr>
      <vt:lpstr>Times New Roman</vt:lpstr>
      <vt:lpstr>Lato</vt:lpstr>
      <vt:lpstr>Calibri</vt:lpstr>
      <vt:lpstr>DFPOP-SB</vt:lpstr>
      <vt:lpstr>MS Mincho</vt:lpstr>
      <vt:lpstr>Century</vt:lpstr>
      <vt:lpstr>微软雅黑</vt:lpstr>
      <vt:lpstr>Dotum</vt:lpstr>
      <vt:lpstr>Malgun Gothic</vt:lpstr>
      <vt:lpstr>华文细黑</vt:lpstr>
      <vt:lpstr>Microsoft YaHei UI</vt:lpstr>
      <vt:lpstr>Cambria Math</vt:lpstr>
      <vt:lpstr>黑体</vt:lpstr>
      <vt:lpstr>等线</vt:lpstr>
      <vt:lpstr>MS Mincho</vt:lpstr>
      <vt:lpstr>Arial Unicode MS</vt:lpstr>
      <vt:lpstr>Segoe Print</vt:lpstr>
      <vt:lpstr>Yu Gothic UI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二十</cp:lastModifiedBy>
  <cp:revision>146</cp:revision>
  <dcterms:created xsi:type="dcterms:W3CDTF">2024-02-12T14:03:00Z</dcterms:created>
  <dcterms:modified xsi:type="dcterms:W3CDTF">2024-10-25T08:09:32Z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14749D72F5344810A4AC461CA4907AEE_12</vt:lpwstr>
  </property>
  <property fmtid="{D5CDD505-2E9C-101B-9397-08002B2CF9AE}" pid="3" name="KSOProductBuildVer">
    <vt:lpwstr>2052-12.1.0.18608</vt:lpwstr>
  </property>
</Properties>
</file>