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5026" autoAdjust="0"/>
  </p:normalViewPr>
  <p:slideViewPr>
    <p:cSldViewPr snapToGrid="0">
      <p:cViewPr>
        <p:scale>
          <a:sx n="33" d="100"/>
          <a:sy n="33" d="100"/>
        </p:scale>
        <p:origin x="-418" y="-34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10/22/2024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10/22/2024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jp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jp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4.png"/><Relationship Id="rId11" Type="http://schemas.openxmlformats.org/officeDocument/2006/relationships/image" Target="../media/image9.jpg"/><Relationship Id="rId5" Type="http://schemas.openxmlformats.org/officeDocument/2006/relationships/image" Target="../media/image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197441" y="1050675"/>
            <a:ext cx="17520673" cy="3907429"/>
          </a:xfrm>
        </p:spPr>
        <p:txBody>
          <a:bodyPr>
            <a:noAutofit/>
          </a:bodyPr>
          <a:lstStyle/>
          <a:p>
            <a:pPr algn="just"/>
            <a:r>
              <a:rPr lang="en-US" sz="9800" dirty="0"/>
              <a:t>Direct Wafer Bonding Process Based on Coupled Structural Deformation and Fluid Dynamics</a:t>
            </a:r>
          </a:p>
        </p:txBody>
      </p:sp>
      <p:sp>
        <p:nvSpPr>
          <p:cNvPr id="3" name="Content Placeholder 2"/>
          <p:cNvSpPr>
            <a:spLocks noGrp="1"/>
          </p:cNvSpPr>
          <p:nvPr>
            <p:ph sz="quarter" idx="10"/>
          </p:nvPr>
        </p:nvSpPr>
        <p:spPr>
          <a:xfrm>
            <a:off x="13248009" y="8303357"/>
            <a:ext cx="19670391" cy="3837731"/>
          </a:xfrm>
        </p:spPr>
        <p:txBody>
          <a:bodyPr/>
          <a:lstStyle/>
          <a:p>
            <a:r>
              <a:rPr lang="en-US" dirty="0"/>
              <a:t>Sichen Liang</a:t>
            </a:r>
            <a:r>
              <a:rPr lang="en-US" baseline="30000" dirty="0"/>
              <a:t>1</a:t>
            </a:r>
            <a:r>
              <a:rPr lang="en-US" altLang="zh-CN" dirty="0"/>
              <a:t>*</a:t>
            </a:r>
            <a:r>
              <a:rPr lang="en-US" dirty="0"/>
              <a:t>, Zhiheng Huang</a:t>
            </a:r>
            <a:r>
              <a:rPr lang="en-US" baseline="30000" dirty="0"/>
              <a:t>1</a:t>
            </a:r>
            <a:r>
              <a:rPr lang="en-US" dirty="0"/>
              <a:t>, Min Xiao</a:t>
            </a:r>
            <a:r>
              <a:rPr lang="en-US" baseline="30000" dirty="0"/>
              <a:t>1</a:t>
            </a:r>
            <a:r>
              <a:rPr lang="en-US" dirty="0"/>
              <a:t>, Yuezhong Meng</a:t>
            </a:r>
            <a:r>
              <a:rPr lang="en-US" baseline="30000" dirty="0"/>
              <a:t>1</a:t>
            </a:r>
            <a:r>
              <a:rPr lang="en-US" dirty="0"/>
              <a:t>, Hui Yan</a:t>
            </a:r>
            <a:r>
              <a:rPr lang="en-US" baseline="30000" dirty="0"/>
              <a:t>2</a:t>
            </a:r>
            <a:r>
              <a:rPr lang="en-US" dirty="0"/>
              <a:t> and Yang Liu</a:t>
            </a:r>
            <a:r>
              <a:rPr lang="en-US" baseline="30000" dirty="0"/>
              <a:t>3</a:t>
            </a:r>
            <a:endParaRPr lang="en-US" dirty="0"/>
          </a:p>
          <a:p>
            <a:pPr>
              <a:spcBef>
                <a:spcPts val="600"/>
              </a:spcBef>
            </a:pPr>
            <a:r>
              <a:rPr lang="en-US" baseline="30000" dirty="0"/>
              <a:t>1</a:t>
            </a:r>
            <a:r>
              <a:rPr lang="en-US" dirty="0"/>
              <a:t>School of Materials Science and Engineering, Sun Yat-</a:t>
            </a:r>
            <a:r>
              <a:rPr lang="en-US" dirty="0" err="1"/>
              <a:t>sen</a:t>
            </a:r>
            <a:r>
              <a:rPr lang="en-US" dirty="0"/>
              <a:t> University, Guangzhou, China</a:t>
            </a:r>
          </a:p>
          <a:p>
            <a:pPr>
              <a:spcBef>
                <a:spcPts val="600"/>
              </a:spcBef>
            </a:pPr>
            <a:r>
              <a:rPr lang="en-US" baseline="30000" dirty="0"/>
              <a:t>2</a:t>
            </a:r>
            <a:r>
              <a:rPr lang="en-US" dirty="0"/>
              <a:t>School of Computer Science and Engineering, Sun Yat-</a:t>
            </a:r>
            <a:r>
              <a:rPr lang="en-US" dirty="0" err="1"/>
              <a:t>sen</a:t>
            </a:r>
            <a:r>
              <a:rPr lang="en-US" dirty="0"/>
              <a:t> University, Guangzhou, China</a:t>
            </a:r>
          </a:p>
          <a:p>
            <a:pPr>
              <a:spcBef>
                <a:spcPts val="600"/>
              </a:spcBef>
            </a:pPr>
            <a:r>
              <a:rPr lang="en-US" baseline="30000" dirty="0"/>
              <a:t>3</a:t>
            </a:r>
            <a:r>
              <a:rPr lang="en-US" dirty="0"/>
              <a:t>School of Electronics and Information Technology, Sun Yat-</a:t>
            </a:r>
            <a:r>
              <a:rPr lang="en-US" dirty="0" err="1"/>
              <a:t>sen</a:t>
            </a:r>
            <a:r>
              <a:rPr lang="en-US" dirty="0"/>
              <a:t> University, Guangzhou, China</a:t>
            </a:r>
          </a:p>
          <a:p>
            <a:pPr>
              <a:spcBef>
                <a:spcPts val="600"/>
              </a:spcBef>
            </a:pPr>
            <a:r>
              <a:rPr lang="en-US" baseline="30000" dirty="0"/>
              <a:t>*</a:t>
            </a:r>
            <a:r>
              <a:rPr lang="en-US" dirty="0"/>
              <a:t>E-mail: liangsch5@mail2.sysu.edu.cn</a:t>
            </a:r>
          </a:p>
        </p:txBody>
      </p:sp>
      <mc:AlternateContent xmlns:mc="http://schemas.openxmlformats.org/markup-compatibility/2006">
        <mc:Choice xmlns:a14="http://schemas.microsoft.com/office/drawing/2010/main" Requires="a14">
          <p:sp>
            <p:nvSpPr>
              <p:cNvPr id="6" name="Text Placeholder 5"/>
              <p:cNvSpPr>
                <a:spLocks noGrp="1"/>
              </p:cNvSpPr>
              <p:nvPr>
                <p:ph type="body" sz="quarter" idx="23"/>
              </p:nvPr>
            </p:nvSpPr>
            <p:spPr>
              <a:xfrm>
                <a:off x="15655928" y="26296959"/>
                <a:ext cx="16214585" cy="2467807"/>
              </a:xfrm>
            </p:spPr>
            <p:txBody>
              <a:bodyPr/>
              <a:lstStyle/>
              <a:p>
                <a:pPr algn="just"/>
                <a14:m>
                  <m:oMath xmlns:m="http://schemas.openxmlformats.org/officeDocument/2006/math">
                    <m:r>
                      <a:rPr lang="en-US" altLang="zh-CN" i="1">
                        <a:latin typeface="Cambria Math" panose="02040503050406030204" pitchFamily="18" charset="0"/>
                        <a:cs typeface="Times New Roman" panose="02020603050405020304" pitchFamily="18" charset="0"/>
                      </a:rPr>
                      <m:t>𝐷</m:t>
                    </m:r>
                  </m:oMath>
                </a14:m>
                <a:r>
                  <a:rPr lang="en-US" altLang="zh-CN" dirty="0">
                    <a:effectLst/>
                    <a:ea typeface="DFPOP-SB"/>
                  </a:rPr>
                  <a:t> is the flexural rigidity, </a:t>
                </a:r>
                <a14:m>
                  <m:oMath xmlns:m="http://schemas.openxmlformats.org/officeDocument/2006/math">
                    <m:r>
                      <a:rPr lang="en-US" altLang="zh-CN">
                        <a:latin typeface="Cambria Math" panose="02040503050406030204" pitchFamily="18" charset="0"/>
                        <a:cs typeface="Times New Roman" panose="02020603050405020304" pitchFamily="18" charset="0"/>
                      </a:rPr>
                      <m:t>𝑢</m:t>
                    </m:r>
                  </m:oMath>
                </a14:m>
                <a:r>
                  <a:rPr lang="en-US" altLang="zh-CN" dirty="0">
                    <a:effectLst/>
                    <a:ea typeface="DFPOP-SB"/>
                  </a:rPr>
                  <a:t> is the altitude of the </a:t>
                </a:r>
                <a:r>
                  <a:rPr lang="en-US" altLang="zh-CN" dirty="0">
                    <a:effectLst/>
                    <a:ea typeface="等线" panose="02010600030101010101" pitchFamily="2" charset="-122"/>
                  </a:rPr>
                  <a:t>wafer</a:t>
                </a:r>
                <a:r>
                  <a:rPr lang="en-US" altLang="zh-CN" dirty="0">
                    <a:effectLst/>
                    <a:ea typeface="DFPOP-SB"/>
                  </a:rPr>
                  <a:t>, </a:t>
                </a:r>
                <a14:m>
                  <m:oMath xmlns:m="http://schemas.openxmlformats.org/officeDocument/2006/math">
                    <m:r>
                      <a:rPr lang="en-US" altLang="zh-CN">
                        <a:latin typeface="Cambria Math" panose="02040503050406030204" pitchFamily="18" charset="0"/>
                        <a:cs typeface="Times New Roman" panose="02020603050405020304" pitchFamily="18" charset="0"/>
                      </a:rPr>
                      <m:t>𝑣</m:t>
                    </m:r>
                  </m:oMath>
                </a14:m>
                <a:r>
                  <a:rPr lang="en-US" altLang="zh-CN" dirty="0">
                    <a:effectLst/>
                    <a:ea typeface="DFPOP-SB"/>
                  </a:rPr>
                  <a:t> is the </a:t>
                </a:r>
                <a:r>
                  <a:rPr lang="en-US" altLang="zh-CN" dirty="0">
                    <a:effectLst/>
                    <a:ea typeface="等线" panose="02010600030101010101" pitchFamily="2" charset="-122"/>
                  </a:rPr>
                  <a:t>relative pressure caused by the fluid, that exists between the wafers, </a:t>
                </a:r>
                <a14:m>
                  <m:oMath xmlns:m="http://schemas.openxmlformats.org/officeDocument/2006/math">
                    <m:r>
                      <a:rPr lang="en-US" altLang="zh-CN">
                        <a:latin typeface="Cambria Math" panose="02040503050406030204" pitchFamily="18" charset="0"/>
                        <a:cs typeface="Times New Roman" panose="02020603050405020304" pitchFamily="18" charset="0"/>
                      </a:rPr>
                      <m:t>𝐺</m:t>
                    </m:r>
                  </m:oMath>
                </a14:m>
                <a:r>
                  <a:rPr lang="en-US" altLang="zh-CN" dirty="0">
                    <a:effectLst/>
                    <a:ea typeface="DFPOP-SB"/>
                  </a:rPr>
                  <a:t> is the top wafer gravity, </a:t>
                </a:r>
                <a14:m>
                  <m:oMath xmlns:m="http://schemas.openxmlformats.org/officeDocument/2006/math">
                    <m:r>
                      <a:rPr lang="en-US" altLang="zh-CN" sz="4000" b="0" i="1" kern="1200" smtClean="0">
                        <a:solidFill>
                          <a:schemeClr val="tx1"/>
                        </a:solidFill>
                        <a:latin typeface="Cambria Math" panose="02040503050406030204" pitchFamily="18" charset="0"/>
                        <a:ea typeface="+mn-ea"/>
                        <a:cs typeface="Times New Roman" panose="02020603050405020304" pitchFamily="18" charset="0"/>
                      </a:rPr>
                      <m:t>𝐹</m:t>
                    </m:r>
                    <m:r>
                      <m:rPr>
                        <m:sty m:val="p"/>
                      </m:rPr>
                      <a:rPr lang="en-US" altLang="zh-CN" sz="4000" kern="1200" baseline="-25000" smtClean="0">
                        <a:solidFill>
                          <a:schemeClr val="tx1"/>
                        </a:solidFill>
                        <a:latin typeface="Cambria Math" panose="02040503050406030204" pitchFamily="18" charset="0"/>
                        <a:ea typeface="+mn-ea"/>
                        <a:cs typeface="Times New Roman" panose="02020603050405020304" pitchFamily="18" charset="0"/>
                      </a:rPr>
                      <m:t>att</m:t>
                    </m:r>
                  </m:oMath>
                </a14:m>
                <a:r>
                  <a:rPr lang="en-US" altLang="zh-CN" sz="4000" kern="1200" dirty="0">
                    <a:solidFill>
                      <a:schemeClr val="tx1"/>
                    </a:solidFill>
                    <a:latin typeface="+mn-lt"/>
                    <a:ea typeface="+mn-ea"/>
                    <a:cs typeface="Times New Roman" panose="02020603050405020304" pitchFamily="18" charset="0"/>
                  </a:rPr>
                  <a:t> </a:t>
                </a:r>
                <a:r>
                  <a:rPr lang="en-US" altLang="zh-CN" dirty="0">
                    <a:effectLst/>
                    <a:ea typeface="DFPOP-SB"/>
                  </a:rPr>
                  <a:t>is the attraction force acting within a distance of the atomic scale between the two </a:t>
                </a:r>
                <a:r>
                  <a:rPr lang="en-US" altLang="zh-CN" dirty="0">
                    <a:effectLst/>
                    <a:ea typeface="等线" panose="02010600030101010101" pitchFamily="2" charset="-122"/>
                  </a:rPr>
                  <a:t>wafers, and</a:t>
                </a:r>
                <a14:m>
                  <m:oMath xmlns:m="http://schemas.openxmlformats.org/officeDocument/2006/math">
                    <m:r>
                      <a:rPr lang="en-US" altLang="zh-CN" b="0" i="0" smtClean="0">
                        <a:latin typeface="Cambria Math" panose="02040503050406030204" pitchFamily="18" charset="0"/>
                        <a:cs typeface="Times New Roman" panose="02020603050405020304" pitchFamily="18" charset="0"/>
                      </a:rPr>
                      <m:t> </m:t>
                    </m:r>
                    <m:r>
                      <a:rPr lang="el-GR" altLang="zh-CN">
                        <a:latin typeface="Cambria Math" panose="02040503050406030204" pitchFamily="18" charset="0"/>
                        <a:cs typeface="Times New Roman" panose="02020603050405020304" pitchFamily="18" charset="0"/>
                      </a:rPr>
                      <m:t>𝜂</m:t>
                    </m:r>
                  </m:oMath>
                </a14:m>
                <a:r>
                  <a:rPr lang="en-US" altLang="zh-CN" dirty="0">
                    <a:effectLst/>
                    <a:ea typeface="DFPOP-SB"/>
                  </a:rPr>
                  <a:t> is the dynamic viscosity of the fluid</a:t>
                </a:r>
                <a:r>
                  <a:rPr lang="en-US" altLang="zh-CN" dirty="0">
                    <a:ea typeface="DFPOP-SB"/>
                  </a:rPr>
                  <a:t>.</a:t>
                </a:r>
                <a:endParaRPr lang="en-US" altLang="zh-CN" dirty="0"/>
              </a:p>
              <a:p>
                <a:pPr algn="just">
                  <a:spcBef>
                    <a:spcPts val="0"/>
                  </a:spcBef>
                </a:pPr>
                <a:br>
                  <a:rPr lang="en-US" altLang="zh-CN" sz="4800" dirty="0">
                    <a:cs typeface="Times New Roman" panose="02020603050405020304" pitchFamily="18" charset="0"/>
                  </a:rPr>
                </a:br>
                <a:endParaRPr lang="en-US" altLang="zh-CN" sz="4800" dirty="0">
                  <a:cs typeface="Times New Roman" panose="02020603050405020304" pitchFamily="18" charset="0"/>
                </a:endParaRPr>
              </a:p>
            </p:txBody>
          </p:sp>
        </mc:Choice>
        <mc:Fallback>
          <p:sp>
            <p:nvSpPr>
              <p:cNvPr id="6" name="Text Placeholder 5"/>
              <p:cNvSpPr>
                <a:spLocks noGrp="1" noRot="1" noChangeAspect="1" noMove="1" noResize="1" noEditPoints="1" noAdjustHandles="1" noChangeArrowheads="1" noChangeShapeType="1" noTextEdit="1"/>
              </p:cNvSpPr>
              <p:nvPr>
                <p:ph type="body" sz="quarter" idx="23"/>
              </p:nvPr>
            </p:nvSpPr>
            <p:spPr>
              <a:xfrm>
                <a:off x="15655928" y="26296959"/>
                <a:ext cx="16214585" cy="2467807"/>
              </a:xfrm>
              <a:blipFill>
                <a:blip r:embed="rId3"/>
                <a:stretch>
                  <a:fillRect l="-1316" t="-4444" r="-1353" b="-13086"/>
                </a:stretch>
              </a:blipFill>
            </p:spPr>
            <p:txBody>
              <a:bodyPr/>
              <a:lstStyle/>
              <a:p>
                <a:r>
                  <a:rPr lang="en-US">
                    <a:noFill/>
                  </a:rPr>
                  <a:t> </a:t>
                </a:r>
              </a:p>
            </p:txBody>
          </p:sp>
        </mc:Fallback>
      </mc:AlternateContent>
      <p:sp>
        <p:nvSpPr>
          <p:cNvPr id="7" name="Text Placeholder 6"/>
          <p:cNvSpPr>
            <a:spLocks noGrp="1"/>
          </p:cNvSpPr>
          <p:nvPr>
            <p:ph type="body" sz="quarter" idx="24"/>
          </p:nvPr>
        </p:nvSpPr>
        <p:spPr/>
        <p:txBody>
          <a:bodyPr/>
          <a:lstStyle/>
          <a:p>
            <a:pPr marL="514350" indent="-514350" algn="just" fontAlgn="auto">
              <a:spcBef>
                <a:spcPts val="0"/>
              </a:spcBef>
              <a:buFont typeface="+mj-lt"/>
              <a:buAutoNum type="arabicPeriod"/>
            </a:pPr>
            <a:r>
              <a:rPr lang="en-US" dirty="0"/>
              <a:t>N. Ip </a:t>
            </a:r>
            <a:r>
              <a:rPr lang="en-US" i="1" dirty="0"/>
              <a:t>et al</a:t>
            </a:r>
            <a:r>
              <a:rPr lang="en-US" dirty="0"/>
              <a:t>., “Overlay performance in permanent bonded wafer integration schemes”, in Metrology, Inspection, and Process Control XXXVII, SPIE, pp. 319–324, </a:t>
            </a:r>
            <a:r>
              <a:rPr lang="en-US" altLang="zh-CN" dirty="0"/>
              <a:t>Apr. 2023</a:t>
            </a:r>
            <a:r>
              <a:rPr lang="en-US" dirty="0"/>
              <a:t>.</a:t>
            </a:r>
          </a:p>
          <a:p>
            <a:pPr marL="514350" indent="-514350" algn="just" fontAlgn="auto">
              <a:spcBef>
                <a:spcPts val="0"/>
              </a:spcBef>
              <a:buFont typeface="+mj-lt"/>
              <a:buAutoNum type="arabicPeriod"/>
            </a:pPr>
            <a:r>
              <a:rPr lang="en-US" dirty="0"/>
              <a:t>D. Radisson, “Direct bonding of patterned surfaces”, Ph.D. thesis of University of Grenoble, 2014.</a:t>
            </a:r>
          </a:p>
          <a:p>
            <a:pPr marL="514350" indent="-514350" algn="just" fontAlgn="auto">
              <a:spcBef>
                <a:spcPts val="0"/>
              </a:spcBef>
              <a:buFont typeface="+mj-lt"/>
              <a:buAutoNum type="arabicPeriod"/>
            </a:pPr>
            <a:r>
              <a:rPr lang="en-US" dirty="0"/>
              <a:t>E. M. Lifshitz </a:t>
            </a:r>
            <a:r>
              <a:rPr lang="en-US" i="1" dirty="0"/>
              <a:t>et al</a:t>
            </a:r>
            <a:r>
              <a:rPr lang="en-US" dirty="0"/>
              <a:t>., Theory of Elasticity, Oxford: Butterworth-Heinemann, pp. 38–86, </a:t>
            </a:r>
            <a:r>
              <a:rPr lang="en-US" altLang="zh-CN" dirty="0"/>
              <a:t>1986.</a:t>
            </a:r>
            <a:endParaRPr lang="en-US" dirty="0"/>
          </a:p>
          <a:p>
            <a:pPr algn="just" fontAlgn="auto">
              <a:spcBef>
                <a:spcPts val="0"/>
              </a:spcBef>
            </a:pPr>
            <a:endParaRPr lang="en-US" dirty="0"/>
          </a:p>
        </p:txBody>
      </p:sp>
      <p:sp>
        <p:nvSpPr>
          <p:cNvPr id="9" name="Text Placeholder 8"/>
          <p:cNvSpPr>
            <a:spLocks noGrp="1"/>
          </p:cNvSpPr>
          <p:nvPr>
            <p:ph type="body" sz="quarter" idx="27"/>
          </p:nvPr>
        </p:nvSpPr>
        <p:spPr>
          <a:xfrm>
            <a:off x="1388275" y="13185438"/>
            <a:ext cx="4751269" cy="1002007"/>
          </a:xfrm>
        </p:spPr>
        <p:txBody>
          <a:bodyPr/>
          <a:lstStyle/>
          <a:p>
            <a:r>
              <a:rPr lang="en-US" dirty="0"/>
              <a:t>Abstract</a:t>
            </a:r>
          </a:p>
        </p:txBody>
      </p:sp>
      <p:sp>
        <p:nvSpPr>
          <p:cNvPr id="10" name="Text Placeholder 9"/>
          <p:cNvSpPr>
            <a:spLocks noGrp="1"/>
          </p:cNvSpPr>
          <p:nvPr>
            <p:ph type="body" sz="quarter" idx="28"/>
          </p:nvPr>
        </p:nvSpPr>
        <p:spPr>
          <a:xfrm>
            <a:off x="15721243" y="20137823"/>
            <a:ext cx="16062185" cy="1056079"/>
          </a:xfrm>
        </p:spPr>
        <p:txBody>
          <a:bodyPr/>
          <a:lstStyle/>
          <a:p>
            <a:r>
              <a:rPr lang="en-US" dirty="0"/>
              <a:t>Methodology</a:t>
            </a:r>
          </a:p>
        </p:txBody>
      </p:sp>
      <mc:AlternateContent xmlns:mc="http://schemas.openxmlformats.org/markup-compatibility/2006" xmlns:a14="http://schemas.microsoft.com/office/drawing/2010/main">
        <mc:Choice Requires="a14">
          <p:sp>
            <p:nvSpPr>
              <p:cNvPr id="12" name="Text Placeholder 11"/>
              <p:cNvSpPr>
                <a:spLocks noGrp="1"/>
              </p:cNvSpPr>
              <p:nvPr>
                <p:ph type="body" sz="quarter" idx="30"/>
              </p:nvPr>
            </p:nvSpPr>
            <p:spPr>
              <a:xfrm>
                <a:off x="1338210" y="26091544"/>
                <a:ext cx="13776431" cy="2602641"/>
              </a:xfrm>
            </p:spPr>
            <p:txBody>
              <a:bodyPr/>
              <a:lstStyle/>
              <a:p>
                <a:pPr algn="just">
                  <a:spcBef>
                    <a:spcPts val="1800"/>
                  </a:spcBef>
                </a:pPr>
                <a:r>
                  <a:rPr lang="en-US" dirty="0"/>
                  <a:t>Fig. 1 S</a:t>
                </a:r>
                <a:r>
                  <a:rPr lang="en-US" altLang="zh-CN" dirty="0"/>
                  <a:t>imulation</a:t>
                </a:r>
                <a:r>
                  <a:rPr lang="en-US" dirty="0"/>
                  <a:t> of the </a:t>
                </a:r>
                <a:r>
                  <a:rPr lang="en-US" altLang="zh-CN" dirty="0"/>
                  <a:t>wafer bonding process under the coupling of mechanical deformation and fluid dynamics </a:t>
                </a:r>
                <a:r>
                  <a:rPr lang="en-US" dirty="0"/>
                  <a:t>: deformation profile of the (a) circular plate model, and (b) square beam model </a:t>
                </a:r>
                <a:r>
                  <a:rPr lang="en-US" altLang="zh-CN" dirty="0"/>
                  <a:t>at </a:t>
                </a:r>
                <a14:m>
                  <m:oMath xmlns:m="http://schemas.openxmlformats.org/officeDocument/2006/math">
                    <m:r>
                      <a:rPr lang="en-US" altLang="zh-CN" i="1" dirty="0" smtClean="0">
                        <a:latin typeface="Cambria Math" panose="02040503050406030204" pitchFamily="18" charset="0"/>
                      </a:rPr>
                      <m:t>𝑡</m:t>
                    </m:r>
                    <m:r>
                      <a:rPr lang="en-US" altLang="zh-CN" i="1" dirty="0" smtClean="0">
                        <a:latin typeface="Cambria Math" panose="02040503050406030204" pitchFamily="18" charset="0"/>
                      </a:rPr>
                      <m:t> = 2 </m:t>
                    </m:r>
                  </m:oMath>
                </a14:m>
                <a:r>
                  <a:rPr lang="en-US" altLang="zh-CN" dirty="0"/>
                  <a:t>s</a:t>
                </a:r>
                <a:r>
                  <a:rPr lang="en-US" dirty="0"/>
                  <a:t>.</a:t>
                </a:r>
              </a:p>
            </p:txBody>
          </p:sp>
        </mc:Choice>
        <mc:Fallback xmlns="">
          <p:sp>
            <p:nvSpPr>
              <p:cNvPr id="12" name="Text Placeholder 11"/>
              <p:cNvSpPr>
                <a:spLocks noGrp="1" noRot="1" noChangeAspect="1" noMove="1" noResize="1" noEditPoints="1" noAdjustHandles="1" noChangeArrowheads="1" noChangeShapeType="1" noTextEdit="1"/>
              </p:cNvSpPr>
              <p:nvPr>
                <p:ph type="body" sz="quarter" idx="30"/>
              </p:nvPr>
            </p:nvSpPr>
            <p:spPr>
              <a:xfrm>
                <a:off x="1338210" y="26091544"/>
                <a:ext cx="13776431" cy="2602641"/>
              </a:xfrm>
              <a:blipFill>
                <a:blip r:embed="rId4"/>
                <a:stretch>
                  <a:fillRect l="-1594" t="-4215" r="-1594" b="-7260"/>
                </a:stretch>
              </a:blipFill>
            </p:spPr>
            <p:txBody>
              <a:bodyPr/>
              <a:lstStyle/>
              <a:p>
                <a:r>
                  <a:rPr lang="en-US">
                    <a:noFill/>
                  </a:rPr>
                  <a:t> </a:t>
                </a:r>
              </a:p>
            </p:txBody>
          </p:sp>
        </mc:Fallback>
      </mc:AlternateContent>
      <p:pic>
        <p:nvPicPr>
          <p:cNvPr id="20" name="图片占位符 19" descr="图片2"/>
          <p:cNvPicPr>
            <a:picLocks noGrp="1" noChangeAspect="1"/>
          </p:cNvPicPr>
          <p:nvPr>
            <p:ph type="pic" sz="quarter" idx="31"/>
          </p:nvPr>
        </p:nvPicPr>
        <p:blipFill>
          <a:blip r:embed="rId5"/>
          <a:stretch>
            <a:fillRect/>
          </a:stretch>
        </p:blipFill>
        <p:spPr>
          <a:xfrm>
            <a:off x="19307810" y="39238555"/>
            <a:ext cx="10627995" cy="2700655"/>
          </a:xfrm>
          <a:prstGeom prst="rect">
            <a:avLst/>
          </a:prstGeom>
        </p:spPr>
      </p:pic>
      <mc:AlternateContent xmlns:mc="http://schemas.openxmlformats.org/markup-compatibility/2006">
        <mc:Choice xmlns:a14="http://schemas.microsoft.com/office/drawing/2010/main" Requires="a14">
          <p:sp>
            <p:nvSpPr>
              <p:cNvPr id="14" name="Text Placeholder 13"/>
              <p:cNvSpPr>
                <a:spLocks noGrp="1"/>
              </p:cNvSpPr>
              <p:nvPr>
                <p:ph type="body" sz="quarter" idx="32"/>
              </p:nvPr>
            </p:nvSpPr>
            <p:spPr>
              <a:xfrm>
                <a:off x="1114673" y="29799813"/>
                <a:ext cx="13999968" cy="8508309"/>
              </a:xfrm>
            </p:spPr>
            <p:txBody>
              <a:bodyPr/>
              <a:lstStyle/>
              <a:p>
                <a:pPr algn="just"/>
                <a:r>
                  <a:rPr lang="en-US" altLang="zh-CN" dirty="0"/>
                  <a:t>Fig. 1 shows the deformation profile of the wafer surface, with (a) representing the circular plate model and (b) the square beam model at </a:t>
                </a:r>
                <a14:m>
                  <m:oMath xmlns:m="http://schemas.openxmlformats.org/officeDocument/2006/math">
                    <m:r>
                      <a:rPr lang="en-US" altLang="zh-CN" i="1" dirty="0" smtClean="0">
                        <a:latin typeface="Cambria Math" panose="02040503050406030204" pitchFamily="18" charset="0"/>
                      </a:rPr>
                      <m:t>𝑡</m:t>
                    </m:r>
                    <m:r>
                      <a:rPr lang="en-US" altLang="zh-CN" i="1" dirty="0" smtClean="0">
                        <a:latin typeface="Cambria Math" panose="02040503050406030204" pitchFamily="18" charset="0"/>
                      </a:rPr>
                      <m:t> = 2 </m:t>
                    </m:r>
                  </m:oMath>
                </a14:m>
                <a:r>
                  <a:rPr lang="en-US" altLang="zh-CN" dirty="0"/>
                  <a:t>s. The propagation of the bonding wave can be clearly observed as the wafer undergoes deformation. Fig. 2 presents the time-dependent velocity of the bonding wave along the positive </a:t>
                </a:r>
                <a14:m>
                  <m:oMath xmlns:m="http://schemas.openxmlformats.org/officeDocument/2006/math">
                    <m:r>
                      <a:rPr lang="en-US" altLang="zh-CN" i="1" dirty="0">
                        <a:latin typeface="Cambria Math" panose="02040503050406030204" pitchFamily="18" charset="0"/>
                      </a:rPr>
                      <m:t>𝑥</m:t>
                    </m:r>
                  </m:oMath>
                </a14:m>
                <a:r>
                  <a:rPr lang="en-US" altLang="zh-CN" dirty="0"/>
                  <a:t>-axis</a:t>
                </a:r>
                <a:r>
                  <a:rPr lang="zh-CN" altLang="en-US" dirty="0"/>
                  <a:t> </a:t>
                </a:r>
                <a:r>
                  <a:rPr lang="en-US" altLang="zh-CN" dirty="0"/>
                  <a:t>from (a) the square beam model and (b) the circular plate model. Comparing the average velocities in Figs. 2(a) and 2(b), it is obvious that the wafer geometry affects the bonding speed, with the circular plate exhibiting slower bonding wave propagation. In addition, Fig. 2 demonstrates that  four 1 </a:t>
                </a:r>
                <a:r>
                  <a:rPr lang="en-US" altLang="zh-CN" dirty="0">
                    <a:sym typeface="Symbol" panose="05050102010706020507" pitchFamily="18" charset="2"/>
                  </a:rPr>
                  <a:t></a:t>
                </a:r>
                <a:r>
                  <a:rPr lang="en-US" altLang="zh-CN" dirty="0"/>
                  <a:t>m-depth cavities, each spanning 15 degrees along the angular direction, evenly distributed on the surface of the top wafer can accelerate the bonding wave, compared with the scenario without cavities. Deeper cavities are found to further accelerate the speed.</a:t>
                </a:r>
                <a:endParaRPr lang="en-US" dirty="0"/>
              </a:p>
            </p:txBody>
          </p:sp>
        </mc:Choice>
        <mc:Fallback>
          <p:sp>
            <p:nvSpPr>
              <p:cNvPr id="14" name="Text Placeholder 13"/>
              <p:cNvSpPr>
                <a:spLocks noGrp="1" noRot="1" noChangeAspect="1" noMove="1" noResize="1" noEditPoints="1" noAdjustHandles="1" noChangeArrowheads="1" noChangeShapeType="1" noTextEdit="1"/>
              </p:cNvSpPr>
              <p:nvPr>
                <p:ph type="body" sz="quarter" idx="32"/>
              </p:nvPr>
            </p:nvSpPr>
            <p:spPr>
              <a:xfrm>
                <a:off x="1114673" y="29799813"/>
                <a:ext cx="13999968" cy="8508309"/>
              </a:xfrm>
              <a:blipFill>
                <a:blip r:embed="rId6"/>
                <a:stretch>
                  <a:fillRect l="-1568" t="-1289" r="-1524" b="-4441"/>
                </a:stretch>
              </a:blipFill>
            </p:spPr>
            <p:txBody>
              <a:bodyPr/>
              <a:lstStyle/>
              <a:p>
                <a:r>
                  <a:rPr lang="en-US">
                    <a:noFill/>
                  </a:rPr>
                  <a:t> </a:t>
                </a:r>
              </a:p>
            </p:txBody>
          </p:sp>
        </mc:Fallback>
      </mc:AlternateContent>
      <p:sp>
        <p:nvSpPr>
          <p:cNvPr id="15" name="Text Placeholder 14"/>
          <p:cNvSpPr>
            <a:spLocks noGrp="1"/>
          </p:cNvSpPr>
          <p:nvPr>
            <p:ph type="body" sz="quarter" idx="33"/>
          </p:nvPr>
        </p:nvSpPr>
        <p:spPr>
          <a:xfrm>
            <a:off x="1066285" y="28706162"/>
            <a:ext cx="15362501" cy="1303795"/>
          </a:xfrm>
        </p:spPr>
        <p:txBody>
          <a:bodyPr/>
          <a:lstStyle/>
          <a:p>
            <a:r>
              <a:rPr lang="en-US" altLang="zh-CN" dirty="0"/>
              <a:t>Results</a:t>
            </a:r>
          </a:p>
        </p:txBody>
      </p:sp>
      <mc:AlternateContent xmlns:mc="http://schemas.openxmlformats.org/markup-compatibility/2006" xmlns:a14="http://schemas.microsoft.com/office/drawing/2010/main">
        <mc:Choice Requires="a14">
          <p:sp>
            <p:nvSpPr>
              <p:cNvPr id="17" name="Text Placeholder 16"/>
              <p:cNvSpPr>
                <a:spLocks noGrp="1"/>
              </p:cNvSpPr>
              <p:nvPr>
                <p:ph type="body" sz="quarter" idx="35"/>
              </p:nvPr>
            </p:nvSpPr>
            <p:spPr>
              <a:xfrm>
                <a:off x="17013301" y="35845230"/>
                <a:ext cx="14224907" cy="2358550"/>
              </a:xfrm>
            </p:spPr>
            <p:txBody>
              <a:bodyPr/>
              <a:lstStyle/>
              <a:p>
                <a:pPr algn="just"/>
                <a:r>
                  <a:rPr lang="en-US" dirty="0"/>
                  <a:t>Fig. 2 Variation of bonding wave speed along the positive </a:t>
                </a:r>
                <a14:m>
                  <m:oMath xmlns:m="http://schemas.openxmlformats.org/officeDocument/2006/math">
                    <m:r>
                      <a:rPr lang="en-US" altLang="zh-CN" i="1" dirty="0" smtClean="0">
                        <a:latin typeface="Cambria Math" panose="02040503050406030204" pitchFamily="18" charset="0"/>
                      </a:rPr>
                      <m:t>𝑥</m:t>
                    </m:r>
                  </m:oMath>
                </a14:m>
                <a:r>
                  <a:rPr lang="en-US" dirty="0"/>
                  <a:t>-axis as a function of time under the scenarios of the top surface etched with/without 1 </a:t>
                </a:r>
                <a:r>
                  <a:rPr lang="en-US" dirty="0">
                    <a:sym typeface="Symbol" panose="05050102010706020507" pitchFamily="18" charset="2"/>
                  </a:rPr>
                  <a:t></a:t>
                </a:r>
                <a:r>
                  <a:rPr lang="en-US" dirty="0"/>
                  <a:t>m-depth cavities: (a) the square beam model, and (b) the circular plate model.</a:t>
                </a:r>
              </a:p>
            </p:txBody>
          </p:sp>
        </mc:Choice>
        <mc:Fallback xmlns="">
          <p:sp>
            <p:nvSpPr>
              <p:cNvPr id="17" name="Text Placeholder 16"/>
              <p:cNvSpPr>
                <a:spLocks noGrp="1" noRot="1" noChangeAspect="1" noMove="1" noResize="1" noEditPoints="1" noAdjustHandles="1" noChangeArrowheads="1" noChangeShapeType="1" noTextEdit="1"/>
              </p:cNvSpPr>
              <p:nvPr>
                <p:ph type="body" sz="quarter" idx="35"/>
              </p:nvPr>
            </p:nvSpPr>
            <p:spPr>
              <a:xfrm>
                <a:off x="17013301" y="35845230"/>
                <a:ext cx="14224907" cy="2358550"/>
              </a:xfrm>
              <a:blipFill>
                <a:blip r:embed="rId7"/>
                <a:stretch>
                  <a:fillRect l="-1543" t="-4651" r="-1500" b="-18346"/>
                </a:stretch>
              </a:blipFill>
            </p:spPr>
            <p:txBody>
              <a:bodyPr/>
              <a:lstStyle/>
              <a:p>
                <a:r>
                  <a:rPr lang="en-US">
                    <a:noFill/>
                  </a:rPr>
                  <a:t> </a:t>
                </a:r>
              </a:p>
            </p:txBody>
          </p:sp>
        </mc:Fallback>
      </mc:AlternateContent>
      <p:sp>
        <p:nvSpPr>
          <p:cNvPr id="43" name="Content Placeholder 6"/>
          <p:cNvSpPr txBox="1"/>
          <p:nvPr/>
        </p:nvSpPr>
        <p:spPr>
          <a:xfrm>
            <a:off x="14197414" y="5082537"/>
            <a:ext cx="17040836" cy="343163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6000" kern="1200">
                <a:solidFill>
                  <a:schemeClr val="tx1"/>
                </a:solidFill>
                <a:latin typeface="Calibri" panose="020F0502020204030204" pitchFamily="34" charset="0"/>
                <a:ea typeface="+mn-ea"/>
                <a:cs typeface="Calibri" panose="020F0502020204030204" pitchFamily="34" charset="0"/>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r>
              <a:rPr lang="en-US" altLang="zh-CN" sz="5100" dirty="0"/>
              <a:t>Wafer bonding enables advanced 3D integrated circuits (ICs), which is crucial for enhancing device performance and miniaturization. </a:t>
            </a:r>
            <a:r>
              <a:rPr lang="en-US" sz="5100" dirty="0"/>
              <a:t>This study explores how wafer geometry and etched cavities impact wafer bonding.</a:t>
            </a:r>
          </a:p>
        </p:txBody>
      </p:sp>
      <p:graphicFrame>
        <p:nvGraphicFramePr>
          <p:cNvPr id="25" name="内容占位符 24"/>
          <p:cNvGraphicFramePr>
            <a:graphicFrameLocks noGrp="1"/>
          </p:cNvGraphicFramePr>
          <p:nvPr>
            <p:ph sz="quarter" idx="26"/>
          </p:nvPr>
        </p:nvGraphicFramePr>
        <p:xfrm>
          <a:off x="1422400" y="25319217"/>
          <a:ext cx="13055600" cy="581660"/>
        </p:xfrm>
        <a:graphic>
          <a:graphicData uri="http://schemas.openxmlformats.org/drawingml/2006/table">
            <a:tbl>
              <a:tblPr firstRow="1" bandRow="1">
                <a:tableStyleId>{5C22544A-7EE6-4342-B048-85BDC9FD1C3A}</a:tableStyleId>
              </a:tblPr>
              <a:tblGrid>
                <a:gridCol w="6527800">
                  <a:extLst>
                    <a:ext uri="{9D8B030D-6E8A-4147-A177-3AD203B41FA5}">
                      <a16:colId xmlns:a16="http://schemas.microsoft.com/office/drawing/2014/main" val="20000"/>
                    </a:ext>
                  </a:extLst>
                </a:gridCol>
                <a:gridCol w="6527800">
                  <a:extLst>
                    <a:ext uri="{9D8B030D-6E8A-4147-A177-3AD203B41FA5}">
                      <a16:colId xmlns:a16="http://schemas.microsoft.com/office/drawing/2014/main" val="20001"/>
                    </a:ext>
                  </a:extLst>
                </a:gridCol>
              </a:tblGrid>
              <a:tr h="581660">
                <a:tc>
                  <a:txBody>
                    <a:bodyPr/>
                    <a:lstStyle/>
                    <a:p>
                      <a:pPr algn="ctr"/>
                      <a:r>
                        <a:rPr lang="en-US" sz="3200" b="0" dirty="0">
                          <a:solidFill>
                            <a:schemeClr val="tx1"/>
                          </a:solidFill>
                        </a:rPr>
                        <a:t>(a)</a:t>
                      </a:r>
                    </a:p>
                  </a:txBody>
                  <a:tcPr>
                    <a:noFill/>
                  </a:tcPr>
                </a:tc>
                <a:tc>
                  <a:txBody>
                    <a:bodyPr/>
                    <a:lstStyle/>
                    <a:p>
                      <a:pPr algn="ctr"/>
                      <a:r>
                        <a:rPr lang="en-US" sz="3200" b="0" dirty="0">
                          <a:solidFill>
                            <a:schemeClr val="tx1"/>
                          </a:solidFill>
                        </a:rPr>
                        <a:t>(b)</a:t>
                      </a:r>
                    </a:p>
                  </a:txBody>
                  <a:tcPr>
                    <a:noFill/>
                  </a:tcPr>
                </a:tc>
                <a:extLst>
                  <a:ext uri="{0D108BD9-81ED-4DB2-BD59-A6C34878D82A}">
                    <a16:rowId xmlns:a16="http://schemas.microsoft.com/office/drawing/2014/main" val="10000"/>
                  </a:ext>
                </a:extLst>
              </a:tr>
            </a:tbl>
          </a:graphicData>
        </a:graphic>
      </p:graphicFrame>
      <p:pic>
        <p:nvPicPr>
          <p:cNvPr id="41" name="图片占位符 40"/>
          <p:cNvPicPr>
            <a:picLocks noGrp="1" noChangeAspect="1"/>
          </p:cNvPicPr>
          <p:nvPr>
            <p:ph type="pic" sz="quarter" idx="11"/>
          </p:nvPr>
        </p:nvPicPr>
        <p:blipFill>
          <a:blip r:embed="rId8">
            <a:extLst>
              <a:ext uri="{28A0092B-C50C-407E-A947-70E740481C1C}">
                <a14:useLocalDpi xmlns:a14="http://schemas.microsoft.com/office/drawing/2010/main" val="0"/>
              </a:ext>
            </a:extLst>
          </a:blip>
          <a:srcRect l="20401" t="22950" r="27592" b="23950"/>
          <a:stretch>
            <a:fillRect/>
          </a:stretch>
        </p:blipFill>
        <p:spPr>
          <a:xfrm>
            <a:off x="1422399" y="-13772"/>
            <a:ext cx="11728768" cy="11974817"/>
          </a:xfrm>
        </p:spPr>
      </p:pic>
      <p:sp>
        <p:nvSpPr>
          <p:cNvPr id="11" name="Text Placeholder 4"/>
          <p:cNvSpPr>
            <a:spLocks noGrp="1"/>
          </p:cNvSpPr>
          <p:nvPr>
            <p:custDataLst>
              <p:tags r:id="rId1"/>
            </p:custDataLst>
          </p:nvPr>
        </p:nvSpPr>
        <p:spPr>
          <a:xfrm>
            <a:off x="1422400" y="14003173"/>
            <a:ext cx="29843094" cy="6257299"/>
          </a:xfrm>
          <a:prstGeom prst="rect">
            <a:avLst/>
          </a:prstGeom>
        </p:spPr>
        <p:txBody>
          <a:bodyPr vert="horz" lIns="91440" tIns="45720" rIns="91440" bIns="45720" numCol="2" spcCol="914400" rtlCol="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r>
              <a:rPr lang="en-US" altLang="zh-CN" dirty="0"/>
              <a:t>Wafer bonding technology is essential for 3D IC integration without TSVs. Pre-manufacture simulation is needed to address mechanical stress and reliability issues. This study uses COMSOL Multiphysics to simulate wafer direct bonding, combining mechanical deformation with fluid dynamics through general form partial differential equations (PDEs) for greater flexibility. The wafer is modeled as a plate with a thickness of 750 </a:t>
            </a:r>
            <a:r>
              <a:rPr lang="en-US" altLang="zh-CN" dirty="0">
                <a:cs typeface="Times New Roman" panose="02020603050405020304" pitchFamily="18" charset="0"/>
              </a:rPr>
              <a:t>µm</a:t>
            </a:r>
            <a:r>
              <a:rPr lang="en-US" altLang="zh-CN" dirty="0"/>
              <a:t>, with bonding energy serving as the driving force that governs the propagation of the bonding wave through the interaction between the surfaces of the upper and lower wafers. The model combines the thin plate small-deformation equation from mechanics and the Reynolds equation from fluid dynamics, accurately capturing bonding wave propagation, wafer deformation, and the distribution of pressure around the whole wafer surface. A circular plate model was developed to replace the original square beam model, as it better represents the real situation during wafer bonding process in manufacturing. The results suggest that the circular plate model exhibiting slower bonding speed compared to the square model, and cavity patterns can obviously alter the bonding dynamics, with deeper cavities further accelerating the  speed.</a:t>
            </a:r>
          </a:p>
        </p:txBody>
      </p:sp>
      <mc:AlternateContent xmlns:mc="http://schemas.openxmlformats.org/markup-compatibility/2006">
        <mc:Choice xmlns:a14="http://schemas.microsoft.com/office/drawing/2010/main" Requires="a14">
          <p:graphicFrame>
            <p:nvGraphicFramePr>
              <p:cNvPr id="4" name="表格 3"/>
              <p:cNvGraphicFramePr>
                <a:graphicFrameLocks noGrp="1"/>
              </p:cNvGraphicFramePr>
              <p:nvPr>
                <p:extLst>
                  <p:ext uri="{D42A27DB-BD31-4B8C-83A1-F6EECF244321}">
                    <p14:modId xmlns:p14="http://schemas.microsoft.com/office/powerpoint/2010/main" val="4238750078"/>
                  </p:ext>
                </p:extLst>
              </p:nvPr>
            </p:nvGraphicFramePr>
            <p:xfrm>
              <a:off x="15655928" y="23943321"/>
              <a:ext cx="16062185" cy="2411493"/>
            </p:xfrm>
            <a:graphic>
              <a:graphicData uri="http://schemas.openxmlformats.org/drawingml/2006/table">
                <a:tbl>
                  <a:tblPr firstRow="1" bandRow="1">
                    <a:tableStyleId>{5C22544A-7EE6-4342-B048-85BDC9FD1C3A}</a:tableStyleId>
                  </a:tblPr>
                  <a:tblGrid>
                    <a:gridCol w="5354062">
                      <a:extLst>
                        <a:ext uri="{9D8B030D-6E8A-4147-A177-3AD203B41FA5}">
                          <a16:colId xmlns:a16="http://schemas.microsoft.com/office/drawing/2014/main" val="20000"/>
                        </a:ext>
                      </a:extLst>
                    </a:gridCol>
                    <a:gridCol w="5559486">
                      <a:extLst>
                        <a:ext uri="{9D8B030D-6E8A-4147-A177-3AD203B41FA5}">
                          <a16:colId xmlns:a16="http://schemas.microsoft.com/office/drawing/2014/main" val="20001"/>
                        </a:ext>
                      </a:extLst>
                    </a:gridCol>
                    <a:gridCol w="5148637">
                      <a:extLst>
                        <a:ext uri="{9D8B030D-6E8A-4147-A177-3AD203B41FA5}">
                          <a16:colId xmlns:a16="http://schemas.microsoft.com/office/drawing/2014/main" val="20002"/>
                        </a:ext>
                      </a:extLst>
                    </a:gridCol>
                  </a:tblGrid>
                  <a:tr h="1160860">
                    <a:tc>
                      <a:txBody>
                        <a:bodyPr/>
                        <a:lstStyle>
                          <a:defPPr>
                            <a:defRPr lang="en-US" b="1">
                              <a:solidFill>
                                <a:schemeClr val="lt1"/>
                              </a:solidFill>
                            </a:defRPr>
                          </a:defPPr>
                          <a:lvl1pPr marL="0" algn="l" defTabSz="3291840" rtl="0" eaLnBrk="1" latinLnBrk="0" hangingPunct="1">
                            <a:defRPr sz="6480" b="1" kern="1200">
                              <a:solidFill>
                                <a:schemeClr val="lt1"/>
                              </a:solidFill>
                              <a:latin typeface="+mn-lt"/>
                              <a:ea typeface="+mn-ea"/>
                              <a:cs typeface="+mn-cs"/>
                            </a:defRPr>
                          </a:lvl1pPr>
                          <a:lvl2pPr marL="1645920" algn="l" defTabSz="3291840" rtl="0" eaLnBrk="1" latinLnBrk="0" hangingPunct="1">
                            <a:defRPr sz="6480" b="1" kern="1200">
                              <a:solidFill>
                                <a:schemeClr val="lt1"/>
                              </a:solidFill>
                              <a:latin typeface="+mn-lt"/>
                              <a:ea typeface="+mn-ea"/>
                              <a:cs typeface="+mn-cs"/>
                            </a:defRPr>
                          </a:lvl2pPr>
                          <a:lvl3pPr marL="3291840" algn="l" defTabSz="3291840" rtl="0" eaLnBrk="1" latinLnBrk="0" hangingPunct="1">
                            <a:defRPr sz="6480" b="1" kern="1200">
                              <a:solidFill>
                                <a:schemeClr val="lt1"/>
                              </a:solidFill>
                              <a:latin typeface="+mn-lt"/>
                              <a:ea typeface="+mn-ea"/>
                              <a:cs typeface="+mn-cs"/>
                            </a:defRPr>
                          </a:lvl3pPr>
                          <a:lvl4pPr marL="4937760" algn="l" defTabSz="3291840" rtl="0" eaLnBrk="1" latinLnBrk="0" hangingPunct="1">
                            <a:defRPr sz="6480" b="1" kern="1200">
                              <a:solidFill>
                                <a:schemeClr val="lt1"/>
                              </a:solidFill>
                              <a:latin typeface="+mn-lt"/>
                              <a:ea typeface="+mn-ea"/>
                              <a:cs typeface="+mn-cs"/>
                            </a:defRPr>
                          </a:lvl4pPr>
                          <a:lvl5pPr marL="6583680" algn="l" defTabSz="3291840" rtl="0" eaLnBrk="1" latinLnBrk="0" hangingPunct="1">
                            <a:defRPr sz="6480" b="1" kern="1200">
                              <a:solidFill>
                                <a:schemeClr val="lt1"/>
                              </a:solidFill>
                              <a:latin typeface="+mn-lt"/>
                              <a:ea typeface="+mn-ea"/>
                              <a:cs typeface="+mn-cs"/>
                            </a:defRPr>
                          </a:lvl5pPr>
                          <a:lvl6pPr marL="8229600" algn="l" defTabSz="3291840" rtl="0" eaLnBrk="1" latinLnBrk="0" hangingPunct="1">
                            <a:defRPr sz="6480" b="1" kern="1200">
                              <a:solidFill>
                                <a:schemeClr val="lt1"/>
                              </a:solidFill>
                              <a:latin typeface="+mn-lt"/>
                              <a:ea typeface="+mn-ea"/>
                              <a:cs typeface="+mn-cs"/>
                            </a:defRPr>
                          </a:lvl6pPr>
                          <a:lvl7pPr marL="9875520" algn="l" defTabSz="3291840" rtl="0" eaLnBrk="1" latinLnBrk="0" hangingPunct="1">
                            <a:defRPr sz="6480" b="1" kern="1200">
                              <a:solidFill>
                                <a:schemeClr val="lt1"/>
                              </a:solidFill>
                              <a:latin typeface="+mn-lt"/>
                              <a:ea typeface="+mn-ea"/>
                              <a:cs typeface="+mn-cs"/>
                            </a:defRPr>
                          </a:lvl7pPr>
                          <a:lvl8pPr marL="11521440" algn="l" defTabSz="3291840" rtl="0" eaLnBrk="1" latinLnBrk="0" hangingPunct="1">
                            <a:defRPr sz="6480" b="1" kern="1200">
                              <a:solidFill>
                                <a:schemeClr val="lt1"/>
                              </a:solidFill>
                              <a:latin typeface="+mn-lt"/>
                              <a:ea typeface="+mn-ea"/>
                              <a:cs typeface="+mn-cs"/>
                            </a:defRPr>
                          </a:lvl8pPr>
                          <a:lvl9pPr marL="13167360" algn="l" defTabSz="3291840" rtl="0" eaLnBrk="1" latinLnBrk="0" hangingPunct="1">
                            <a:defRPr sz="6480" b="1" kern="1200">
                              <a:solidFill>
                                <a:schemeClr val="lt1"/>
                              </a:solidFill>
                              <a:latin typeface="+mn-lt"/>
                              <a:ea typeface="+mn-ea"/>
                              <a:cs typeface="+mn-cs"/>
                            </a:defRPr>
                          </a:lvl9pPr>
                        </a:lstStyle>
                        <a:p>
                          <a:endParaRPr lang="en-US" sz="4000" b="0" dirty="0"/>
                        </a:p>
                      </a:txBody>
                      <a:tcPr>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defPPr>
                            <a:defRPr lang="en-US" b="1">
                              <a:solidFill>
                                <a:schemeClr val="lt1"/>
                              </a:solidFill>
                            </a:defRPr>
                          </a:defPPr>
                          <a:lvl1pPr marL="0" algn="l" defTabSz="3291840" rtl="0" eaLnBrk="1" latinLnBrk="0" hangingPunct="1">
                            <a:defRPr sz="6480" b="1" kern="1200">
                              <a:solidFill>
                                <a:schemeClr val="lt1"/>
                              </a:solidFill>
                              <a:latin typeface="+mn-lt"/>
                              <a:ea typeface="+mn-ea"/>
                              <a:cs typeface="+mn-cs"/>
                            </a:defRPr>
                          </a:lvl1pPr>
                          <a:lvl2pPr marL="1645920" algn="l" defTabSz="3291840" rtl="0" eaLnBrk="1" latinLnBrk="0" hangingPunct="1">
                            <a:defRPr sz="6480" b="1" kern="1200">
                              <a:solidFill>
                                <a:schemeClr val="lt1"/>
                              </a:solidFill>
                              <a:latin typeface="+mn-lt"/>
                              <a:ea typeface="+mn-ea"/>
                              <a:cs typeface="+mn-cs"/>
                            </a:defRPr>
                          </a:lvl2pPr>
                          <a:lvl3pPr marL="3291840" algn="l" defTabSz="3291840" rtl="0" eaLnBrk="1" latinLnBrk="0" hangingPunct="1">
                            <a:defRPr sz="6480" b="1" kern="1200">
                              <a:solidFill>
                                <a:schemeClr val="lt1"/>
                              </a:solidFill>
                              <a:latin typeface="+mn-lt"/>
                              <a:ea typeface="+mn-ea"/>
                              <a:cs typeface="+mn-cs"/>
                            </a:defRPr>
                          </a:lvl3pPr>
                          <a:lvl4pPr marL="4937760" algn="l" defTabSz="3291840" rtl="0" eaLnBrk="1" latinLnBrk="0" hangingPunct="1">
                            <a:defRPr sz="6480" b="1" kern="1200">
                              <a:solidFill>
                                <a:schemeClr val="lt1"/>
                              </a:solidFill>
                              <a:latin typeface="+mn-lt"/>
                              <a:ea typeface="+mn-ea"/>
                              <a:cs typeface="+mn-cs"/>
                            </a:defRPr>
                          </a:lvl4pPr>
                          <a:lvl5pPr marL="6583680" algn="l" defTabSz="3291840" rtl="0" eaLnBrk="1" latinLnBrk="0" hangingPunct="1">
                            <a:defRPr sz="6480" b="1" kern="1200">
                              <a:solidFill>
                                <a:schemeClr val="lt1"/>
                              </a:solidFill>
                              <a:latin typeface="+mn-lt"/>
                              <a:ea typeface="+mn-ea"/>
                              <a:cs typeface="+mn-cs"/>
                            </a:defRPr>
                          </a:lvl5pPr>
                          <a:lvl6pPr marL="8229600" algn="l" defTabSz="3291840" rtl="0" eaLnBrk="1" latinLnBrk="0" hangingPunct="1">
                            <a:defRPr sz="6480" b="1" kern="1200">
                              <a:solidFill>
                                <a:schemeClr val="lt1"/>
                              </a:solidFill>
                              <a:latin typeface="+mn-lt"/>
                              <a:ea typeface="+mn-ea"/>
                              <a:cs typeface="+mn-cs"/>
                            </a:defRPr>
                          </a:lvl6pPr>
                          <a:lvl7pPr marL="9875520" algn="l" defTabSz="3291840" rtl="0" eaLnBrk="1" latinLnBrk="0" hangingPunct="1">
                            <a:defRPr sz="6480" b="1" kern="1200">
                              <a:solidFill>
                                <a:schemeClr val="lt1"/>
                              </a:solidFill>
                              <a:latin typeface="+mn-lt"/>
                              <a:ea typeface="+mn-ea"/>
                              <a:cs typeface="+mn-cs"/>
                            </a:defRPr>
                          </a:lvl7pPr>
                          <a:lvl8pPr marL="11521440" algn="l" defTabSz="3291840" rtl="0" eaLnBrk="1" latinLnBrk="0" hangingPunct="1">
                            <a:defRPr sz="6480" b="1" kern="1200">
                              <a:solidFill>
                                <a:schemeClr val="lt1"/>
                              </a:solidFill>
                              <a:latin typeface="+mn-lt"/>
                              <a:ea typeface="+mn-ea"/>
                              <a:cs typeface="+mn-cs"/>
                            </a:defRPr>
                          </a:lvl8pPr>
                          <a:lvl9pPr marL="13167360" algn="l" defTabSz="3291840" rtl="0" eaLnBrk="1" latinLnBrk="0" hangingPunct="1">
                            <a:defRPr sz="6480" b="1" kern="1200">
                              <a:solidFill>
                                <a:schemeClr val="lt1"/>
                              </a:solidFill>
                              <a:latin typeface="+mn-lt"/>
                              <a:ea typeface="+mn-ea"/>
                              <a:cs typeface="+mn-cs"/>
                            </a:defRPr>
                          </a:lvl9pPr>
                        </a:lstStyle>
                        <a:p>
                          <a:pPr algn="ctr"/>
                          <a14:m>
                            <m:oMathPara xmlns:m="http://schemas.openxmlformats.org/officeDocument/2006/math">
                              <m:oMathParaPr>
                                <m:jc m:val="centerGroup"/>
                              </m:oMathParaPr>
                              <m:oMath xmlns:m="http://schemas.openxmlformats.org/officeDocument/2006/math">
                                <m:r>
                                  <a:rPr lang="en-US" altLang="zh-CN" sz="4000" b="0" i="1" kern="1200" smtClean="0">
                                    <a:solidFill>
                                      <a:schemeClr val="tx1"/>
                                    </a:solidFill>
                                    <a:latin typeface="Cambria Math" panose="02040503050406030204" pitchFamily="18" charset="0"/>
                                    <a:ea typeface="+mn-ea"/>
                                    <a:cs typeface="Times New Roman" panose="02020603050405020304" pitchFamily="18" charset="0"/>
                                  </a:rPr>
                                  <m:t>𝐷</m:t>
                                </m:r>
                                <m:r>
                                  <a:rPr lang="en-US" altLang="zh-CN" sz="4000" b="0" i="1" kern="1200" smtClean="0">
                                    <a:solidFill>
                                      <a:schemeClr val="tx1"/>
                                    </a:solidFill>
                                    <a:latin typeface="Cambria Math" panose="02040503050406030204" pitchFamily="18" charset="0"/>
                                    <a:ea typeface="+mn-ea"/>
                                    <a:cs typeface="Times New Roman" panose="02020603050405020304" pitchFamily="18" charset="0"/>
                                    <a:sym typeface="Symbol" panose="05050102010706020507" pitchFamily="18" charset="2"/>
                                  </a:rPr>
                                  <m:t></m:t>
                                </m:r>
                                <m:r>
                                  <a:rPr lang="en-US" altLang="zh-CN" sz="4000" b="0" i="0" kern="1200" baseline="30000" smtClean="0">
                                    <a:solidFill>
                                      <a:schemeClr val="tx1"/>
                                    </a:solidFill>
                                    <a:latin typeface="Cambria Math" panose="02040503050406030204" pitchFamily="18" charset="0"/>
                                    <a:ea typeface="+mn-ea"/>
                                    <a:cs typeface="Times New Roman" panose="02020603050405020304" pitchFamily="18" charset="0"/>
                                    <a:sym typeface="Symbol" panose="05050102010706020507" pitchFamily="18" charset="2"/>
                                  </a:rPr>
                                  <m:t>2</m:t>
                                </m:r>
                                <m:r>
                                  <a:rPr lang="en-US" altLang="zh-CN" sz="4000" b="0" i="1" kern="1200" smtClean="0">
                                    <a:solidFill>
                                      <a:schemeClr val="tx1"/>
                                    </a:solidFill>
                                    <a:latin typeface="Cambria Math" panose="02040503050406030204" pitchFamily="18" charset="0"/>
                                    <a:ea typeface="+mn-ea"/>
                                    <a:cs typeface="Times New Roman" panose="02020603050405020304" pitchFamily="18" charset="0"/>
                                    <a:sym typeface="Symbol" panose="05050102010706020507" pitchFamily="18" charset="2"/>
                                  </a:rPr>
                                  <m:t>𝑢</m:t>
                                </m:r>
                                <m:r>
                                  <a:rPr lang="en-US" altLang="zh-CN" sz="4000" b="0" i="0" kern="1200" smtClean="0">
                                    <a:solidFill>
                                      <a:schemeClr val="tx1"/>
                                    </a:solidFill>
                                    <a:latin typeface="Cambria Math" panose="02040503050406030204" pitchFamily="18" charset="0"/>
                                    <a:ea typeface="+mn-ea"/>
                                    <a:cs typeface="Times New Roman" panose="02020603050405020304" pitchFamily="18" charset="0"/>
                                    <a:sym typeface="Symbol" panose="05050102010706020507" pitchFamily="18" charset="2"/>
                                  </a:rPr>
                                  <m:t>=</m:t>
                                </m:r>
                                <m:r>
                                  <a:rPr lang="en-US" altLang="zh-CN" sz="4000" b="0" i="1" kern="1200" smtClean="0">
                                    <a:solidFill>
                                      <a:schemeClr val="tx1"/>
                                    </a:solidFill>
                                    <a:latin typeface="Cambria Math" panose="02040503050406030204" pitchFamily="18" charset="0"/>
                                    <a:ea typeface="+mn-ea"/>
                                    <a:cs typeface="Times New Roman" panose="02020603050405020304" pitchFamily="18" charset="0"/>
                                    <a:sym typeface="Symbol" panose="05050102010706020507" pitchFamily="18" charset="2"/>
                                  </a:rPr>
                                  <m:t>𝑣</m:t>
                                </m:r>
                                <m:r>
                                  <a:rPr lang="en-US" altLang="zh-CN" sz="4000" b="0" i="0" kern="1200" smtClean="0">
                                    <a:solidFill>
                                      <a:schemeClr val="tx1"/>
                                    </a:solidFill>
                                    <a:latin typeface="Cambria Math" panose="02040503050406030204" pitchFamily="18" charset="0"/>
                                    <a:ea typeface="+mn-ea"/>
                                    <a:cs typeface="Times New Roman" panose="02020603050405020304" pitchFamily="18" charset="0"/>
                                    <a:sym typeface="Symbol" panose="05050102010706020507" pitchFamily="18" charset="2"/>
                                  </a:rPr>
                                  <m:t>+</m:t>
                                </m:r>
                                <m:r>
                                  <a:rPr lang="en-US" altLang="zh-CN" sz="4000" b="0" i="1" kern="1200" smtClean="0">
                                    <a:solidFill>
                                      <a:schemeClr val="tx1"/>
                                    </a:solidFill>
                                    <a:latin typeface="Cambria Math" panose="02040503050406030204" pitchFamily="18" charset="0"/>
                                    <a:ea typeface="+mn-ea"/>
                                    <a:cs typeface="Times New Roman" panose="02020603050405020304" pitchFamily="18" charset="0"/>
                                    <a:sym typeface="Symbol" panose="05050102010706020507" pitchFamily="18" charset="2"/>
                                  </a:rPr>
                                  <m:t>𝐺</m:t>
                                </m:r>
                                <m:r>
                                  <a:rPr lang="en-US" altLang="zh-CN" sz="4000" b="0" i="1" kern="1200" smtClean="0">
                                    <a:solidFill>
                                      <a:schemeClr val="tx1"/>
                                    </a:solidFill>
                                    <a:latin typeface="Cambria Math" panose="02040503050406030204" pitchFamily="18" charset="0"/>
                                    <a:ea typeface="+mn-ea"/>
                                    <a:cs typeface="Times New Roman" panose="02020603050405020304" pitchFamily="18" charset="0"/>
                                    <a:sym typeface="Symbol" panose="05050102010706020507" pitchFamily="18" charset="2"/>
                                  </a:rPr>
                                  <m:t>+</m:t>
                                </m:r>
                                <m:r>
                                  <a:rPr lang="en-US" altLang="zh-CN" sz="4000" b="0" i="1" kern="1200" smtClean="0">
                                    <a:solidFill>
                                      <a:schemeClr val="tx1"/>
                                    </a:solidFill>
                                    <a:latin typeface="Cambria Math" panose="02040503050406030204" pitchFamily="18" charset="0"/>
                                    <a:ea typeface="+mn-ea"/>
                                    <a:cs typeface="Times New Roman" panose="02020603050405020304" pitchFamily="18" charset="0"/>
                                    <a:sym typeface="Symbol" panose="05050102010706020507" pitchFamily="18" charset="2"/>
                                  </a:rPr>
                                  <m:t>𝐹</m:t>
                                </m:r>
                                <m:r>
                                  <m:rPr>
                                    <m:sty m:val="p"/>
                                  </m:rPr>
                                  <a:rPr lang="en-US" altLang="zh-CN" sz="4000" b="0" i="0" kern="1200" baseline="-25000" smtClean="0">
                                    <a:solidFill>
                                      <a:schemeClr val="tx1"/>
                                    </a:solidFill>
                                    <a:latin typeface="Cambria Math" panose="02040503050406030204" pitchFamily="18" charset="0"/>
                                    <a:ea typeface="+mn-ea"/>
                                    <a:cs typeface="Times New Roman" panose="02020603050405020304" pitchFamily="18" charset="0"/>
                                    <a:sym typeface="Symbol" panose="05050102010706020507" pitchFamily="18" charset="2"/>
                                  </a:rPr>
                                  <m:t>att</m:t>
                                </m:r>
                              </m:oMath>
                            </m:oMathPara>
                          </a14:m>
                          <a:endParaRPr lang="en-US" altLang="zh-CN" sz="4000" b="0" i="0" kern="1200" baseline="-25000" dirty="0">
                            <a:solidFill>
                              <a:schemeClr val="tx1"/>
                            </a:solidFill>
                            <a:latin typeface="Cambria Math" panose="020405030504060302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defPPr>
                            <a:defRPr lang="en-US" b="1">
                              <a:solidFill>
                                <a:schemeClr val="lt1"/>
                              </a:solidFill>
                            </a:defRPr>
                          </a:defPPr>
                          <a:lvl1pPr marL="0" algn="l" defTabSz="3291840" rtl="0" eaLnBrk="1" latinLnBrk="0" hangingPunct="1">
                            <a:defRPr sz="6480" b="1" kern="1200">
                              <a:solidFill>
                                <a:schemeClr val="lt1"/>
                              </a:solidFill>
                              <a:latin typeface="+mn-lt"/>
                              <a:ea typeface="+mn-ea"/>
                              <a:cs typeface="+mn-cs"/>
                            </a:defRPr>
                          </a:lvl1pPr>
                          <a:lvl2pPr marL="1645920" algn="l" defTabSz="3291840" rtl="0" eaLnBrk="1" latinLnBrk="0" hangingPunct="1">
                            <a:defRPr sz="6480" b="1" kern="1200">
                              <a:solidFill>
                                <a:schemeClr val="lt1"/>
                              </a:solidFill>
                              <a:latin typeface="+mn-lt"/>
                              <a:ea typeface="+mn-ea"/>
                              <a:cs typeface="+mn-cs"/>
                            </a:defRPr>
                          </a:lvl2pPr>
                          <a:lvl3pPr marL="3291840" algn="l" defTabSz="3291840" rtl="0" eaLnBrk="1" latinLnBrk="0" hangingPunct="1">
                            <a:defRPr sz="6480" b="1" kern="1200">
                              <a:solidFill>
                                <a:schemeClr val="lt1"/>
                              </a:solidFill>
                              <a:latin typeface="+mn-lt"/>
                              <a:ea typeface="+mn-ea"/>
                              <a:cs typeface="+mn-cs"/>
                            </a:defRPr>
                          </a:lvl3pPr>
                          <a:lvl4pPr marL="4937760" algn="l" defTabSz="3291840" rtl="0" eaLnBrk="1" latinLnBrk="0" hangingPunct="1">
                            <a:defRPr sz="6480" b="1" kern="1200">
                              <a:solidFill>
                                <a:schemeClr val="lt1"/>
                              </a:solidFill>
                              <a:latin typeface="+mn-lt"/>
                              <a:ea typeface="+mn-ea"/>
                              <a:cs typeface="+mn-cs"/>
                            </a:defRPr>
                          </a:lvl4pPr>
                          <a:lvl5pPr marL="6583680" algn="l" defTabSz="3291840" rtl="0" eaLnBrk="1" latinLnBrk="0" hangingPunct="1">
                            <a:defRPr sz="6480" b="1" kern="1200">
                              <a:solidFill>
                                <a:schemeClr val="lt1"/>
                              </a:solidFill>
                              <a:latin typeface="+mn-lt"/>
                              <a:ea typeface="+mn-ea"/>
                              <a:cs typeface="+mn-cs"/>
                            </a:defRPr>
                          </a:lvl5pPr>
                          <a:lvl6pPr marL="8229600" algn="l" defTabSz="3291840" rtl="0" eaLnBrk="1" latinLnBrk="0" hangingPunct="1">
                            <a:defRPr sz="6480" b="1" kern="1200">
                              <a:solidFill>
                                <a:schemeClr val="lt1"/>
                              </a:solidFill>
                              <a:latin typeface="+mn-lt"/>
                              <a:ea typeface="+mn-ea"/>
                              <a:cs typeface="+mn-cs"/>
                            </a:defRPr>
                          </a:lvl6pPr>
                          <a:lvl7pPr marL="9875520" algn="l" defTabSz="3291840" rtl="0" eaLnBrk="1" latinLnBrk="0" hangingPunct="1">
                            <a:defRPr sz="6480" b="1" kern="1200">
                              <a:solidFill>
                                <a:schemeClr val="lt1"/>
                              </a:solidFill>
                              <a:latin typeface="+mn-lt"/>
                              <a:ea typeface="+mn-ea"/>
                              <a:cs typeface="+mn-cs"/>
                            </a:defRPr>
                          </a:lvl7pPr>
                          <a:lvl8pPr marL="11521440" algn="l" defTabSz="3291840" rtl="0" eaLnBrk="1" latinLnBrk="0" hangingPunct="1">
                            <a:defRPr sz="6480" b="1" kern="1200">
                              <a:solidFill>
                                <a:schemeClr val="lt1"/>
                              </a:solidFill>
                              <a:latin typeface="+mn-lt"/>
                              <a:ea typeface="+mn-ea"/>
                              <a:cs typeface="+mn-cs"/>
                            </a:defRPr>
                          </a:lvl8pPr>
                          <a:lvl9pPr marL="13167360" algn="l" defTabSz="3291840" rtl="0" eaLnBrk="1" latinLnBrk="0" hangingPunct="1">
                            <a:defRPr sz="6480" b="1" kern="1200">
                              <a:solidFill>
                                <a:schemeClr val="lt1"/>
                              </a:solidFill>
                              <a:latin typeface="+mn-lt"/>
                              <a:ea typeface="+mn-ea"/>
                              <a:cs typeface="+mn-cs"/>
                            </a:defRPr>
                          </a:lvl9pPr>
                        </a:lstStyle>
                        <a:p>
                          <a:pPr algn="r"/>
                          <a:r>
                            <a:rPr lang="en-US" sz="4000" b="0" dirty="0">
                              <a:solidFill>
                                <a:schemeClr val="tx1"/>
                              </a:solidFill>
                            </a:rPr>
                            <a:t>(1)</a:t>
                          </a:r>
                        </a:p>
                      </a:txBody>
                      <a:tcPr>
                        <a:lnL w="12700" cap="flat" cmpd="sng" algn="ctr">
                          <a:no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160860">
                    <a:tc>
                      <a:txBody>
                        <a:bodyPr/>
                        <a:lstStyle>
                          <a:defPPr>
                            <a:defRPr lang="en-US">
                              <a:solidFill>
                                <a:schemeClr val="dk1"/>
                              </a:solidFill>
                            </a:defRPr>
                          </a:defPPr>
                          <a:lvl1pPr marL="0" algn="l" defTabSz="3291840" rtl="0" eaLnBrk="1" latinLnBrk="0" hangingPunct="1">
                            <a:defRPr sz="6480" kern="1200">
                              <a:solidFill>
                                <a:schemeClr val="dk1"/>
                              </a:solidFill>
                              <a:latin typeface="+mn-lt"/>
                              <a:ea typeface="+mn-ea"/>
                              <a:cs typeface="+mn-cs"/>
                            </a:defRPr>
                          </a:lvl1pPr>
                          <a:lvl2pPr marL="1645920" algn="l" defTabSz="3291840" rtl="0" eaLnBrk="1" latinLnBrk="0" hangingPunct="1">
                            <a:defRPr sz="6480" kern="1200">
                              <a:solidFill>
                                <a:schemeClr val="dk1"/>
                              </a:solidFill>
                              <a:latin typeface="+mn-lt"/>
                              <a:ea typeface="+mn-ea"/>
                              <a:cs typeface="+mn-cs"/>
                            </a:defRPr>
                          </a:lvl2pPr>
                          <a:lvl3pPr marL="3291840" algn="l" defTabSz="3291840" rtl="0" eaLnBrk="1" latinLnBrk="0" hangingPunct="1">
                            <a:defRPr sz="6480" kern="1200">
                              <a:solidFill>
                                <a:schemeClr val="dk1"/>
                              </a:solidFill>
                              <a:latin typeface="+mn-lt"/>
                              <a:ea typeface="+mn-ea"/>
                              <a:cs typeface="+mn-cs"/>
                            </a:defRPr>
                          </a:lvl3pPr>
                          <a:lvl4pPr marL="4937760" algn="l" defTabSz="3291840" rtl="0" eaLnBrk="1" latinLnBrk="0" hangingPunct="1">
                            <a:defRPr sz="6480" kern="1200">
                              <a:solidFill>
                                <a:schemeClr val="dk1"/>
                              </a:solidFill>
                              <a:latin typeface="+mn-lt"/>
                              <a:ea typeface="+mn-ea"/>
                              <a:cs typeface="+mn-cs"/>
                            </a:defRPr>
                          </a:lvl4pPr>
                          <a:lvl5pPr marL="6583680" algn="l" defTabSz="3291840" rtl="0" eaLnBrk="1" latinLnBrk="0" hangingPunct="1">
                            <a:defRPr sz="6480" kern="1200">
                              <a:solidFill>
                                <a:schemeClr val="dk1"/>
                              </a:solidFill>
                              <a:latin typeface="+mn-lt"/>
                              <a:ea typeface="+mn-ea"/>
                              <a:cs typeface="+mn-cs"/>
                            </a:defRPr>
                          </a:lvl5pPr>
                          <a:lvl6pPr marL="8229600" algn="l" defTabSz="3291840" rtl="0" eaLnBrk="1" latinLnBrk="0" hangingPunct="1">
                            <a:defRPr sz="6480" kern="1200">
                              <a:solidFill>
                                <a:schemeClr val="dk1"/>
                              </a:solidFill>
                              <a:latin typeface="+mn-lt"/>
                              <a:ea typeface="+mn-ea"/>
                              <a:cs typeface="+mn-cs"/>
                            </a:defRPr>
                          </a:lvl6pPr>
                          <a:lvl7pPr marL="9875520" algn="l" defTabSz="3291840" rtl="0" eaLnBrk="1" latinLnBrk="0" hangingPunct="1">
                            <a:defRPr sz="6480" kern="1200">
                              <a:solidFill>
                                <a:schemeClr val="dk1"/>
                              </a:solidFill>
                              <a:latin typeface="+mn-lt"/>
                              <a:ea typeface="+mn-ea"/>
                              <a:cs typeface="+mn-cs"/>
                            </a:defRPr>
                          </a:lvl7pPr>
                          <a:lvl8pPr marL="11521440" algn="l" defTabSz="3291840" rtl="0" eaLnBrk="1" latinLnBrk="0" hangingPunct="1">
                            <a:defRPr sz="6480" kern="1200">
                              <a:solidFill>
                                <a:schemeClr val="dk1"/>
                              </a:solidFill>
                              <a:latin typeface="+mn-lt"/>
                              <a:ea typeface="+mn-ea"/>
                              <a:cs typeface="+mn-cs"/>
                            </a:defRPr>
                          </a:lvl8pPr>
                          <a:lvl9pPr marL="13167360" algn="l" defTabSz="3291840" rtl="0" eaLnBrk="1" latinLnBrk="0" hangingPunct="1">
                            <a:defRPr sz="6480" kern="1200">
                              <a:solidFill>
                                <a:schemeClr val="dk1"/>
                              </a:solidFill>
                              <a:latin typeface="+mn-lt"/>
                              <a:ea typeface="+mn-ea"/>
                              <a:cs typeface="+mn-cs"/>
                            </a:defRPr>
                          </a:lvl9pPr>
                        </a:lstStyle>
                        <a:p>
                          <a:endParaRPr lang="en-US" sz="4000" dirty="0"/>
                        </a:p>
                      </a:txBody>
                      <a:tcPr>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defPPr>
                            <a:defRPr lang="en-US">
                              <a:solidFill>
                                <a:schemeClr val="dk1"/>
                              </a:solidFill>
                            </a:defRPr>
                          </a:defPPr>
                          <a:lvl1pPr marL="0" algn="l" defTabSz="3291840" rtl="0" eaLnBrk="1" latinLnBrk="0" hangingPunct="1">
                            <a:defRPr sz="6480" kern="1200">
                              <a:solidFill>
                                <a:schemeClr val="dk1"/>
                              </a:solidFill>
                              <a:latin typeface="+mn-lt"/>
                              <a:ea typeface="+mn-ea"/>
                              <a:cs typeface="+mn-cs"/>
                            </a:defRPr>
                          </a:lvl1pPr>
                          <a:lvl2pPr marL="1645920" algn="l" defTabSz="3291840" rtl="0" eaLnBrk="1" latinLnBrk="0" hangingPunct="1">
                            <a:defRPr sz="6480" kern="1200">
                              <a:solidFill>
                                <a:schemeClr val="dk1"/>
                              </a:solidFill>
                              <a:latin typeface="+mn-lt"/>
                              <a:ea typeface="+mn-ea"/>
                              <a:cs typeface="+mn-cs"/>
                            </a:defRPr>
                          </a:lvl2pPr>
                          <a:lvl3pPr marL="3291840" algn="l" defTabSz="3291840" rtl="0" eaLnBrk="1" latinLnBrk="0" hangingPunct="1">
                            <a:defRPr sz="6480" kern="1200">
                              <a:solidFill>
                                <a:schemeClr val="dk1"/>
                              </a:solidFill>
                              <a:latin typeface="+mn-lt"/>
                              <a:ea typeface="+mn-ea"/>
                              <a:cs typeface="+mn-cs"/>
                            </a:defRPr>
                          </a:lvl3pPr>
                          <a:lvl4pPr marL="4937760" algn="l" defTabSz="3291840" rtl="0" eaLnBrk="1" latinLnBrk="0" hangingPunct="1">
                            <a:defRPr sz="6480" kern="1200">
                              <a:solidFill>
                                <a:schemeClr val="dk1"/>
                              </a:solidFill>
                              <a:latin typeface="+mn-lt"/>
                              <a:ea typeface="+mn-ea"/>
                              <a:cs typeface="+mn-cs"/>
                            </a:defRPr>
                          </a:lvl4pPr>
                          <a:lvl5pPr marL="6583680" algn="l" defTabSz="3291840" rtl="0" eaLnBrk="1" latinLnBrk="0" hangingPunct="1">
                            <a:defRPr sz="6480" kern="1200">
                              <a:solidFill>
                                <a:schemeClr val="dk1"/>
                              </a:solidFill>
                              <a:latin typeface="+mn-lt"/>
                              <a:ea typeface="+mn-ea"/>
                              <a:cs typeface="+mn-cs"/>
                            </a:defRPr>
                          </a:lvl5pPr>
                          <a:lvl6pPr marL="8229600" algn="l" defTabSz="3291840" rtl="0" eaLnBrk="1" latinLnBrk="0" hangingPunct="1">
                            <a:defRPr sz="6480" kern="1200">
                              <a:solidFill>
                                <a:schemeClr val="dk1"/>
                              </a:solidFill>
                              <a:latin typeface="+mn-lt"/>
                              <a:ea typeface="+mn-ea"/>
                              <a:cs typeface="+mn-cs"/>
                            </a:defRPr>
                          </a:lvl6pPr>
                          <a:lvl7pPr marL="9875520" algn="l" defTabSz="3291840" rtl="0" eaLnBrk="1" latinLnBrk="0" hangingPunct="1">
                            <a:defRPr sz="6480" kern="1200">
                              <a:solidFill>
                                <a:schemeClr val="dk1"/>
                              </a:solidFill>
                              <a:latin typeface="+mn-lt"/>
                              <a:ea typeface="+mn-ea"/>
                              <a:cs typeface="+mn-cs"/>
                            </a:defRPr>
                          </a:lvl7pPr>
                          <a:lvl8pPr marL="11521440" algn="l" defTabSz="3291840" rtl="0" eaLnBrk="1" latinLnBrk="0" hangingPunct="1">
                            <a:defRPr sz="6480" kern="1200">
                              <a:solidFill>
                                <a:schemeClr val="dk1"/>
                              </a:solidFill>
                              <a:latin typeface="+mn-lt"/>
                              <a:ea typeface="+mn-ea"/>
                              <a:cs typeface="+mn-cs"/>
                            </a:defRPr>
                          </a:lvl8pPr>
                          <a:lvl9pPr marL="13167360" algn="l" defTabSz="3291840" rtl="0" eaLnBrk="1" latinLnBrk="0" hangingPunct="1">
                            <a:defRPr sz="6480" kern="1200">
                              <a:solidFill>
                                <a:schemeClr val="dk1"/>
                              </a:solidFill>
                              <a:latin typeface="+mn-lt"/>
                              <a:ea typeface="+mn-ea"/>
                              <a:cs typeface="+mn-cs"/>
                            </a:defRPr>
                          </a:lvl9pPr>
                        </a:lstStyle>
                        <a:p>
                          <a:pPr algn="ctr"/>
                          <a14:m>
                            <m:oMathPara xmlns:m="http://schemas.openxmlformats.org/officeDocument/2006/math">
                              <m:oMathParaPr>
                                <m:jc m:val="centerGroup"/>
                              </m:oMathParaPr>
                              <m:oMath xmlns:m="http://schemas.openxmlformats.org/officeDocument/2006/math">
                                <m:r>
                                  <m:rPr>
                                    <m:sty m:val="p"/>
                                  </m:rPr>
                                  <a:rPr lang="en-US" altLang="zh-CN" sz="4000" kern="1200" smtClean="0">
                                    <a:solidFill>
                                      <a:schemeClr val="tx1"/>
                                    </a:solidFill>
                                    <a:latin typeface="Cambria Math" panose="02040503050406030204" pitchFamily="18" charset="0"/>
                                    <a:ea typeface="+mn-ea"/>
                                    <a:cs typeface="Times New Roman" panose="02020603050405020304" pitchFamily="18" charset="0"/>
                                  </a:rPr>
                                  <m:t>∇</m:t>
                                </m:r>
                                <m:r>
                                  <a:rPr lang="en-US" altLang="zh-CN" sz="4000" kern="1200" smtClean="0">
                                    <a:solidFill>
                                      <a:schemeClr val="tx1"/>
                                    </a:solidFill>
                                    <a:latin typeface="Cambria Math" panose="02040503050406030204" pitchFamily="18" charset="0"/>
                                    <a:ea typeface="+mn-ea"/>
                                    <a:cs typeface="Times New Roman" panose="02020603050405020304" pitchFamily="18" charset="0"/>
                                  </a:rPr>
                                  <m:t>∙</m:t>
                                </m:r>
                                <m:d>
                                  <m:dPr>
                                    <m:ctrlPr>
                                      <a:rPr lang="en-US" altLang="zh-CN" sz="4000" i="1" kern="1200">
                                        <a:solidFill>
                                          <a:schemeClr val="tx1"/>
                                        </a:solidFill>
                                        <a:latin typeface="Cambria Math" panose="02040503050406030204" pitchFamily="18" charset="0"/>
                                        <a:ea typeface="+mn-ea"/>
                                        <a:cs typeface="Times New Roman" panose="02020603050405020304" pitchFamily="18" charset="0"/>
                                      </a:rPr>
                                    </m:ctrlPr>
                                  </m:dPr>
                                  <m:e>
                                    <m:r>
                                      <a:rPr lang="en-US" altLang="zh-CN" sz="4000" kern="1200">
                                        <a:solidFill>
                                          <a:schemeClr val="tx1"/>
                                        </a:solidFill>
                                        <a:latin typeface="Cambria Math" panose="02040503050406030204" pitchFamily="18" charset="0"/>
                                        <a:ea typeface="+mn-ea"/>
                                        <a:cs typeface="Times New Roman" panose="02020603050405020304" pitchFamily="18" charset="0"/>
                                      </a:rPr>
                                      <m:t>𝑢</m:t>
                                    </m:r>
                                    <m:r>
                                      <a:rPr lang="en-US" altLang="zh-CN" sz="4000" kern="1200" baseline="30000">
                                        <a:solidFill>
                                          <a:schemeClr val="tx1"/>
                                        </a:solidFill>
                                        <a:latin typeface="Cambria Math" panose="02040503050406030204" pitchFamily="18" charset="0"/>
                                        <a:ea typeface="+mn-ea"/>
                                        <a:cs typeface="Times New Roman" panose="02020603050405020304" pitchFamily="18" charset="0"/>
                                      </a:rPr>
                                      <m:t>3</m:t>
                                    </m:r>
                                    <m:r>
                                      <m:rPr>
                                        <m:sty m:val="p"/>
                                      </m:rPr>
                                      <a:rPr lang="en-US" altLang="zh-CN" sz="4000" kern="1200">
                                        <a:solidFill>
                                          <a:schemeClr val="tx1"/>
                                        </a:solidFill>
                                        <a:latin typeface="Cambria Math" panose="02040503050406030204" pitchFamily="18" charset="0"/>
                                        <a:ea typeface="+mn-ea"/>
                                        <a:cs typeface="Times New Roman" panose="02020603050405020304" pitchFamily="18" charset="0"/>
                                      </a:rPr>
                                      <m:t>∇</m:t>
                                    </m:r>
                                    <m:r>
                                      <a:rPr lang="en-US" altLang="zh-CN" sz="4000" kern="1200">
                                        <a:solidFill>
                                          <a:schemeClr val="tx1"/>
                                        </a:solidFill>
                                        <a:latin typeface="Cambria Math" panose="02040503050406030204" pitchFamily="18" charset="0"/>
                                        <a:ea typeface="+mn-ea"/>
                                        <a:cs typeface="Times New Roman" panose="02020603050405020304" pitchFamily="18" charset="0"/>
                                      </a:rPr>
                                      <m:t>𝑣</m:t>
                                    </m:r>
                                  </m:e>
                                </m:d>
                                <m:r>
                                  <a:rPr lang="en-US" altLang="zh-CN" sz="4000" kern="1200">
                                    <a:solidFill>
                                      <a:schemeClr val="tx1"/>
                                    </a:solidFill>
                                    <a:latin typeface="Cambria Math" panose="02040503050406030204" pitchFamily="18" charset="0"/>
                                    <a:ea typeface="+mn-ea"/>
                                    <a:cs typeface="Times New Roman" panose="02020603050405020304" pitchFamily="18" charset="0"/>
                                  </a:rPr>
                                  <m:t>=12</m:t>
                                </m:r>
                                <m:r>
                                  <a:rPr lang="el-GR" altLang="zh-CN" sz="4000" kern="1200">
                                    <a:solidFill>
                                      <a:schemeClr val="tx1"/>
                                    </a:solidFill>
                                    <a:latin typeface="Cambria Math" panose="02040503050406030204" pitchFamily="18" charset="0"/>
                                    <a:ea typeface="+mn-ea"/>
                                    <a:cs typeface="Times New Roman" panose="02020603050405020304" pitchFamily="18" charset="0"/>
                                  </a:rPr>
                                  <m:t>𝜂</m:t>
                                </m:r>
                                <m:f>
                                  <m:fPr>
                                    <m:ctrlPr>
                                      <a:rPr lang="en-US" altLang="zh-CN" sz="4000" i="1" kern="1200">
                                        <a:solidFill>
                                          <a:schemeClr val="tx1"/>
                                        </a:solidFill>
                                        <a:latin typeface="Cambria Math" panose="02040503050406030204" pitchFamily="18" charset="0"/>
                                        <a:ea typeface="+mn-ea"/>
                                        <a:cs typeface="Times New Roman" panose="02020603050405020304" pitchFamily="18" charset="0"/>
                                      </a:rPr>
                                    </m:ctrlPr>
                                  </m:fPr>
                                  <m:num>
                                    <m:r>
                                      <a:rPr lang="en-US" altLang="zh-CN" sz="4000" kern="1200">
                                        <a:solidFill>
                                          <a:schemeClr val="tx1"/>
                                        </a:solidFill>
                                        <a:latin typeface="Cambria Math" panose="02040503050406030204" pitchFamily="18" charset="0"/>
                                        <a:ea typeface="+mn-ea"/>
                                        <a:cs typeface="Times New Roman" panose="02020603050405020304" pitchFamily="18" charset="0"/>
                                      </a:rPr>
                                      <m:t>𝜕</m:t>
                                    </m:r>
                                    <m:r>
                                      <a:rPr lang="en-US" altLang="zh-CN" sz="4000" kern="1200">
                                        <a:solidFill>
                                          <a:schemeClr val="tx1"/>
                                        </a:solidFill>
                                        <a:latin typeface="Cambria Math" panose="02040503050406030204" pitchFamily="18" charset="0"/>
                                        <a:ea typeface="+mn-ea"/>
                                        <a:cs typeface="Times New Roman" panose="02020603050405020304" pitchFamily="18" charset="0"/>
                                      </a:rPr>
                                      <m:t>𝑢</m:t>
                                    </m:r>
                                  </m:num>
                                  <m:den>
                                    <m:r>
                                      <a:rPr lang="en-US" altLang="zh-CN" sz="4000" kern="1200">
                                        <a:solidFill>
                                          <a:schemeClr val="tx1"/>
                                        </a:solidFill>
                                        <a:latin typeface="Cambria Math" panose="02040503050406030204" pitchFamily="18" charset="0"/>
                                        <a:ea typeface="+mn-ea"/>
                                        <a:cs typeface="Times New Roman" panose="02020603050405020304" pitchFamily="18" charset="0"/>
                                      </a:rPr>
                                      <m:t>𝜕</m:t>
                                    </m:r>
                                    <m:r>
                                      <a:rPr lang="en-US" altLang="zh-CN" sz="4000" kern="1200">
                                        <a:solidFill>
                                          <a:schemeClr val="tx1"/>
                                        </a:solidFill>
                                        <a:latin typeface="Cambria Math" panose="02040503050406030204" pitchFamily="18" charset="0"/>
                                        <a:ea typeface="+mn-ea"/>
                                        <a:cs typeface="Times New Roman" panose="02020603050405020304" pitchFamily="18" charset="0"/>
                                      </a:rPr>
                                      <m:t>𝑡</m:t>
                                    </m:r>
                                  </m:den>
                                </m:f>
                              </m:oMath>
                            </m:oMathPara>
                          </a14:m>
                          <a:endParaRPr lang="en-US" sz="4000" kern="1200" dirty="0">
                            <a:solidFill>
                              <a:schemeClr val="tx1"/>
                            </a:solidFill>
                            <a:latin typeface="+mn-lt"/>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defPPr>
                            <a:defRPr lang="en-US">
                              <a:solidFill>
                                <a:schemeClr val="dk1"/>
                              </a:solidFill>
                            </a:defRPr>
                          </a:defPPr>
                          <a:lvl1pPr marL="0" algn="l" defTabSz="3291840" rtl="0" eaLnBrk="1" latinLnBrk="0" hangingPunct="1">
                            <a:defRPr sz="6480" kern="1200">
                              <a:solidFill>
                                <a:schemeClr val="dk1"/>
                              </a:solidFill>
                              <a:latin typeface="+mn-lt"/>
                              <a:ea typeface="+mn-ea"/>
                              <a:cs typeface="+mn-cs"/>
                            </a:defRPr>
                          </a:lvl1pPr>
                          <a:lvl2pPr marL="1645920" algn="l" defTabSz="3291840" rtl="0" eaLnBrk="1" latinLnBrk="0" hangingPunct="1">
                            <a:defRPr sz="6480" kern="1200">
                              <a:solidFill>
                                <a:schemeClr val="dk1"/>
                              </a:solidFill>
                              <a:latin typeface="+mn-lt"/>
                              <a:ea typeface="+mn-ea"/>
                              <a:cs typeface="+mn-cs"/>
                            </a:defRPr>
                          </a:lvl2pPr>
                          <a:lvl3pPr marL="3291840" algn="l" defTabSz="3291840" rtl="0" eaLnBrk="1" latinLnBrk="0" hangingPunct="1">
                            <a:defRPr sz="6480" kern="1200">
                              <a:solidFill>
                                <a:schemeClr val="dk1"/>
                              </a:solidFill>
                              <a:latin typeface="+mn-lt"/>
                              <a:ea typeface="+mn-ea"/>
                              <a:cs typeface="+mn-cs"/>
                            </a:defRPr>
                          </a:lvl3pPr>
                          <a:lvl4pPr marL="4937760" algn="l" defTabSz="3291840" rtl="0" eaLnBrk="1" latinLnBrk="0" hangingPunct="1">
                            <a:defRPr sz="6480" kern="1200">
                              <a:solidFill>
                                <a:schemeClr val="dk1"/>
                              </a:solidFill>
                              <a:latin typeface="+mn-lt"/>
                              <a:ea typeface="+mn-ea"/>
                              <a:cs typeface="+mn-cs"/>
                            </a:defRPr>
                          </a:lvl4pPr>
                          <a:lvl5pPr marL="6583680" algn="l" defTabSz="3291840" rtl="0" eaLnBrk="1" latinLnBrk="0" hangingPunct="1">
                            <a:defRPr sz="6480" kern="1200">
                              <a:solidFill>
                                <a:schemeClr val="dk1"/>
                              </a:solidFill>
                              <a:latin typeface="+mn-lt"/>
                              <a:ea typeface="+mn-ea"/>
                              <a:cs typeface="+mn-cs"/>
                            </a:defRPr>
                          </a:lvl5pPr>
                          <a:lvl6pPr marL="8229600" algn="l" defTabSz="3291840" rtl="0" eaLnBrk="1" latinLnBrk="0" hangingPunct="1">
                            <a:defRPr sz="6480" kern="1200">
                              <a:solidFill>
                                <a:schemeClr val="dk1"/>
                              </a:solidFill>
                              <a:latin typeface="+mn-lt"/>
                              <a:ea typeface="+mn-ea"/>
                              <a:cs typeface="+mn-cs"/>
                            </a:defRPr>
                          </a:lvl6pPr>
                          <a:lvl7pPr marL="9875520" algn="l" defTabSz="3291840" rtl="0" eaLnBrk="1" latinLnBrk="0" hangingPunct="1">
                            <a:defRPr sz="6480" kern="1200">
                              <a:solidFill>
                                <a:schemeClr val="dk1"/>
                              </a:solidFill>
                              <a:latin typeface="+mn-lt"/>
                              <a:ea typeface="+mn-ea"/>
                              <a:cs typeface="+mn-cs"/>
                            </a:defRPr>
                          </a:lvl7pPr>
                          <a:lvl8pPr marL="11521440" algn="l" defTabSz="3291840" rtl="0" eaLnBrk="1" latinLnBrk="0" hangingPunct="1">
                            <a:defRPr sz="6480" kern="1200">
                              <a:solidFill>
                                <a:schemeClr val="dk1"/>
                              </a:solidFill>
                              <a:latin typeface="+mn-lt"/>
                              <a:ea typeface="+mn-ea"/>
                              <a:cs typeface="+mn-cs"/>
                            </a:defRPr>
                          </a:lvl8pPr>
                          <a:lvl9pPr marL="13167360" algn="l" defTabSz="3291840" rtl="0" eaLnBrk="1" latinLnBrk="0" hangingPunct="1">
                            <a:defRPr sz="6480" kern="1200">
                              <a:solidFill>
                                <a:schemeClr val="dk1"/>
                              </a:solidFill>
                              <a:latin typeface="+mn-lt"/>
                              <a:ea typeface="+mn-ea"/>
                              <a:cs typeface="+mn-cs"/>
                            </a:defRPr>
                          </a:lvl9pPr>
                        </a:lstStyle>
                        <a:p>
                          <a:pPr algn="r"/>
                          <a:r>
                            <a:rPr lang="en-US" sz="4000" dirty="0"/>
                            <a:t>(2)</a:t>
                          </a:r>
                        </a:p>
                      </a:txBody>
                      <a:tcPr>
                        <a:lnL w="12700" cap="flat" cmpd="sng" algn="ctr">
                          <a:no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mc:Choice>
        <mc:Fallback>
          <p:graphicFrame>
            <p:nvGraphicFramePr>
              <p:cNvPr id="4" name="表格 3"/>
              <p:cNvGraphicFramePr>
                <a:graphicFrameLocks noGrp="1"/>
              </p:cNvGraphicFramePr>
              <p:nvPr>
                <p:extLst>
                  <p:ext uri="{D42A27DB-BD31-4B8C-83A1-F6EECF244321}">
                    <p14:modId xmlns:p14="http://schemas.microsoft.com/office/powerpoint/2010/main" val="4238750078"/>
                  </p:ext>
                </p:extLst>
              </p:nvPr>
            </p:nvGraphicFramePr>
            <p:xfrm>
              <a:off x="15655928" y="23943321"/>
              <a:ext cx="16062185" cy="2411493"/>
            </p:xfrm>
            <a:graphic>
              <a:graphicData uri="http://schemas.openxmlformats.org/drawingml/2006/table">
                <a:tbl>
                  <a:tblPr firstRow="1" bandRow="1">
                    <a:tableStyleId>{5C22544A-7EE6-4342-B048-85BDC9FD1C3A}</a:tableStyleId>
                  </a:tblPr>
                  <a:tblGrid>
                    <a:gridCol w="5354062">
                      <a:extLst>
                        <a:ext uri="{9D8B030D-6E8A-4147-A177-3AD203B41FA5}">
                          <a16:colId xmlns:a16="http://schemas.microsoft.com/office/drawing/2014/main" val="20000"/>
                        </a:ext>
                      </a:extLst>
                    </a:gridCol>
                    <a:gridCol w="5559486">
                      <a:extLst>
                        <a:ext uri="{9D8B030D-6E8A-4147-A177-3AD203B41FA5}">
                          <a16:colId xmlns:a16="http://schemas.microsoft.com/office/drawing/2014/main" val="20001"/>
                        </a:ext>
                      </a:extLst>
                    </a:gridCol>
                    <a:gridCol w="5148637">
                      <a:extLst>
                        <a:ext uri="{9D8B030D-6E8A-4147-A177-3AD203B41FA5}">
                          <a16:colId xmlns:a16="http://schemas.microsoft.com/office/drawing/2014/main" val="20002"/>
                        </a:ext>
                      </a:extLst>
                    </a:gridCol>
                  </a:tblGrid>
                  <a:tr h="1160860">
                    <a:tc>
                      <a:txBody>
                        <a:bodyPr/>
                        <a:lstStyle>
                          <a:defPPr>
                            <a:defRPr lang="en-US" b="1">
                              <a:solidFill>
                                <a:schemeClr val="lt1"/>
                              </a:solidFill>
                            </a:defRPr>
                          </a:defPPr>
                          <a:lvl1pPr marL="0" algn="l" defTabSz="3291840" rtl="0" eaLnBrk="1" latinLnBrk="0" hangingPunct="1">
                            <a:defRPr sz="6480" b="1" kern="1200">
                              <a:solidFill>
                                <a:schemeClr val="lt1"/>
                              </a:solidFill>
                              <a:latin typeface="+mn-lt"/>
                              <a:ea typeface="+mn-ea"/>
                              <a:cs typeface="+mn-cs"/>
                            </a:defRPr>
                          </a:lvl1pPr>
                          <a:lvl2pPr marL="1645920" algn="l" defTabSz="3291840" rtl="0" eaLnBrk="1" latinLnBrk="0" hangingPunct="1">
                            <a:defRPr sz="6480" b="1" kern="1200">
                              <a:solidFill>
                                <a:schemeClr val="lt1"/>
                              </a:solidFill>
                              <a:latin typeface="+mn-lt"/>
                              <a:ea typeface="+mn-ea"/>
                              <a:cs typeface="+mn-cs"/>
                            </a:defRPr>
                          </a:lvl2pPr>
                          <a:lvl3pPr marL="3291840" algn="l" defTabSz="3291840" rtl="0" eaLnBrk="1" latinLnBrk="0" hangingPunct="1">
                            <a:defRPr sz="6480" b="1" kern="1200">
                              <a:solidFill>
                                <a:schemeClr val="lt1"/>
                              </a:solidFill>
                              <a:latin typeface="+mn-lt"/>
                              <a:ea typeface="+mn-ea"/>
                              <a:cs typeface="+mn-cs"/>
                            </a:defRPr>
                          </a:lvl3pPr>
                          <a:lvl4pPr marL="4937760" algn="l" defTabSz="3291840" rtl="0" eaLnBrk="1" latinLnBrk="0" hangingPunct="1">
                            <a:defRPr sz="6480" b="1" kern="1200">
                              <a:solidFill>
                                <a:schemeClr val="lt1"/>
                              </a:solidFill>
                              <a:latin typeface="+mn-lt"/>
                              <a:ea typeface="+mn-ea"/>
                              <a:cs typeface="+mn-cs"/>
                            </a:defRPr>
                          </a:lvl4pPr>
                          <a:lvl5pPr marL="6583680" algn="l" defTabSz="3291840" rtl="0" eaLnBrk="1" latinLnBrk="0" hangingPunct="1">
                            <a:defRPr sz="6480" b="1" kern="1200">
                              <a:solidFill>
                                <a:schemeClr val="lt1"/>
                              </a:solidFill>
                              <a:latin typeface="+mn-lt"/>
                              <a:ea typeface="+mn-ea"/>
                              <a:cs typeface="+mn-cs"/>
                            </a:defRPr>
                          </a:lvl5pPr>
                          <a:lvl6pPr marL="8229600" algn="l" defTabSz="3291840" rtl="0" eaLnBrk="1" latinLnBrk="0" hangingPunct="1">
                            <a:defRPr sz="6480" b="1" kern="1200">
                              <a:solidFill>
                                <a:schemeClr val="lt1"/>
                              </a:solidFill>
                              <a:latin typeface="+mn-lt"/>
                              <a:ea typeface="+mn-ea"/>
                              <a:cs typeface="+mn-cs"/>
                            </a:defRPr>
                          </a:lvl6pPr>
                          <a:lvl7pPr marL="9875520" algn="l" defTabSz="3291840" rtl="0" eaLnBrk="1" latinLnBrk="0" hangingPunct="1">
                            <a:defRPr sz="6480" b="1" kern="1200">
                              <a:solidFill>
                                <a:schemeClr val="lt1"/>
                              </a:solidFill>
                              <a:latin typeface="+mn-lt"/>
                              <a:ea typeface="+mn-ea"/>
                              <a:cs typeface="+mn-cs"/>
                            </a:defRPr>
                          </a:lvl7pPr>
                          <a:lvl8pPr marL="11521440" algn="l" defTabSz="3291840" rtl="0" eaLnBrk="1" latinLnBrk="0" hangingPunct="1">
                            <a:defRPr sz="6480" b="1" kern="1200">
                              <a:solidFill>
                                <a:schemeClr val="lt1"/>
                              </a:solidFill>
                              <a:latin typeface="+mn-lt"/>
                              <a:ea typeface="+mn-ea"/>
                              <a:cs typeface="+mn-cs"/>
                            </a:defRPr>
                          </a:lvl8pPr>
                          <a:lvl9pPr marL="13167360" algn="l" defTabSz="3291840" rtl="0" eaLnBrk="1" latinLnBrk="0" hangingPunct="1">
                            <a:defRPr sz="6480" b="1" kern="1200">
                              <a:solidFill>
                                <a:schemeClr val="lt1"/>
                              </a:solidFill>
                              <a:latin typeface="+mn-lt"/>
                              <a:ea typeface="+mn-ea"/>
                              <a:cs typeface="+mn-cs"/>
                            </a:defRPr>
                          </a:lvl9pPr>
                        </a:lstStyle>
                        <a:p>
                          <a:endParaRPr lang="en-US" sz="4000" b="0" dirty="0"/>
                        </a:p>
                      </a:txBody>
                      <a:tcPr>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endParaRPr lang="zh-CN"/>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blipFill>
                          <a:blip r:embed="rId9"/>
                          <a:stretch>
                            <a:fillRect l="-96382" t="-8901" r="-92654" b="-107853"/>
                          </a:stretch>
                        </a:blipFill>
                      </a:tcPr>
                    </a:tc>
                    <a:tc>
                      <a:txBody>
                        <a:bodyPr/>
                        <a:lstStyle>
                          <a:defPPr>
                            <a:defRPr lang="en-US" b="1">
                              <a:solidFill>
                                <a:schemeClr val="lt1"/>
                              </a:solidFill>
                            </a:defRPr>
                          </a:defPPr>
                          <a:lvl1pPr marL="0" algn="l" defTabSz="3291840" rtl="0" eaLnBrk="1" latinLnBrk="0" hangingPunct="1">
                            <a:defRPr sz="6480" b="1" kern="1200">
                              <a:solidFill>
                                <a:schemeClr val="lt1"/>
                              </a:solidFill>
                              <a:latin typeface="+mn-lt"/>
                              <a:ea typeface="+mn-ea"/>
                              <a:cs typeface="+mn-cs"/>
                            </a:defRPr>
                          </a:lvl1pPr>
                          <a:lvl2pPr marL="1645920" algn="l" defTabSz="3291840" rtl="0" eaLnBrk="1" latinLnBrk="0" hangingPunct="1">
                            <a:defRPr sz="6480" b="1" kern="1200">
                              <a:solidFill>
                                <a:schemeClr val="lt1"/>
                              </a:solidFill>
                              <a:latin typeface="+mn-lt"/>
                              <a:ea typeface="+mn-ea"/>
                              <a:cs typeface="+mn-cs"/>
                            </a:defRPr>
                          </a:lvl2pPr>
                          <a:lvl3pPr marL="3291840" algn="l" defTabSz="3291840" rtl="0" eaLnBrk="1" latinLnBrk="0" hangingPunct="1">
                            <a:defRPr sz="6480" b="1" kern="1200">
                              <a:solidFill>
                                <a:schemeClr val="lt1"/>
                              </a:solidFill>
                              <a:latin typeface="+mn-lt"/>
                              <a:ea typeface="+mn-ea"/>
                              <a:cs typeface="+mn-cs"/>
                            </a:defRPr>
                          </a:lvl3pPr>
                          <a:lvl4pPr marL="4937760" algn="l" defTabSz="3291840" rtl="0" eaLnBrk="1" latinLnBrk="0" hangingPunct="1">
                            <a:defRPr sz="6480" b="1" kern="1200">
                              <a:solidFill>
                                <a:schemeClr val="lt1"/>
                              </a:solidFill>
                              <a:latin typeface="+mn-lt"/>
                              <a:ea typeface="+mn-ea"/>
                              <a:cs typeface="+mn-cs"/>
                            </a:defRPr>
                          </a:lvl4pPr>
                          <a:lvl5pPr marL="6583680" algn="l" defTabSz="3291840" rtl="0" eaLnBrk="1" latinLnBrk="0" hangingPunct="1">
                            <a:defRPr sz="6480" b="1" kern="1200">
                              <a:solidFill>
                                <a:schemeClr val="lt1"/>
                              </a:solidFill>
                              <a:latin typeface="+mn-lt"/>
                              <a:ea typeface="+mn-ea"/>
                              <a:cs typeface="+mn-cs"/>
                            </a:defRPr>
                          </a:lvl5pPr>
                          <a:lvl6pPr marL="8229600" algn="l" defTabSz="3291840" rtl="0" eaLnBrk="1" latinLnBrk="0" hangingPunct="1">
                            <a:defRPr sz="6480" b="1" kern="1200">
                              <a:solidFill>
                                <a:schemeClr val="lt1"/>
                              </a:solidFill>
                              <a:latin typeface="+mn-lt"/>
                              <a:ea typeface="+mn-ea"/>
                              <a:cs typeface="+mn-cs"/>
                            </a:defRPr>
                          </a:lvl6pPr>
                          <a:lvl7pPr marL="9875520" algn="l" defTabSz="3291840" rtl="0" eaLnBrk="1" latinLnBrk="0" hangingPunct="1">
                            <a:defRPr sz="6480" b="1" kern="1200">
                              <a:solidFill>
                                <a:schemeClr val="lt1"/>
                              </a:solidFill>
                              <a:latin typeface="+mn-lt"/>
                              <a:ea typeface="+mn-ea"/>
                              <a:cs typeface="+mn-cs"/>
                            </a:defRPr>
                          </a:lvl7pPr>
                          <a:lvl8pPr marL="11521440" algn="l" defTabSz="3291840" rtl="0" eaLnBrk="1" latinLnBrk="0" hangingPunct="1">
                            <a:defRPr sz="6480" b="1" kern="1200">
                              <a:solidFill>
                                <a:schemeClr val="lt1"/>
                              </a:solidFill>
                              <a:latin typeface="+mn-lt"/>
                              <a:ea typeface="+mn-ea"/>
                              <a:cs typeface="+mn-cs"/>
                            </a:defRPr>
                          </a:lvl8pPr>
                          <a:lvl9pPr marL="13167360" algn="l" defTabSz="3291840" rtl="0" eaLnBrk="1" latinLnBrk="0" hangingPunct="1">
                            <a:defRPr sz="6480" b="1" kern="1200">
                              <a:solidFill>
                                <a:schemeClr val="lt1"/>
                              </a:solidFill>
                              <a:latin typeface="+mn-lt"/>
                              <a:ea typeface="+mn-ea"/>
                              <a:cs typeface="+mn-cs"/>
                            </a:defRPr>
                          </a:lvl9pPr>
                        </a:lstStyle>
                        <a:p>
                          <a:pPr algn="r"/>
                          <a:r>
                            <a:rPr lang="en-US" sz="4000" b="0" dirty="0">
                              <a:solidFill>
                                <a:schemeClr val="tx1"/>
                              </a:solidFill>
                            </a:rPr>
                            <a:t>(1)</a:t>
                          </a:r>
                        </a:p>
                      </a:txBody>
                      <a:tcPr>
                        <a:lnL w="12700" cap="flat" cmpd="sng" algn="ctr">
                          <a:no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250633">
                    <a:tc>
                      <a:txBody>
                        <a:bodyPr/>
                        <a:lstStyle>
                          <a:defPPr>
                            <a:defRPr lang="en-US">
                              <a:solidFill>
                                <a:schemeClr val="dk1"/>
                              </a:solidFill>
                            </a:defRPr>
                          </a:defPPr>
                          <a:lvl1pPr marL="0" algn="l" defTabSz="3291840" rtl="0" eaLnBrk="1" latinLnBrk="0" hangingPunct="1">
                            <a:defRPr sz="6480" kern="1200">
                              <a:solidFill>
                                <a:schemeClr val="dk1"/>
                              </a:solidFill>
                              <a:latin typeface="+mn-lt"/>
                              <a:ea typeface="+mn-ea"/>
                              <a:cs typeface="+mn-cs"/>
                            </a:defRPr>
                          </a:lvl1pPr>
                          <a:lvl2pPr marL="1645920" algn="l" defTabSz="3291840" rtl="0" eaLnBrk="1" latinLnBrk="0" hangingPunct="1">
                            <a:defRPr sz="6480" kern="1200">
                              <a:solidFill>
                                <a:schemeClr val="dk1"/>
                              </a:solidFill>
                              <a:latin typeface="+mn-lt"/>
                              <a:ea typeface="+mn-ea"/>
                              <a:cs typeface="+mn-cs"/>
                            </a:defRPr>
                          </a:lvl2pPr>
                          <a:lvl3pPr marL="3291840" algn="l" defTabSz="3291840" rtl="0" eaLnBrk="1" latinLnBrk="0" hangingPunct="1">
                            <a:defRPr sz="6480" kern="1200">
                              <a:solidFill>
                                <a:schemeClr val="dk1"/>
                              </a:solidFill>
                              <a:latin typeface="+mn-lt"/>
                              <a:ea typeface="+mn-ea"/>
                              <a:cs typeface="+mn-cs"/>
                            </a:defRPr>
                          </a:lvl3pPr>
                          <a:lvl4pPr marL="4937760" algn="l" defTabSz="3291840" rtl="0" eaLnBrk="1" latinLnBrk="0" hangingPunct="1">
                            <a:defRPr sz="6480" kern="1200">
                              <a:solidFill>
                                <a:schemeClr val="dk1"/>
                              </a:solidFill>
                              <a:latin typeface="+mn-lt"/>
                              <a:ea typeface="+mn-ea"/>
                              <a:cs typeface="+mn-cs"/>
                            </a:defRPr>
                          </a:lvl4pPr>
                          <a:lvl5pPr marL="6583680" algn="l" defTabSz="3291840" rtl="0" eaLnBrk="1" latinLnBrk="0" hangingPunct="1">
                            <a:defRPr sz="6480" kern="1200">
                              <a:solidFill>
                                <a:schemeClr val="dk1"/>
                              </a:solidFill>
                              <a:latin typeface="+mn-lt"/>
                              <a:ea typeface="+mn-ea"/>
                              <a:cs typeface="+mn-cs"/>
                            </a:defRPr>
                          </a:lvl5pPr>
                          <a:lvl6pPr marL="8229600" algn="l" defTabSz="3291840" rtl="0" eaLnBrk="1" latinLnBrk="0" hangingPunct="1">
                            <a:defRPr sz="6480" kern="1200">
                              <a:solidFill>
                                <a:schemeClr val="dk1"/>
                              </a:solidFill>
                              <a:latin typeface="+mn-lt"/>
                              <a:ea typeface="+mn-ea"/>
                              <a:cs typeface="+mn-cs"/>
                            </a:defRPr>
                          </a:lvl6pPr>
                          <a:lvl7pPr marL="9875520" algn="l" defTabSz="3291840" rtl="0" eaLnBrk="1" latinLnBrk="0" hangingPunct="1">
                            <a:defRPr sz="6480" kern="1200">
                              <a:solidFill>
                                <a:schemeClr val="dk1"/>
                              </a:solidFill>
                              <a:latin typeface="+mn-lt"/>
                              <a:ea typeface="+mn-ea"/>
                              <a:cs typeface="+mn-cs"/>
                            </a:defRPr>
                          </a:lvl7pPr>
                          <a:lvl8pPr marL="11521440" algn="l" defTabSz="3291840" rtl="0" eaLnBrk="1" latinLnBrk="0" hangingPunct="1">
                            <a:defRPr sz="6480" kern="1200">
                              <a:solidFill>
                                <a:schemeClr val="dk1"/>
                              </a:solidFill>
                              <a:latin typeface="+mn-lt"/>
                              <a:ea typeface="+mn-ea"/>
                              <a:cs typeface="+mn-cs"/>
                            </a:defRPr>
                          </a:lvl8pPr>
                          <a:lvl9pPr marL="13167360" algn="l" defTabSz="3291840" rtl="0" eaLnBrk="1" latinLnBrk="0" hangingPunct="1">
                            <a:defRPr sz="6480" kern="1200">
                              <a:solidFill>
                                <a:schemeClr val="dk1"/>
                              </a:solidFill>
                              <a:latin typeface="+mn-lt"/>
                              <a:ea typeface="+mn-ea"/>
                              <a:cs typeface="+mn-cs"/>
                            </a:defRPr>
                          </a:lvl9pPr>
                        </a:lstStyle>
                        <a:p>
                          <a:endParaRPr lang="en-US" sz="4000" dirty="0"/>
                        </a:p>
                      </a:txBody>
                      <a:tcPr>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endParaRPr lang="zh-CN"/>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blipFill>
                          <a:blip r:embed="rId9"/>
                          <a:stretch>
                            <a:fillRect l="-96382" t="-100971" r="-92654"/>
                          </a:stretch>
                        </a:blipFill>
                      </a:tcPr>
                    </a:tc>
                    <a:tc>
                      <a:txBody>
                        <a:bodyPr/>
                        <a:lstStyle>
                          <a:defPPr>
                            <a:defRPr lang="en-US">
                              <a:solidFill>
                                <a:schemeClr val="dk1"/>
                              </a:solidFill>
                            </a:defRPr>
                          </a:defPPr>
                          <a:lvl1pPr marL="0" algn="l" defTabSz="3291840" rtl="0" eaLnBrk="1" latinLnBrk="0" hangingPunct="1">
                            <a:defRPr sz="6480" kern="1200">
                              <a:solidFill>
                                <a:schemeClr val="dk1"/>
                              </a:solidFill>
                              <a:latin typeface="+mn-lt"/>
                              <a:ea typeface="+mn-ea"/>
                              <a:cs typeface="+mn-cs"/>
                            </a:defRPr>
                          </a:lvl1pPr>
                          <a:lvl2pPr marL="1645920" algn="l" defTabSz="3291840" rtl="0" eaLnBrk="1" latinLnBrk="0" hangingPunct="1">
                            <a:defRPr sz="6480" kern="1200">
                              <a:solidFill>
                                <a:schemeClr val="dk1"/>
                              </a:solidFill>
                              <a:latin typeface="+mn-lt"/>
                              <a:ea typeface="+mn-ea"/>
                              <a:cs typeface="+mn-cs"/>
                            </a:defRPr>
                          </a:lvl2pPr>
                          <a:lvl3pPr marL="3291840" algn="l" defTabSz="3291840" rtl="0" eaLnBrk="1" latinLnBrk="0" hangingPunct="1">
                            <a:defRPr sz="6480" kern="1200">
                              <a:solidFill>
                                <a:schemeClr val="dk1"/>
                              </a:solidFill>
                              <a:latin typeface="+mn-lt"/>
                              <a:ea typeface="+mn-ea"/>
                              <a:cs typeface="+mn-cs"/>
                            </a:defRPr>
                          </a:lvl3pPr>
                          <a:lvl4pPr marL="4937760" algn="l" defTabSz="3291840" rtl="0" eaLnBrk="1" latinLnBrk="0" hangingPunct="1">
                            <a:defRPr sz="6480" kern="1200">
                              <a:solidFill>
                                <a:schemeClr val="dk1"/>
                              </a:solidFill>
                              <a:latin typeface="+mn-lt"/>
                              <a:ea typeface="+mn-ea"/>
                              <a:cs typeface="+mn-cs"/>
                            </a:defRPr>
                          </a:lvl4pPr>
                          <a:lvl5pPr marL="6583680" algn="l" defTabSz="3291840" rtl="0" eaLnBrk="1" latinLnBrk="0" hangingPunct="1">
                            <a:defRPr sz="6480" kern="1200">
                              <a:solidFill>
                                <a:schemeClr val="dk1"/>
                              </a:solidFill>
                              <a:latin typeface="+mn-lt"/>
                              <a:ea typeface="+mn-ea"/>
                              <a:cs typeface="+mn-cs"/>
                            </a:defRPr>
                          </a:lvl5pPr>
                          <a:lvl6pPr marL="8229600" algn="l" defTabSz="3291840" rtl="0" eaLnBrk="1" latinLnBrk="0" hangingPunct="1">
                            <a:defRPr sz="6480" kern="1200">
                              <a:solidFill>
                                <a:schemeClr val="dk1"/>
                              </a:solidFill>
                              <a:latin typeface="+mn-lt"/>
                              <a:ea typeface="+mn-ea"/>
                              <a:cs typeface="+mn-cs"/>
                            </a:defRPr>
                          </a:lvl6pPr>
                          <a:lvl7pPr marL="9875520" algn="l" defTabSz="3291840" rtl="0" eaLnBrk="1" latinLnBrk="0" hangingPunct="1">
                            <a:defRPr sz="6480" kern="1200">
                              <a:solidFill>
                                <a:schemeClr val="dk1"/>
                              </a:solidFill>
                              <a:latin typeface="+mn-lt"/>
                              <a:ea typeface="+mn-ea"/>
                              <a:cs typeface="+mn-cs"/>
                            </a:defRPr>
                          </a:lvl7pPr>
                          <a:lvl8pPr marL="11521440" algn="l" defTabSz="3291840" rtl="0" eaLnBrk="1" latinLnBrk="0" hangingPunct="1">
                            <a:defRPr sz="6480" kern="1200">
                              <a:solidFill>
                                <a:schemeClr val="dk1"/>
                              </a:solidFill>
                              <a:latin typeface="+mn-lt"/>
                              <a:ea typeface="+mn-ea"/>
                              <a:cs typeface="+mn-cs"/>
                            </a:defRPr>
                          </a:lvl8pPr>
                          <a:lvl9pPr marL="13167360" algn="l" defTabSz="3291840" rtl="0" eaLnBrk="1" latinLnBrk="0" hangingPunct="1">
                            <a:defRPr sz="6480" kern="1200">
                              <a:solidFill>
                                <a:schemeClr val="dk1"/>
                              </a:solidFill>
                              <a:latin typeface="+mn-lt"/>
                              <a:ea typeface="+mn-ea"/>
                              <a:cs typeface="+mn-cs"/>
                            </a:defRPr>
                          </a:lvl9pPr>
                        </a:lstStyle>
                        <a:p>
                          <a:pPr algn="r"/>
                          <a:r>
                            <a:rPr lang="en-US" sz="4000" dirty="0"/>
                            <a:t>(2)</a:t>
                          </a:r>
                        </a:p>
                      </a:txBody>
                      <a:tcPr>
                        <a:lnL w="12700" cap="flat" cmpd="sng" algn="ctr">
                          <a:no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mc:Fallback>
      </mc:AlternateContent>
      <p:pic>
        <p:nvPicPr>
          <p:cNvPr id="1026" name="Picture 2"/>
          <p:cNvPicPr>
            <a:picLocks noChangeAspect="1" noChangeArrowheads="1"/>
          </p:cNvPicPr>
          <p:nvPr/>
        </p:nvPicPr>
        <p:blipFill rotWithShape="1">
          <a:blip r:embed="rId10">
            <a:extLst>
              <a:ext uri="{28A0092B-C50C-407E-A947-70E740481C1C}">
                <a14:useLocalDpi xmlns:a14="http://schemas.microsoft.com/office/drawing/2010/main" val="0"/>
              </a:ext>
            </a:extLst>
          </a:blip>
          <a:srcRect t="-1359" r="5306" b="8972"/>
          <a:stretch>
            <a:fillRect/>
          </a:stretch>
        </p:blipFill>
        <p:spPr bwMode="auto">
          <a:xfrm>
            <a:off x="1148063" y="20147280"/>
            <a:ext cx="6910616" cy="5057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
          <p:cNvPicPr>
            <a:picLocks noChangeAspect="1"/>
          </p:cNvPicPr>
          <p:nvPr/>
        </p:nvPicPr>
        <p:blipFill>
          <a:blip r:embed="rId11">
            <a:extLst>
              <a:ext uri="{28A0092B-C50C-407E-A947-70E740481C1C}">
                <a14:useLocalDpi xmlns:a14="http://schemas.microsoft.com/office/drawing/2010/main" val="0"/>
              </a:ext>
            </a:extLst>
          </a:blip>
          <a:srcRect t="4809"/>
          <a:stretch/>
        </p:blipFill>
        <p:spPr>
          <a:xfrm>
            <a:off x="15730205" y="29259842"/>
            <a:ext cx="8395548" cy="5993883"/>
          </a:xfrm>
          <a:prstGeom prst="rect">
            <a:avLst/>
          </a:prstGeom>
        </p:spPr>
      </p:pic>
      <p:pic>
        <p:nvPicPr>
          <p:cNvPr id="18" name="图片 17"/>
          <p:cNvPicPr>
            <a:picLocks noChangeAspect="1"/>
          </p:cNvPicPr>
          <p:nvPr/>
        </p:nvPicPr>
        <p:blipFill>
          <a:blip r:embed="rId12">
            <a:extLst>
              <a:ext uri="{28A0092B-C50C-407E-A947-70E740481C1C}">
                <a14:useLocalDpi xmlns:a14="http://schemas.microsoft.com/office/drawing/2010/main" val="0"/>
              </a:ext>
            </a:extLst>
          </a:blip>
          <a:srcRect t="3335"/>
          <a:stretch/>
        </p:blipFill>
        <p:spPr>
          <a:xfrm>
            <a:off x="23687020" y="29150966"/>
            <a:ext cx="8395549" cy="5993883"/>
          </a:xfrm>
          <a:prstGeom prst="rect">
            <a:avLst/>
          </a:prstGeom>
        </p:spPr>
      </p:pic>
      <p:sp>
        <p:nvSpPr>
          <p:cNvPr id="5" name="Text Placeholder 5">
            <a:extLst>
              <a:ext uri="{FF2B5EF4-FFF2-40B4-BE49-F238E27FC236}">
                <a16:creationId xmlns:a16="http://schemas.microsoft.com/office/drawing/2014/main" id="{27CEE842-6488-C95D-E0BB-A7FD61510C69}"/>
              </a:ext>
            </a:extLst>
          </p:cNvPr>
          <p:cNvSpPr txBox="1">
            <a:spLocks/>
          </p:cNvSpPr>
          <p:nvPr/>
        </p:nvSpPr>
        <p:spPr>
          <a:xfrm>
            <a:off x="15808328" y="21039159"/>
            <a:ext cx="16062185" cy="246780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spcBef>
                <a:spcPts val="0"/>
              </a:spcBef>
            </a:pPr>
            <a:r>
              <a:rPr lang="en-US" altLang="zh-CN" dirty="0">
                <a:cs typeface="Times New Roman" panose="02020603050405020304" pitchFamily="18" charset="0"/>
              </a:rPr>
              <a:t>The model </a:t>
            </a:r>
            <a:r>
              <a:rPr lang="en-US" altLang="zh-CN" dirty="0"/>
              <a:t>captures the bonding process between two wafers, </a:t>
            </a:r>
            <a:r>
              <a:rPr lang="en-US" altLang="zh-CN" dirty="0">
                <a:cs typeface="Times New Roman" panose="02020603050405020304" pitchFamily="18" charset="0"/>
              </a:rPr>
              <a:t>where the upper wafer is of a thickness of 750 µm, and the lower one is assumed to be perfectly flat under the control of a special designed chuck. The dynamics of the bonding process is governed by the following coupled equations:</a:t>
            </a:r>
            <a:endParaRPr lang="en-US" altLang="zh-CN" dirty="0">
              <a:latin typeface="Times New Roman" panose="02020603050405020304" pitchFamily="18" charset="0"/>
              <a:cs typeface="Times New Roman" panose="02020603050405020304" pitchFamily="18" charset="0"/>
            </a:endParaRPr>
          </a:p>
        </p:txBody>
      </p:sp>
      <p:pic>
        <p:nvPicPr>
          <p:cNvPr id="16" name="图片 15">
            <a:extLst>
              <a:ext uri="{FF2B5EF4-FFF2-40B4-BE49-F238E27FC236}">
                <a16:creationId xmlns:a16="http://schemas.microsoft.com/office/drawing/2014/main" id="{01C36062-B596-8435-9A6D-D79EBA0FC620}"/>
              </a:ext>
            </a:extLst>
          </p:cNvPr>
          <p:cNvPicPr>
            <a:picLocks noChangeAspect="1"/>
          </p:cNvPicPr>
          <p:nvPr/>
        </p:nvPicPr>
        <p:blipFill>
          <a:blip r:embed="rId13">
            <a:extLst>
              <a:ext uri="{28A0092B-C50C-407E-A947-70E740481C1C}">
                <a14:useLocalDpi xmlns:a14="http://schemas.microsoft.com/office/drawing/2010/main" val="0"/>
              </a:ext>
            </a:extLst>
          </a:blip>
          <a:srcRect t="1788" b="7460"/>
          <a:stretch/>
        </p:blipFill>
        <p:spPr>
          <a:xfrm>
            <a:off x="8073072" y="20326215"/>
            <a:ext cx="7430456" cy="5057470"/>
          </a:xfrm>
          <a:prstGeom prst="rect">
            <a:avLst/>
          </a:prstGeom>
        </p:spPr>
      </p:pic>
      <p:graphicFrame>
        <p:nvGraphicFramePr>
          <p:cNvPr id="8" name="内容占位符 24">
            <a:extLst>
              <a:ext uri="{FF2B5EF4-FFF2-40B4-BE49-F238E27FC236}">
                <a16:creationId xmlns:a16="http://schemas.microsoft.com/office/drawing/2014/main" id="{E2F6257C-FDD3-CFFA-D4B1-C5467C8DEE54}"/>
              </a:ext>
            </a:extLst>
          </p:cNvPr>
          <p:cNvGraphicFramePr>
            <a:graphicFrameLocks/>
          </p:cNvGraphicFramePr>
          <p:nvPr>
            <p:extLst>
              <p:ext uri="{D42A27DB-BD31-4B8C-83A1-F6EECF244321}">
                <p14:modId xmlns:p14="http://schemas.microsoft.com/office/powerpoint/2010/main" val="3210897639"/>
              </p:ext>
            </p:extLst>
          </p:nvPr>
        </p:nvGraphicFramePr>
        <p:xfrm>
          <a:off x="16011343" y="35305445"/>
          <a:ext cx="16228820" cy="581660"/>
        </p:xfrm>
        <a:graphic>
          <a:graphicData uri="http://schemas.openxmlformats.org/drawingml/2006/table">
            <a:tbl>
              <a:tblPr firstRow="1" bandRow="1">
                <a:tableStyleId>{5C22544A-7EE6-4342-B048-85BDC9FD1C3A}</a:tableStyleId>
              </a:tblPr>
              <a:tblGrid>
                <a:gridCol w="8114410">
                  <a:extLst>
                    <a:ext uri="{9D8B030D-6E8A-4147-A177-3AD203B41FA5}">
                      <a16:colId xmlns:a16="http://schemas.microsoft.com/office/drawing/2014/main" val="20000"/>
                    </a:ext>
                  </a:extLst>
                </a:gridCol>
                <a:gridCol w="8114410">
                  <a:extLst>
                    <a:ext uri="{9D8B030D-6E8A-4147-A177-3AD203B41FA5}">
                      <a16:colId xmlns:a16="http://schemas.microsoft.com/office/drawing/2014/main" val="20001"/>
                    </a:ext>
                  </a:extLst>
                </a:gridCol>
              </a:tblGrid>
              <a:tr h="581660">
                <a:tc>
                  <a:txBody>
                    <a:bodyPr/>
                    <a:lstStyle/>
                    <a:p>
                      <a:pPr algn="ctr"/>
                      <a:r>
                        <a:rPr lang="en-US" sz="3200" b="0" dirty="0">
                          <a:solidFill>
                            <a:schemeClr val="tx1"/>
                          </a:solidFill>
                        </a:rPr>
                        <a:t>(a)</a:t>
                      </a:r>
                    </a:p>
                  </a:txBody>
                  <a:tcPr>
                    <a:noFill/>
                  </a:tcPr>
                </a:tc>
                <a:tc>
                  <a:txBody>
                    <a:bodyPr/>
                    <a:lstStyle/>
                    <a:p>
                      <a:pPr algn="ctr"/>
                      <a:r>
                        <a:rPr lang="en-US" sz="3200" b="0" dirty="0">
                          <a:solidFill>
                            <a:schemeClr val="tx1"/>
                          </a:solidFill>
                        </a:rPr>
                        <a:t>(b)</a:t>
                      </a:r>
                    </a:p>
                  </a:txBody>
                  <a:tcPr>
                    <a:noFill/>
                  </a:tcPr>
                </a:tc>
                <a:extLst>
                  <a:ext uri="{0D108BD9-81ED-4DB2-BD59-A6C34878D82A}">
                    <a16:rowId xmlns:a16="http://schemas.microsoft.com/office/drawing/2014/main" val="10000"/>
                  </a:ext>
                </a:extLst>
              </a:tr>
            </a:tbl>
          </a:graphicData>
        </a:graphic>
      </p:graphicFrame>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ODQyODBlZTNhN2Y4NjUzZTIyMDhmZGZkMmY3OGQ3NTkifQ=="/>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1199</TotalTime>
  <Words>829</Words>
  <Application>Microsoft Office PowerPoint</Application>
  <PresentationFormat>自定义</PresentationFormat>
  <Paragraphs>28</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DFPOP-SB</vt:lpstr>
      <vt:lpstr>等线</vt:lpstr>
      <vt:lpstr>Arial</vt:lpstr>
      <vt:lpstr>Calibri</vt:lpstr>
      <vt:lpstr>Calibri Light</vt:lpstr>
      <vt:lpstr>Cambria Math</vt:lpstr>
      <vt:lpstr>Symbol</vt:lpstr>
      <vt:lpstr>Times New Roman</vt:lpstr>
      <vt:lpstr>Office Theme</vt:lpstr>
      <vt:lpstr>Direct Wafer Bonding Process Based on Coupled Structural Deformation and Fluid Dynamics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思晨 梁</cp:lastModifiedBy>
  <cp:revision>171</cp:revision>
  <cp:lastPrinted>2023-01-06T15:48:00Z</cp:lastPrinted>
  <dcterms:created xsi:type="dcterms:W3CDTF">2023-01-03T14:57:00Z</dcterms:created>
  <dcterms:modified xsi:type="dcterms:W3CDTF">2024-10-22T09:46:17Z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063937363296475EA79AF1084E502240_12</vt:lpwstr>
  </property>
  <property fmtid="{D5CDD505-2E9C-101B-9397-08002B2CF9AE}" pid="3" name="KSOProductBuildVer">
    <vt:lpwstr>2052-12.1.0.15990</vt:lpwstr>
  </property>
</Properties>
</file>