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  <p14:section name="Guidelines &amp; Examples" id="{31D5EE60-8FE9-4475-976F-B13E2EBE6E3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4DB870-9A0E-47C1-AB5F-977AB0895BD5}" v="65" dt="2026-08-08T01:56:40.5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7" autoAdjust="0"/>
    <p:restoredTop sz="96405" autoAdjust="0"/>
  </p:normalViewPr>
  <p:slideViewPr>
    <p:cSldViewPr snapToGrid="0">
      <p:cViewPr>
        <p:scale>
          <a:sx n="40" d="100"/>
          <a:sy n="40" d="100"/>
        </p:scale>
        <p:origin x="84" y="-60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Luis Serrant Diaz" userId="0edc8c29dd6ec2c8" providerId="LiveId" clId="{C4C75069-C01D-4AF7-A3BF-BB2F0681F872}"/>
    <pc:docChg chg="undo redo custSel delSld modSld modSection">
      <pc:chgData name="José Luis Serrant Diaz" userId="0edc8c29dd6ec2c8" providerId="LiveId" clId="{C4C75069-C01D-4AF7-A3BF-BB2F0681F872}" dt="2026-08-08T01:56:47.782" v="1139" actId="20577"/>
      <pc:docMkLst>
        <pc:docMk/>
      </pc:docMkLst>
      <pc:sldChg chg="addSp delSp modSp mod">
        <pc:chgData name="José Luis Serrant Diaz" userId="0edc8c29dd6ec2c8" providerId="LiveId" clId="{C4C75069-C01D-4AF7-A3BF-BB2F0681F872}" dt="2026-08-08T01:56:47.782" v="1139" actId="20577"/>
        <pc:sldMkLst>
          <pc:docMk/>
          <pc:sldMk cId="3627171321" sldId="285"/>
        </pc:sldMkLst>
        <pc:spChg chg="mod">
          <ac:chgData name="José Luis Serrant Diaz" userId="0edc8c29dd6ec2c8" providerId="LiveId" clId="{C4C75069-C01D-4AF7-A3BF-BB2F0681F872}" dt="2026-08-08T01:21:54.176" v="828" actId="27636"/>
          <ac:spMkLst>
            <pc:docMk/>
            <pc:sldMk cId="3627171321" sldId="285"/>
            <ac:spMk id="2" creationId="{E150B9D7-42F7-4B50-93BD-21299D6C7D87}"/>
          </ac:spMkLst>
        </pc:spChg>
        <pc:spChg chg="mod">
          <ac:chgData name="José Luis Serrant Diaz" userId="0edc8c29dd6ec2c8" providerId="LiveId" clId="{C4C75069-C01D-4AF7-A3BF-BB2F0681F872}" dt="2026-08-08T01:22:12.779" v="829" actId="404"/>
          <ac:spMkLst>
            <pc:docMk/>
            <pc:sldMk cId="3627171321" sldId="285"/>
            <ac:spMk id="3" creationId="{B93C8F3F-7BC6-4E8C-81F3-43C909BB185F}"/>
          </ac:spMkLst>
        </pc:spChg>
        <pc:spChg chg="del mod">
          <ac:chgData name="José Luis Serrant Diaz" userId="0edc8c29dd6ec2c8" providerId="LiveId" clId="{C4C75069-C01D-4AF7-A3BF-BB2F0681F872}" dt="2026-08-08T01:19:16.809" v="793" actId="478"/>
          <ac:spMkLst>
            <pc:docMk/>
            <pc:sldMk cId="3627171321" sldId="285"/>
            <ac:spMk id="4" creationId="{23580070-8252-13F7-BB43-806EC9F2F1C7}"/>
          </ac:spMkLst>
        </pc:spChg>
        <pc:spChg chg="mod">
          <ac:chgData name="José Luis Serrant Diaz" userId="0edc8c29dd6ec2c8" providerId="LiveId" clId="{C4C75069-C01D-4AF7-A3BF-BB2F0681F872}" dt="2026-08-08T01:53:37.151" v="1121" actId="14100"/>
          <ac:spMkLst>
            <pc:docMk/>
            <pc:sldMk cId="3627171321" sldId="285"/>
            <ac:spMk id="6" creationId="{231C6298-FDF9-47FA-8627-A8259918CF73}"/>
          </ac:spMkLst>
        </pc:spChg>
        <pc:spChg chg="mod">
          <ac:chgData name="José Luis Serrant Diaz" userId="0edc8c29dd6ec2c8" providerId="LiveId" clId="{C4C75069-C01D-4AF7-A3BF-BB2F0681F872}" dt="2026-08-08T01:56:41.074" v="1137" actId="21"/>
          <ac:spMkLst>
            <pc:docMk/>
            <pc:sldMk cId="3627171321" sldId="285"/>
            <ac:spMk id="7" creationId="{142342DC-D9D3-46BB-BC5F-F6390941017A}"/>
          </ac:spMkLst>
        </pc:spChg>
        <pc:spChg chg="mod">
          <ac:chgData name="José Luis Serrant Diaz" userId="0edc8c29dd6ec2c8" providerId="LiveId" clId="{C4C75069-C01D-4AF7-A3BF-BB2F0681F872}" dt="2026-08-08T01:37:26.340" v="1038" actId="1076"/>
          <ac:spMkLst>
            <pc:docMk/>
            <pc:sldMk cId="3627171321" sldId="285"/>
            <ac:spMk id="9" creationId="{B8D710F8-ACEB-4930-B23B-03F5CB4E1A48}"/>
          </ac:spMkLst>
        </pc:spChg>
        <pc:spChg chg="mod">
          <ac:chgData name="José Luis Serrant Diaz" userId="0edc8c29dd6ec2c8" providerId="LiveId" clId="{C4C75069-C01D-4AF7-A3BF-BB2F0681F872}" dt="2026-08-08T01:36:39.820" v="1033" actId="1076"/>
          <ac:spMkLst>
            <pc:docMk/>
            <pc:sldMk cId="3627171321" sldId="285"/>
            <ac:spMk id="12" creationId="{FC644384-6DB7-4296-B34C-E6674D4A428F}"/>
          </ac:spMkLst>
        </pc:spChg>
        <pc:spChg chg="mod">
          <ac:chgData name="José Luis Serrant Diaz" userId="0edc8c29dd6ec2c8" providerId="LiveId" clId="{C4C75069-C01D-4AF7-A3BF-BB2F0681F872}" dt="2026-08-08T01:55:53.332" v="1134" actId="255"/>
          <ac:spMkLst>
            <pc:docMk/>
            <pc:sldMk cId="3627171321" sldId="285"/>
            <ac:spMk id="14" creationId="{7ACA5A39-8C41-455A-9700-610CD1B5191A}"/>
          </ac:spMkLst>
        </pc:spChg>
        <pc:spChg chg="mod">
          <ac:chgData name="José Luis Serrant Diaz" userId="0edc8c29dd6ec2c8" providerId="LiveId" clId="{C4C75069-C01D-4AF7-A3BF-BB2F0681F872}" dt="2026-08-08T01:30:31.219" v="991" actId="1076"/>
          <ac:spMkLst>
            <pc:docMk/>
            <pc:sldMk cId="3627171321" sldId="285"/>
            <ac:spMk id="15" creationId="{D23F0EBA-2A90-4C5D-8253-43734D350409}"/>
          </ac:spMkLst>
        </pc:spChg>
        <pc:spChg chg="mod">
          <ac:chgData name="José Luis Serrant Diaz" userId="0edc8c29dd6ec2c8" providerId="LiveId" clId="{C4C75069-C01D-4AF7-A3BF-BB2F0681F872}" dt="2026-08-08T01:55:45.514" v="1133" actId="1076"/>
          <ac:spMkLst>
            <pc:docMk/>
            <pc:sldMk cId="3627171321" sldId="285"/>
            <ac:spMk id="17" creationId="{E699D37B-2F3A-487B-B2C4-0E90B616EB07}"/>
          </ac:spMkLst>
        </pc:spChg>
        <pc:spChg chg="mod">
          <ac:chgData name="José Luis Serrant Diaz" userId="0edc8c29dd6ec2c8" providerId="LiveId" clId="{C4C75069-C01D-4AF7-A3BF-BB2F0681F872}" dt="2026-08-08T01:56:47.782" v="1139" actId="20577"/>
          <ac:spMkLst>
            <pc:docMk/>
            <pc:sldMk cId="3627171321" sldId="285"/>
            <ac:spMk id="37" creationId="{DA1BB53D-2E25-D875-FFA5-CFEC822C512D}"/>
          </ac:spMkLst>
        </pc:spChg>
        <pc:spChg chg="mod">
          <ac:chgData name="José Luis Serrant Diaz" userId="0edc8c29dd6ec2c8" providerId="LiveId" clId="{C4C75069-C01D-4AF7-A3BF-BB2F0681F872}" dt="2026-08-08T01:54:01.785" v="1123" actId="1076"/>
          <ac:spMkLst>
            <pc:docMk/>
            <pc:sldMk cId="3627171321" sldId="285"/>
            <ac:spMk id="51" creationId="{0BAE0697-3ACC-28D9-BB63-C0570CC93DC0}"/>
          </ac:spMkLst>
        </pc:spChg>
        <pc:spChg chg="mod">
          <ac:chgData name="José Luis Serrant Diaz" userId="0edc8c29dd6ec2c8" providerId="LiveId" clId="{C4C75069-C01D-4AF7-A3BF-BB2F0681F872}" dt="2026-08-08T01:53:26.013" v="1119" actId="1076"/>
          <ac:spMkLst>
            <pc:docMk/>
            <pc:sldMk cId="3627171321" sldId="285"/>
            <ac:spMk id="56" creationId="{40FEC387-F623-5EDE-4FB3-AE24DB761DA4}"/>
          </ac:spMkLst>
        </pc:spChg>
        <pc:spChg chg="add del mod">
          <ac:chgData name="José Luis Serrant Diaz" userId="0edc8c29dd6ec2c8" providerId="LiveId" clId="{C4C75069-C01D-4AF7-A3BF-BB2F0681F872}" dt="2026-08-08T01:37:45.555" v="1048"/>
          <ac:spMkLst>
            <pc:docMk/>
            <pc:sldMk cId="3627171321" sldId="285"/>
            <ac:spMk id="57" creationId="{964EE7AC-61EB-FABD-572F-D83C68A421FB}"/>
          </ac:spMkLst>
        </pc:spChg>
        <pc:spChg chg="mod">
          <ac:chgData name="José Luis Serrant Diaz" userId="0edc8c29dd6ec2c8" providerId="LiveId" clId="{C4C75069-C01D-4AF7-A3BF-BB2F0681F872}" dt="2026-08-08T01:28:34.225" v="971" actId="1076"/>
          <ac:spMkLst>
            <pc:docMk/>
            <pc:sldMk cId="3627171321" sldId="285"/>
            <ac:spMk id="61" creationId="{0BDB76D6-ADA1-2EE2-9664-365CDB9C2D97}"/>
          </ac:spMkLst>
        </pc:spChg>
        <pc:spChg chg="mod">
          <ac:chgData name="José Luis Serrant Diaz" userId="0edc8c29dd6ec2c8" providerId="LiveId" clId="{C4C75069-C01D-4AF7-A3BF-BB2F0681F872}" dt="2026-08-08T01:27:49.589" v="957" actId="14100"/>
          <ac:spMkLst>
            <pc:docMk/>
            <pc:sldMk cId="3627171321" sldId="285"/>
            <ac:spMk id="64" creationId="{5F00A67A-C7B1-F588-FAF5-B7F947E6DCD2}"/>
          </ac:spMkLst>
        </pc:spChg>
        <pc:picChg chg="add mod">
          <ac:chgData name="José Luis Serrant Diaz" userId="0edc8c29dd6ec2c8" providerId="LiveId" clId="{C4C75069-C01D-4AF7-A3BF-BB2F0681F872}" dt="2026-08-08T00:47:33.144" v="504"/>
          <ac:picMkLst>
            <pc:docMk/>
            <pc:sldMk cId="3627171321" sldId="285"/>
            <ac:picMk id="5" creationId="{AC4CBE79-140B-1CA5-A3B4-E9C75B64C689}"/>
          </ac:picMkLst>
        </pc:picChg>
        <pc:picChg chg="add del">
          <ac:chgData name="José Luis Serrant Diaz" userId="0edc8c29dd6ec2c8" providerId="LiveId" clId="{C4C75069-C01D-4AF7-A3BF-BB2F0681F872}" dt="2026-08-08T00:47:36.384" v="506" actId="478"/>
          <ac:picMkLst>
            <pc:docMk/>
            <pc:sldMk cId="3627171321" sldId="285"/>
            <ac:picMk id="11" creationId="{557DEF28-F2D6-C515-62A1-8F3125C9B595}"/>
          </ac:picMkLst>
        </pc:picChg>
        <pc:picChg chg="add mod">
          <ac:chgData name="José Luis Serrant Diaz" userId="0edc8c29dd6ec2c8" providerId="LiveId" clId="{C4C75069-C01D-4AF7-A3BF-BB2F0681F872}" dt="2026-08-08T00:47:51.204" v="508"/>
          <ac:picMkLst>
            <pc:docMk/>
            <pc:sldMk cId="3627171321" sldId="285"/>
            <ac:picMk id="13" creationId="{6962894E-1A77-D5F9-E26F-6E9C7D91F279}"/>
          </ac:picMkLst>
        </pc:picChg>
        <pc:picChg chg="add del mod">
          <ac:chgData name="José Luis Serrant Diaz" userId="0edc8c29dd6ec2c8" providerId="LiveId" clId="{C4C75069-C01D-4AF7-A3BF-BB2F0681F872}" dt="2026-08-08T01:34:23.816" v="1004" actId="478"/>
          <ac:picMkLst>
            <pc:docMk/>
            <pc:sldMk cId="3627171321" sldId="285"/>
            <ac:picMk id="18" creationId="{C54C8751-3E12-E4AA-4C31-5497032D2862}"/>
          </ac:picMkLst>
        </pc:picChg>
        <pc:picChg chg="add del mod">
          <ac:chgData name="José Luis Serrant Diaz" userId="0edc8c29dd6ec2c8" providerId="LiveId" clId="{C4C75069-C01D-4AF7-A3BF-BB2F0681F872}" dt="2026-08-08T00:48:40.408" v="524" actId="478"/>
          <ac:picMkLst>
            <pc:docMk/>
            <pc:sldMk cId="3627171321" sldId="285"/>
            <ac:picMk id="19" creationId="{425AD287-3C26-3581-F140-F0850F007E0C}"/>
          </ac:picMkLst>
        </pc:picChg>
        <pc:picChg chg="add del mod">
          <ac:chgData name="José Luis Serrant Diaz" userId="0edc8c29dd6ec2c8" providerId="LiveId" clId="{C4C75069-C01D-4AF7-A3BF-BB2F0681F872}" dt="2026-08-08T01:34:43.382" v="1009" actId="478"/>
          <ac:picMkLst>
            <pc:docMk/>
            <pc:sldMk cId="3627171321" sldId="285"/>
            <ac:picMk id="21" creationId="{5DE1C360-9EC8-6AEC-BC2A-E0C961016200}"/>
          </ac:picMkLst>
        </pc:picChg>
        <pc:picChg chg="add mod">
          <ac:chgData name="José Luis Serrant Diaz" userId="0edc8c29dd6ec2c8" providerId="LiveId" clId="{C4C75069-C01D-4AF7-A3BF-BB2F0681F872}" dt="2026-08-08T00:49:44.753" v="534"/>
          <ac:picMkLst>
            <pc:docMk/>
            <pc:sldMk cId="3627171321" sldId="285"/>
            <ac:picMk id="22" creationId="{7DBD272D-78F5-90EB-9CA1-33DA0BB5AC66}"/>
          </ac:picMkLst>
        </pc:picChg>
        <pc:picChg chg="add del mod">
          <ac:chgData name="José Luis Serrant Diaz" userId="0edc8c29dd6ec2c8" providerId="LiveId" clId="{C4C75069-C01D-4AF7-A3BF-BB2F0681F872}" dt="2026-08-08T01:35:14.816" v="1013" actId="478"/>
          <ac:picMkLst>
            <pc:docMk/>
            <pc:sldMk cId="3627171321" sldId="285"/>
            <ac:picMk id="24" creationId="{451D9DD3-EEF8-67B6-E2E9-0BECDF6AD654}"/>
          </ac:picMkLst>
        </pc:picChg>
        <pc:picChg chg="add mod">
          <ac:chgData name="José Luis Serrant Diaz" userId="0edc8c29dd6ec2c8" providerId="LiveId" clId="{C4C75069-C01D-4AF7-A3BF-BB2F0681F872}" dt="2026-08-08T00:50:17.542" v="541"/>
          <ac:picMkLst>
            <pc:docMk/>
            <pc:sldMk cId="3627171321" sldId="285"/>
            <ac:picMk id="25" creationId="{EAB6D840-4B4F-2196-5979-EF8188F7B4F8}"/>
          </ac:picMkLst>
        </pc:picChg>
        <pc:picChg chg="add del mod">
          <ac:chgData name="José Luis Serrant Diaz" userId="0edc8c29dd6ec2c8" providerId="LiveId" clId="{C4C75069-C01D-4AF7-A3BF-BB2F0681F872}" dt="2026-08-08T01:35:25.485" v="1019" actId="478"/>
          <ac:picMkLst>
            <pc:docMk/>
            <pc:sldMk cId="3627171321" sldId="285"/>
            <ac:picMk id="27" creationId="{B6AE2628-453A-57D9-C5C6-1B78A7131EC9}"/>
          </ac:picMkLst>
        </pc:picChg>
        <pc:picChg chg="add mod">
          <ac:chgData name="José Luis Serrant Diaz" userId="0edc8c29dd6ec2c8" providerId="LiveId" clId="{C4C75069-C01D-4AF7-A3BF-BB2F0681F872}" dt="2026-08-08T00:50:37.472" v="548"/>
          <ac:picMkLst>
            <pc:docMk/>
            <pc:sldMk cId="3627171321" sldId="285"/>
            <ac:picMk id="28" creationId="{A2E8B0B9-A664-F63F-379E-F227625CEA70}"/>
          </ac:picMkLst>
        </pc:picChg>
        <pc:picChg chg="add del mod">
          <ac:chgData name="José Luis Serrant Diaz" userId="0edc8c29dd6ec2c8" providerId="LiveId" clId="{C4C75069-C01D-4AF7-A3BF-BB2F0681F872}" dt="2026-08-08T01:35:40.487" v="1025" actId="478"/>
          <ac:picMkLst>
            <pc:docMk/>
            <pc:sldMk cId="3627171321" sldId="285"/>
            <ac:picMk id="30" creationId="{A81CD25E-9ED8-1665-ADE8-716B333D9EAC}"/>
          </ac:picMkLst>
        </pc:picChg>
        <pc:picChg chg="add del">
          <ac:chgData name="José Luis Serrant Diaz" userId="0edc8c29dd6ec2c8" providerId="LiveId" clId="{C4C75069-C01D-4AF7-A3BF-BB2F0681F872}" dt="2026-08-08T01:19:53.367" v="798" actId="478"/>
          <ac:picMkLst>
            <pc:docMk/>
            <pc:sldMk cId="3627171321" sldId="285"/>
            <ac:picMk id="32" creationId="{535005B6-5148-6020-582D-6D45BA822F34}"/>
          </ac:picMkLst>
        </pc:picChg>
        <pc:picChg chg="add del mod">
          <ac:chgData name="José Luis Serrant Diaz" userId="0edc8c29dd6ec2c8" providerId="LiveId" clId="{C4C75069-C01D-4AF7-A3BF-BB2F0681F872}" dt="2026-08-08T01:18:41.003" v="787" actId="22"/>
          <ac:picMkLst>
            <pc:docMk/>
            <pc:sldMk cId="3627171321" sldId="285"/>
            <ac:picMk id="34" creationId="{EB65428A-4C55-7430-04B7-8CB879B01AAA}"/>
          </ac:picMkLst>
        </pc:picChg>
        <pc:picChg chg="add del mod">
          <ac:chgData name="José Luis Serrant Diaz" userId="0edc8c29dd6ec2c8" providerId="LiveId" clId="{C4C75069-C01D-4AF7-A3BF-BB2F0681F872}" dt="2026-08-08T01:32:51.896" v="999" actId="478"/>
          <ac:picMkLst>
            <pc:docMk/>
            <pc:sldMk cId="3627171321" sldId="285"/>
            <ac:picMk id="36" creationId="{6D32683E-0C74-B63A-FF51-CC37261BE801}"/>
          </ac:picMkLst>
        </pc:picChg>
        <pc:picChg chg="add mod">
          <ac:chgData name="José Luis Serrant Diaz" userId="0edc8c29dd6ec2c8" providerId="LiveId" clId="{C4C75069-C01D-4AF7-A3BF-BB2F0681F872}" dt="2026-08-08T01:32:58.332" v="1003" actId="1076"/>
          <ac:picMkLst>
            <pc:docMk/>
            <pc:sldMk cId="3627171321" sldId="285"/>
            <ac:picMk id="39" creationId="{EC5795D1-0495-3E9E-1B50-AFF1345AB035}"/>
          </ac:picMkLst>
        </pc:picChg>
        <pc:picChg chg="add mod">
          <ac:chgData name="José Luis Serrant Diaz" userId="0edc8c29dd6ec2c8" providerId="LiveId" clId="{C4C75069-C01D-4AF7-A3BF-BB2F0681F872}" dt="2026-08-08T01:36:44.071" v="1034" actId="1076"/>
          <ac:picMkLst>
            <pc:docMk/>
            <pc:sldMk cId="3627171321" sldId="285"/>
            <ac:picMk id="40" creationId="{494F561D-BEE7-2E02-6897-383BACEF3248}"/>
          </ac:picMkLst>
        </pc:picChg>
        <pc:picChg chg="add mod">
          <ac:chgData name="José Luis Serrant Diaz" userId="0edc8c29dd6ec2c8" providerId="LiveId" clId="{C4C75069-C01D-4AF7-A3BF-BB2F0681F872}" dt="2026-08-08T01:53:29.969" v="1120" actId="1076"/>
          <ac:picMkLst>
            <pc:docMk/>
            <pc:sldMk cId="3627171321" sldId="285"/>
            <ac:picMk id="42" creationId="{B8CBA045-EC80-577A-72C9-5E3B61DE2280}"/>
          </ac:picMkLst>
        </pc:picChg>
        <pc:picChg chg="add del mod">
          <ac:chgData name="José Luis Serrant Diaz" userId="0edc8c29dd6ec2c8" providerId="LiveId" clId="{C4C75069-C01D-4AF7-A3BF-BB2F0681F872}" dt="2026-08-08T01:18:34.208" v="783" actId="478"/>
          <ac:picMkLst>
            <pc:docMk/>
            <pc:sldMk cId="3627171321" sldId="285"/>
            <ac:picMk id="43" creationId="{4F92A70D-8665-B11E-45F6-0D356C4E2897}"/>
          </ac:picMkLst>
        </pc:picChg>
        <pc:picChg chg="add mod">
          <ac:chgData name="José Luis Serrant Diaz" userId="0edc8c29dd6ec2c8" providerId="LiveId" clId="{C4C75069-C01D-4AF7-A3BF-BB2F0681F872}" dt="2026-08-08T01:35:17.955" v="1015"/>
          <ac:picMkLst>
            <pc:docMk/>
            <pc:sldMk cId="3627171321" sldId="285"/>
            <ac:picMk id="44" creationId="{134E2B82-8EFE-9907-E19C-5254B0E3D76B}"/>
          </ac:picMkLst>
        </pc:picChg>
        <pc:picChg chg="add mod">
          <ac:chgData name="José Luis Serrant Diaz" userId="0edc8c29dd6ec2c8" providerId="LiveId" clId="{C4C75069-C01D-4AF7-A3BF-BB2F0681F872}" dt="2026-08-08T01:55:43.096" v="1132" actId="1076"/>
          <ac:picMkLst>
            <pc:docMk/>
            <pc:sldMk cId="3627171321" sldId="285"/>
            <ac:picMk id="46" creationId="{393F3E10-3198-B9EC-27D7-F5EBBF77DA8E}"/>
          </ac:picMkLst>
        </pc:picChg>
        <pc:picChg chg="add mod">
          <ac:chgData name="José Luis Serrant Diaz" userId="0edc8c29dd6ec2c8" providerId="LiveId" clId="{C4C75069-C01D-4AF7-A3BF-BB2F0681F872}" dt="2026-08-08T01:35:31.881" v="1021"/>
          <ac:picMkLst>
            <pc:docMk/>
            <pc:sldMk cId="3627171321" sldId="285"/>
            <ac:picMk id="47" creationId="{E9BF0260-B9B2-DDFC-6766-4F8E82629EFA}"/>
          </ac:picMkLst>
        </pc:picChg>
        <pc:picChg chg="add mod">
          <ac:chgData name="José Luis Serrant Diaz" userId="0edc8c29dd6ec2c8" providerId="LiveId" clId="{C4C75069-C01D-4AF7-A3BF-BB2F0681F872}" dt="2026-08-08T01:35:38.394" v="1024" actId="1076"/>
          <ac:picMkLst>
            <pc:docMk/>
            <pc:sldMk cId="3627171321" sldId="285"/>
            <ac:picMk id="49" creationId="{6DD30317-7576-EB41-0441-D556DA50ADF4}"/>
          </ac:picMkLst>
        </pc:picChg>
        <pc:picChg chg="add del mod">
          <ac:chgData name="José Luis Serrant Diaz" userId="0edc8c29dd6ec2c8" providerId="LiveId" clId="{C4C75069-C01D-4AF7-A3BF-BB2F0681F872}" dt="2026-08-08T00:47:28.009" v="502" actId="478"/>
          <ac:picMkLst>
            <pc:docMk/>
            <pc:sldMk cId="3627171321" sldId="285"/>
            <ac:picMk id="50" creationId="{21A312C9-EE89-1919-AAC0-4B4BC197C291}"/>
          </ac:picMkLst>
        </pc:picChg>
        <pc:picChg chg="add del mod">
          <ac:chgData name="José Luis Serrant Diaz" userId="0edc8c29dd6ec2c8" providerId="LiveId" clId="{C4C75069-C01D-4AF7-A3BF-BB2F0681F872}" dt="2026-08-08T01:35:57.578" v="1029" actId="478"/>
          <ac:picMkLst>
            <pc:docMk/>
            <pc:sldMk cId="3627171321" sldId="285"/>
            <ac:picMk id="52" creationId="{CCD1DE17-D8F3-55F0-63D1-194FBE5DF0CC}"/>
          </ac:picMkLst>
        </pc:picChg>
        <pc:picChg chg="add mod">
          <ac:chgData name="José Luis Serrant Diaz" userId="0edc8c29dd6ec2c8" providerId="LiveId" clId="{C4C75069-C01D-4AF7-A3BF-BB2F0681F872}" dt="2026-08-08T01:36:08.499" v="1031" actId="1076"/>
          <ac:picMkLst>
            <pc:docMk/>
            <pc:sldMk cId="3627171321" sldId="285"/>
            <ac:picMk id="54" creationId="{C22E350A-7DDC-426B-9D9F-8C4655E0F21D}"/>
          </ac:picMkLst>
        </pc:picChg>
        <pc:picChg chg="del">
          <ac:chgData name="José Luis Serrant Diaz" userId="0edc8c29dd6ec2c8" providerId="LiveId" clId="{C4C75069-C01D-4AF7-A3BF-BB2F0681F872}" dt="2026-08-08T00:48:29.950" v="520" actId="478"/>
          <ac:picMkLst>
            <pc:docMk/>
            <pc:sldMk cId="3627171321" sldId="285"/>
            <ac:picMk id="55" creationId="{595A9812-167D-CBDB-4042-DC669DBDA72D}"/>
          </ac:picMkLst>
        </pc:picChg>
        <pc:picChg chg="del">
          <ac:chgData name="José Luis Serrant Diaz" userId="0edc8c29dd6ec2c8" providerId="LiveId" clId="{C4C75069-C01D-4AF7-A3BF-BB2F0681F872}" dt="2026-08-08T00:49:41.169" v="532" actId="478"/>
          <ac:picMkLst>
            <pc:docMk/>
            <pc:sldMk cId="3627171321" sldId="285"/>
            <ac:picMk id="58" creationId="{798AAE5E-122C-8483-FFDE-E2CC12A314C5}"/>
          </ac:picMkLst>
        </pc:picChg>
        <pc:picChg chg="del">
          <ac:chgData name="José Luis Serrant Diaz" userId="0edc8c29dd6ec2c8" providerId="LiveId" clId="{C4C75069-C01D-4AF7-A3BF-BB2F0681F872}" dt="2026-08-08T00:50:11.572" v="539" actId="478"/>
          <ac:picMkLst>
            <pc:docMk/>
            <pc:sldMk cId="3627171321" sldId="285"/>
            <ac:picMk id="60" creationId="{4597A785-C563-03DA-BACD-476A10EDE283}"/>
          </ac:picMkLst>
        </pc:picChg>
        <pc:picChg chg="del">
          <ac:chgData name="José Luis Serrant Diaz" userId="0edc8c29dd6ec2c8" providerId="LiveId" clId="{C4C75069-C01D-4AF7-A3BF-BB2F0681F872}" dt="2026-08-08T00:50:32.966" v="546" actId="478"/>
          <ac:picMkLst>
            <pc:docMk/>
            <pc:sldMk cId="3627171321" sldId="285"/>
            <ac:picMk id="63" creationId="{1ED0D026-AFC3-2C58-3E74-E10391655D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The Title of Poster (try to keep short, font size is 90-120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08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Affiliation (30-40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simulation results (export the image from COMSOL using the image snap shot with the format: PNG &amp; Background: transparent)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5200764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Excerpt from the Proceedings of the COMSOL Conference 2026 Boston</a:t>
            </a: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methods here.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Add your references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86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21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en-US" sz="4101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Short 1-2 sentence introductory information about your project (font size 50-60 </a:t>
            </a:r>
            <a:r>
              <a:rPr lang="en-US" noProof="0" dirty="0" err="1"/>
              <a:t>pt</a:t>
            </a:r>
            <a:r>
              <a:rPr lang="en-US" noProof="0" dirty="0"/>
              <a:t>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This space is best used for including your paper abstract/introduction and conclusions. Do NOT include images here. Keep the text in two columns as it is set </a:t>
            </a:r>
            <a:br>
              <a:rPr lang="en-US" noProof="0" dirty="0"/>
            </a:br>
            <a:r>
              <a:rPr lang="en-US" noProof="0" dirty="0"/>
              <a:t>(text in just 1 column would not be readable). </a:t>
            </a:r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 either: Abstract, Introduction, or Goals)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Methodology)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organization logo</a:t>
            </a:r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results here.</a:t>
            </a:r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Results)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97441" y="529698"/>
            <a:ext cx="17806045" cy="4911731"/>
          </a:xfrm>
        </p:spPr>
        <p:txBody>
          <a:bodyPr>
            <a:normAutofit/>
          </a:bodyPr>
          <a:lstStyle/>
          <a:p>
            <a:r>
              <a:rPr lang="en-US" sz="9600" dirty="0"/>
              <a:t>Optimization of Liquid Phase Generation by Catalyzed Pyrolysis of PET Plastic Waste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197297" y="7942601"/>
            <a:ext cx="17520817" cy="4229118"/>
          </a:xfrm>
        </p:spPr>
        <p:txBody>
          <a:bodyPr/>
          <a:lstStyle/>
          <a:p>
            <a:r>
              <a:rPr lang="en-US" sz="4000" dirty="0"/>
              <a:t>A. Marrero¹, H. Pelaez²</a:t>
            </a:r>
          </a:p>
          <a:p>
            <a:r>
              <a:rPr lang="en-US" sz="4000" dirty="0"/>
              <a:t>1. Graduate School – Mechanical Engineering, Polytechnic University of Puerto Rico, San Juan Puerto Rico</a:t>
            </a:r>
          </a:p>
          <a:p>
            <a:r>
              <a:rPr lang="en-US" sz="4000" dirty="0"/>
              <a:t>2. Graduate School – Mechanical Engineering, Polytechnic University of Puerto Rico, San Juan Puerto Rico.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1C6298-FDF9-47FA-8627-A8259918C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4554963" y="21301273"/>
            <a:ext cx="18063971" cy="7103479"/>
          </a:xfrm>
          <a:noFill/>
        </p:spPr>
        <p:txBody>
          <a:bodyPr numCol="2"/>
          <a:lstStyle/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3D porous catalytic reactor used as the reference configuration.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2D axisymmetric model developed for validation.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Chemical Reaction Engineering Module.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Physics: Laminar Flow, Brinkman Equations, Transport of Diluted Species    in Porous Catalysts, and Chemistry.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Cases: non-catalytic, Al₂O₃, and NiCl₂.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Catalyst loading: 5 </a:t>
            </a:r>
            <a:r>
              <a:rPr lang="en-US" sz="4100" dirty="0" err="1"/>
              <a:t>wt</a:t>
            </a:r>
            <a:r>
              <a:rPr lang="en-US" sz="4100" dirty="0"/>
              <a:t>% relative to PET.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7140" b="1" dirty="0"/>
              <a:t> Governing Model: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Arrhenius reaction kinetics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Convection–diffusion–reaction transport.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Surface reactions and Langmuir adsorption.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100" dirty="0"/>
              <a:t>PET → HVP (C₇H₆O₂) + LVP (C₂H₆).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4000" b="1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96912" y="39623894"/>
            <a:ext cx="15220541" cy="298129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[1] Cepeliogullar &amp; Putun, 2013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[2] COMSOL Multiphysics®, 2023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[3] Vijayakumar &amp; Sebastian, 2018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[4] </a:t>
            </a:r>
            <a:r>
              <a:rPr lang="" dirty="0"/>
              <a:t>H. Jia et al., 2020.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[5] Kabeyi &amp; Olanrewaju, 2023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en-US" dirty="0"/>
              <a:t>Enhancing PET pyrolysis efficiency through catalytic modeling to improve liquid fuel production.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20210" y="13132271"/>
            <a:ext cx="29615963" cy="1302499"/>
          </a:xfrm>
        </p:spPr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644384-6DB7-4296-B34C-E6674D4A428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99466" y="25966162"/>
            <a:ext cx="7980183" cy="3036233"/>
          </a:xfrm>
        </p:spPr>
        <p:txBody>
          <a:bodyPr/>
          <a:lstStyle/>
          <a:p>
            <a:r>
              <a:rPr lang="en-US" i="1" dirty="0"/>
              <a:t>Figure 1. COMSOL 3D porous catalytic reactor reference configuration adapted for PET pyrolysis and NiCl₂ modeling [2].</a:t>
            </a:r>
            <a:endParaRPr lang="" i="1" dirty="0"/>
          </a:p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ACA5A39-8C41-455A-9700-610CD1B5191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60313" y="29753205"/>
            <a:ext cx="14884941" cy="852223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700" b="1" dirty="0"/>
              <a:t>Results: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Non-catalytic case: steady state at 65 s.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Catalytic cases: steady state at ~1260 s.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Catalysts increased concentrations to ~8.0 × 10⁻¹⁵ mol/m³.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NiCl₂ produced ~0.33% higher outlet cross-sectional average concentration than Al₂O₃.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Higher temperature increased concentration; higher velocity decreased it.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700" b="1" dirty="0"/>
              <a:t>Conclusions: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Catalytic cases produced substantially higher predicted HVP/LVP concentrations.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NiCl₂ and Al₂O₃ showed similar predicted performance (&lt;1% difference).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Results are based on a comparative model with simplified catalyst kinetics.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700" dirty="0"/>
              <a:t>Future work: 3D modeling, liquid-phase yield evaluation, and experimental validation.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99466" y="28810449"/>
            <a:ext cx="15362501" cy="1303795"/>
          </a:xfrm>
        </p:spPr>
        <p:txBody>
          <a:bodyPr/>
          <a:lstStyle/>
          <a:p>
            <a:pPr algn="ctr"/>
            <a:r>
              <a:rPr lang="en-US" dirty="0"/>
              <a:t>Results &amp; Conclusions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699D37B-2F3A-487B-B2C4-0E90B616EB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5836931" y="34950025"/>
            <a:ext cx="4800488" cy="2315228"/>
          </a:xfrm>
        </p:spPr>
        <p:txBody>
          <a:bodyPr/>
          <a:lstStyle/>
          <a:p>
            <a:r>
              <a:rPr lang="en-US" sz="3600" i="1" dirty="0"/>
              <a:t>Figure 3. Non-catalytic HVP and LVP concentration fields at 65 s and 0.1 m/s.</a:t>
            </a:r>
            <a:endParaRPr lang="en-US" sz="3600" dirty="0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DA1BB53D-2E25-D875-FFA5-CFEC822C51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20210" y="14342714"/>
            <a:ext cx="30397904" cy="5415937"/>
          </a:xfrm>
        </p:spPr>
        <p:txBody>
          <a:bodyPr/>
          <a:lstStyle/>
          <a:p>
            <a:r>
              <a:rPr lang="en-US" sz="4200" dirty="0"/>
              <a:t>This study evaluates the potential of a Nickel (II) Chloride (NiCl₂) catalyst toward a target 10% increase in liquid-phase production from PET pyrolysis. A 2D axisymmetric model was developed in COMSOL Multiphysics® to compare non-catalytic, Al₂O₃, and NiCl₂ configurations. NiCl₂ and Al₂O₃ exhibited similar predicted behavior, with less than 1% difference and maximum concentrations of approximately 8.0 × 10⁻¹⁵ mol/m³. The validated parameters will support future implementation in a 3D reactor model and experimental comparison[1].</a:t>
            </a:r>
          </a:p>
          <a:p>
            <a:endParaRPr lang="en-US" sz="4200" dirty="0"/>
          </a:p>
          <a:p>
            <a:r>
              <a:rPr lang="en-US" sz="7140" b="1" dirty="0"/>
              <a:t>Introduction &amp; Objectives: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200" dirty="0"/>
              <a:t>• Plastic waste is a global environmental issue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200" dirty="0"/>
              <a:t>• PET is widely used and difficult to recycle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200" dirty="0"/>
              <a:t>• Pyrolysis enables conversion into fuel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200" dirty="0"/>
              <a:t>• Objective: Evaluate the potential of NiCl₂ toward a target 10% increase in liquid-phase production.</a:t>
            </a:r>
          </a:p>
          <a:p>
            <a:endParaRPr lang="en-US" sz="4200" dirty="0"/>
          </a:p>
          <a:p>
            <a:endParaRPr lang="en-US" sz="4200" dirty="0"/>
          </a:p>
        </p:txBody>
      </p:sp>
      <p:sp>
        <p:nvSpPr>
          <p:cNvPr id="51" name="Text Placeholder 9">
            <a:extLst>
              <a:ext uri="{FF2B5EF4-FFF2-40B4-BE49-F238E27FC236}">
                <a16:creationId xmlns:a16="http://schemas.microsoft.com/office/drawing/2014/main" id="{0BAE0697-3ACC-28D9-BB63-C0570CC93DC0}"/>
              </a:ext>
            </a:extLst>
          </p:cNvPr>
          <p:cNvSpPr txBox="1">
            <a:spLocks/>
          </p:cNvSpPr>
          <p:nvPr/>
        </p:nvSpPr>
        <p:spPr>
          <a:xfrm>
            <a:off x="14764281" y="19928087"/>
            <a:ext cx="10032162" cy="131296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3291840" rtl="0" eaLnBrk="1" latinLnBrk="0" hangingPunct="1">
              <a:lnSpc>
                <a:spcPct val="90000"/>
              </a:lnSpc>
              <a:spcBef>
                <a:spcPts val="3600"/>
              </a:spcBef>
              <a:buFont typeface="Arial" panose="020B0604020202020204" pitchFamily="34" charset="0"/>
              <a:buNone/>
              <a:defRPr sz="7141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52197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32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4394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56591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08788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5256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34440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9032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Methodology: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40FEC387-F623-5EDE-4FB3-AE24DB761DA4}"/>
              </a:ext>
            </a:extLst>
          </p:cNvPr>
          <p:cNvSpPr txBox="1">
            <a:spLocks/>
          </p:cNvSpPr>
          <p:nvPr/>
        </p:nvSpPr>
        <p:spPr>
          <a:xfrm>
            <a:off x="7980716" y="27197942"/>
            <a:ext cx="7164539" cy="1612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91840" rtl="0" eaLnBrk="1" latinLnBrk="0" hangingPunct="1">
              <a:lnSpc>
                <a:spcPct val="90000"/>
              </a:lnSpc>
              <a:spcBef>
                <a:spcPts val="3600"/>
              </a:spcBef>
              <a:buFont typeface="Arial" panose="020B0604020202020204" pitchFamily="34" charset="0"/>
              <a:buNone/>
              <a:defRPr sz="40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52197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32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4394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56591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08788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5256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34440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9032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Figure 2. 2D axisymmetric validation models without and with a porous catalytic region.</a:t>
            </a:r>
            <a:endParaRPr lang="" i="1" dirty="0"/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0BDB76D6-ADA1-2EE2-9664-365CDB9C2D97}"/>
              </a:ext>
            </a:extLst>
          </p:cNvPr>
          <p:cNvSpPr txBox="1">
            <a:spLocks/>
          </p:cNvSpPr>
          <p:nvPr/>
        </p:nvSpPr>
        <p:spPr>
          <a:xfrm>
            <a:off x="21810712" y="34957529"/>
            <a:ext cx="5064235" cy="23077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91840" rtl="0" eaLnBrk="1" latinLnBrk="0" hangingPunct="1">
              <a:lnSpc>
                <a:spcPct val="90000"/>
              </a:lnSpc>
              <a:spcBef>
                <a:spcPts val="3600"/>
              </a:spcBef>
              <a:buFont typeface="Arial" panose="020B0604020202020204" pitchFamily="34" charset="0"/>
              <a:buNone/>
              <a:defRPr sz="40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52197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32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4394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56591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08788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5256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34440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9032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/>
              <a:t>Figure 4. Catalytic HVP </a:t>
            </a:r>
            <a:r>
              <a:rPr lang="en-US" sz="3600" i="1" dirty="0"/>
              <a:t>and</a:t>
            </a:r>
            <a:r>
              <a:rPr lang="en-US" i="1" dirty="0"/>
              <a:t> LVP concentration fields for Al₂O₃ at 1260 s and NiCl₂ at 1259.5 s. </a:t>
            </a:r>
            <a:endParaRPr lang="" i="1" dirty="0"/>
          </a:p>
        </p:txBody>
      </p:sp>
      <p:pic>
        <p:nvPicPr>
          <p:cNvPr id="62" name="Picture Placeholder 24">
            <a:extLst>
              <a:ext uri="{FF2B5EF4-FFF2-40B4-BE49-F238E27FC236}">
                <a16:creationId xmlns:a16="http://schemas.microsoft.com/office/drawing/2014/main" id="{D9D9A80D-B8CD-D802-BB59-F7D9FC7DF1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50" t="-91582" r="-7334" b="-89301"/>
          <a:stretch/>
        </p:blipFill>
        <p:spPr>
          <a:xfrm>
            <a:off x="17418480" y="39204884"/>
            <a:ext cx="13848701" cy="3153247"/>
          </a:xfrm>
          <a:prstGeom prst="rect">
            <a:avLst/>
          </a:prstGeom>
        </p:spPr>
      </p:pic>
      <p:sp>
        <p:nvSpPr>
          <p:cNvPr id="64" name="Text Placeholder 16">
            <a:extLst>
              <a:ext uri="{FF2B5EF4-FFF2-40B4-BE49-F238E27FC236}">
                <a16:creationId xmlns:a16="http://schemas.microsoft.com/office/drawing/2014/main" id="{5F00A67A-C7B1-F588-FAF5-B7F947E6DCD2}"/>
              </a:ext>
            </a:extLst>
          </p:cNvPr>
          <p:cNvSpPr txBox="1">
            <a:spLocks/>
          </p:cNvSpPr>
          <p:nvPr/>
        </p:nvSpPr>
        <p:spPr>
          <a:xfrm>
            <a:off x="27729897" y="35122195"/>
            <a:ext cx="4683177" cy="31532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91840" rtl="0" eaLnBrk="1" latinLnBrk="0" hangingPunct="1">
              <a:lnSpc>
                <a:spcPct val="90000"/>
              </a:lnSpc>
              <a:spcBef>
                <a:spcPts val="3600"/>
              </a:spcBef>
              <a:buFont typeface="Arial" panose="020B0604020202020204" pitchFamily="34" charset="0"/>
              <a:buNone/>
              <a:defRPr sz="40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52197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328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04394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56591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08788" indent="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20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05256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9848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34440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90320" indent="-822960" algn="l" defTabSz="329184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i="1" dirty="0"/>
              <a:t>Figure 5. Molar concentration of HVP and LVP versus radius at z = 1.5 m for the non-catalytic, Al₂O₃, and NiCl₂ cases. </a:t>
            </a:r>
            <a:endParaRPr lang="" sz="3600" i="1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C5795D1-0495-3E9E-1B50-AFF1345AB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05" y="1238856"/>
            <a:ext cx="14630400" cy="97536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94F561D-BEE7-2E02-6897-383BACEF3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97" y="21204763"/>
            <a:ext cx="7315200" cy="47115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8CBA045-EC80-577A-72C9-5E3B61DE2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651" y="20324181"/>
            <a:ext cx="5486400" cy="682839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3F3E10-3198-B9EC-27D7-F5EBBF77D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82437" y="30213189"/>
            <a:ext cx="6400800" cy="480771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DD30317-7576-EB41-0441-D556DA50AD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29097" y="30204789"/>
            <a:ext cx="6400800" cy="48006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22E350A-7DDC-426B-9D9F-8C4655E0F2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29897" y="29184211"/>
            <a:ext cx="4681728" cy="583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541</TotalTime>
  <Words>597</Words>
  <Application>Microsoft Office PowerPoint</Application>
  <PresentationFormat>Custom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Optimization of Liquid Phase Generation by Catalyzed Pyrolysis of PET Plastic Waste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José Luis Serrant Diaz</cp:lastModifiedBy>
  <cp:revision>113</cp:revision>
  <cp:lastPrinted>2023-01-06T15:48:30Z</cp:lastPrinted>
  <dcterms:created xsi:type="dcterms:W3CDTF">2023-01-03T14:57:49Z</dcterms:created>
  <dcterms:modified xsi:type="dcterms:W3CDTF">2026-08-08T01:56:56Z</dcterms:modified>
</cp:coreProperties>
</file>