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5" r:id="rId1"/>
  </p:sldMasterIdLst>
  <p:notesMasterIdLst>
    <p:notesMasterId r:id="rId3"/>
  </p:notesMasterIdLst>
  <p:sldIdLst>
    <p:sldId id="288" r:id="rId2"/>
  </p:sldIdLst>
  <p:sldSz cx="32918400" cy="43891200"/>
  <p:notesSz cx="6950075" cy="9236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Your poster" id="{FBD8B3AE-BE91-4C46-B2EC-4082CAFA89BA}">
          <p14:sldIdLst>
            <p14:sldId id="288"/>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MOU" lastIdx="1" clrIdx="0">
    <p:extLst>
      <p:ext uri="{19B8F6BF-5375-455C-9EA6-DF929625EA0E}">
        <p15:presenceInfo xmlns:p15="http://schemas.microsoft.com/office/powerpoint/2012/main" userId="Microsoft Office 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FAC"/>
    <a:srgbClr val="E1EAF1"/>
    <a:srgbClr val="DAE5EE"/>
    <a:srgbClr val="D5E1EB"/>
    <a:srgbClr val="D2E0EB"/>
    <a:srgbClr val="CDDCE8"/>
    <a:srgbClr val="CAD8E6"/>
    <a:srgbClr val="C2D3E3"/>
    <a:srgbClr val="B8CBDF"/>
    <a:srgbClr val="78A3C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1B96E9A-1F4D-4EC9-B6C3-F785D97F4E7D}" v="86" dt="2026-09-02T23:50:38.89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04" autoAdjust="0"/>
    <p:restoredTop sz="96340" autoAdjust="0"/>
  </p:normalViewPr>
  <p:slideViewPr>
    <p:cSldViewPr snapToGrid="0">
      <p:cViewPr>
        <p:scale>
          <a:sx n="50" d="100"/>
          <a:sy n="50" d="100"/>
        </p:scale>
        <p:origin x="-768" y="-6258"/>
      </p:cViewPr>
      <p:guideLst/>
    </p:cSldViewPr>
  </p:slideViewPr>
  <p:outlineViewPr>
    <p:cViewPr>
      <p:scale>
        <a:sx n="33" d="100"/>
        <a:sy n="33" d="100"/>
      </p:scale>
      <p:origin x="0" y="0"/>
    </p:cViewPr>
  </p:outlineViewPr>
  <p:notesTextViewPr>
    <p:cViewPr>
      <p:scale>
        <a:sx n="125" d="100"/>
        <a:sy n="125" d="100"/>
      </p:scale>
      <p:origin x="0" y="0"/>
    </p:cViewPr>
  </p:notesTextViewPr>
  <p:notesViewPr>
    <p:cSldViewPr snapToGrid="0">
      <p:cViewPr varScale="1">
        <p:scale>
          <a:sx n="103" d="100"/>
          <a:sy n="103" d="100"/>
        </p:scale>
        <p:origin x="3504"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10" Type="http://schemas.microsoft.com/office/2015/10/relationships/revisionInfo" Target="revisionInfo.xml"/><Relationship Id="rId4" Type="http://schemas.openxmlformats.org/officeDocument/2006/relationships/commentAuthors" Target="commentAuthors.xml"/><Relationship Id="rId9"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subasa Watanabe (渡邊 翼)" userId="22364ceb-7495-43d2-a4cd-c225b8d54342" providerId="ADAL" clId="{57512745-C2FF-4338-A84E-E7F15D4780E2}"/>
    <pc:docChg chg="undo redo custSel addSld delSld modSld modSection">
      <pc:chgData name="Tsubasa Watanabe (渡邊 翼)" userId="22364ceb-7495-43d2-a4cd-c225b8d54342" providerId="ADAL" clId="{57512745-C2FF-4338-A84E-E7F15D4780E2}" dt="2026-09-02T23:50:38.897" v="191" actId="6549"/>
      <pc:docMkLst>
        <pc:docMk/>
      </pc:docMkLst>
      <pc:sldChg chg="addSp delSp modSp del mod">
        <pc:chgData name="Tsubasa Watanabe (渡邊 翼)" userId="22364ceb-7495-43d2-a4cd-c225b8d54342" providerId="ADAL" clId="{57512745-C2FF-4338-A84E-E7F15D4780E2}" dt="2026-09-02T23:39:32.660" v="158" actId="47"/>
        <pc:sldMkLst>
          <pc:docMk/>
          <pc:sldMk cId="2990448795" sldId="286"/>
        </pc:sldMkLst>
        <pc:spChg chg="mod">
          <ac:chgData name="Tsubasa Watanabe (渡邊 翼)" userId="22364ceb-7495-43d2-a4cd-c225b8d54342" providerId="ADAL" clId="{57512745-C2FF-4338-A84E-E7F15D4780E2}" dt="2026-09-02T23:29:33.648" v="36" actId="20577"/>
          <ac:spMkLst>
            <pc:docMk/>
            <pc:sldMk cId="2990448795" sldId="286"/>
            <ac:spMk id="4" creationId="{17D1D5B3-C701-6065-4BA0-169C0E86AA98}"/>
          </ac:spMkLst>
        </pc:spChg>
        <pc:spChg chg="mod">
          <ac:chgData name="Tsubasa Watanabe (渡邊 翼)" userId="22364ceb-7495-43d2-a4cd-c225b8d54342" providerId="ADAL" clId="{57512745-C2FF-4338-A84E-E7F15D4780E2}" dt="2026-09-02T23:26:57.095" v="4" actId="6549"/>
          <ac:spMkLst>
            <pc:docMk/>
            <pc:sldMk cId="2990448795" sldId="286"/>
            <ac:spMk id="5" creationId="{22870161-6EDA-42E3-AC05-0552171DAD15}"/>
          </ac:spMkLst>
        </pc:spChg>
        <pc:spChg chg="mod">
          <ac:chgData name="Tsubasa Watanabe (渡邊 翼)" userId="22364ceb-7495-43d2-a4cd-c225b8d54342" providerId="ADAL" clId="{57512745-C2FF-4338-A84E-E7F15D4780E2}" dt="2026-09-02T23:23:54.006" v="0" actId="123"/>
          <ac:spMkLst>
            <pc:docMk/>
            <pc:sldMk cId="2990448795" sldId="286"/>
            <ac:spMk id="8" creationId="{8D742B11-619C-436F-BD05-D925F2036DEF}"/>
          </ac:spMkLst>
        </pc:spChg>
        <pc:spChg chg="mod">
          <ac:chgData name="Tsubasa Watanabe (渡邊 翼)" userId="22364ceb-7495-43d2-a4cd-c225b8d54342" providerId="ADAL" clId="{57512745-C2FF-4338-A84E-E7F15D4780E2}" dt="2026-09-02T23:30:55.629" v="59" actId="1036"/>
          <ac:spMkLst>
            <pc:docMk/>
            <pc:sldMk cId="2990448795" sldId="286"/>
            <ac:spMk id="12" creationId="{FC644384-6DB7-4296-B34C-E6674D4A428F}"/>
          </ac:spMkLst>
        </pc:spChg>
        <pc:spChg chg="mod">
          <ac:chgData name="Tsubasa Watanabe (渡邊 翼)" userId="22364ceb-7495-43d2-a4cd-c225b8d54342" providerId="ADAL" clId="{57512745-C2FF-4338-A84E-E7F15D4780E2}" dt="2026-09-02T23:31:35.086" v="60" actId="255"/>
          <ac:spMkLst>
            <pc:docMk/>
            <pc:sldMk cId="2990448795" sldId="286"/>
            <ac:spMk id="14" creationId="{7ACA5A39-8C41-455A-9700-610CD1B5191A}"/>
          </ac:spMkLst>
        </pc:spChg>
        <pc:spChg chg="mod">
          <ac:chgData name="Tsubasa Watanabe (渡邊 翼)" userId="22364ceb-7495-43d2-a4cd-c225b8d54342" providerId="ADAL" clId="{57512745-C2FF-4338-A84E-E7F15D4780E2}" dt="2026-09-02T23:32:20.070" v="61" actId="554"/>
          <ac:spMkLst>
            <pc:docMk/>
            <pc:sldMk cId="2990448795" sldId="286"/>
            <ac:spMk id="16" creationId="{482DECAC-ED67-6568-FF1B-72BC70308E6D}"/>
          </ac:spMkLst>
        </pc:spChg>
        <pc:spChg chg="mod">
          <ac:chgData name="Tsubasa Watanabe (渡邊 翼)" userId="22364ceb-7495-43d2-a4cd-c225b8d54342" providerId="ADAL" clId="{57512745-C2FF-4338-A84E-E7F15D4780E2}" dt="2026-09-02T23:32:20.070" v="61" actId="554"/>
          <ac:spMkLst>
            <pc:docMk/>
            <pc:sldMk cId="2990448795" sldId="286"/>
            <ac:spMk id="17" creationId="{E699D37B-2F3A-487B-B2C4-0E90B616EB07}"/>
          </ac:spMkLst>
        </pc:spChg>
        <pc:spChg chg="mod">
          <ac:chgData name="Tsubasa Watanabe (渡邊 翼)" userId="22364ceb-7495-43d2-a4cd-c225b8d54342" providerId="ADAL" clId="{57512745-C2FF-4338-A84E-E7F15D4780E2}" dt="2026-09-02T23:28:54.635" v="23" actId="555"/>
          <ac:spMkLst>
            <pc:docMk/>
            <pc:sldMk cId="2990448795" sldId="286"/>
            <ac:spMk id="28" creationId="{D8C37D68-45D2-C0C2-F290-424DBC460BE3}"/>
          </ac:spMkLst>
        </pc:spChg>
        <pc:spChg chg="mod">
          <ac:chgData name="Tsubasa Watanabe (渡邊 翼)" userId="22364ceb-7495-43d2-a4cd-c225b8d54342" providerId="ADAL" clId="{57512745-C2FF-4338-A84E-E7F15D4780E2}" dt="2026-09-02T23:35:55.669" v="117" actId="553"/>
          <ac:spMkLst>
            <pc:docMk/>
            <pc:sldMk cId="2990448795" sldId="286"/>
            <ac:spMk id="36" creationId="{5E5D5FA8-A16B-0B80-F472-C5455AD506E9}"/>
          </ac:spMkLst>
        </pc:spChg>
        <pc:spChg chg="mod">
          <ac:chgData name="Tsubasa Watanabe (渡邊 翼)" userId="22364ceb-7495-43d2-a4cd-c225b8d54342" providerId="ADAL" clId="{57512745-C2FF-4338-A84E-E7F15D4780E2}" dt="2026-09-02T23:37:11.272" v="126" actId="2711"/>
          <ac:spMkLst>
            <pc:docMk/>
            <pc:sldMk cId="2990448795" sldId="286"/>
            <ac:spMk id="38" creationId="{DE82BD3E-4BEE-713E-25F8-0FC8E718D7AB}"/>
          </ac:spMkLst>
        </pc:spChg>
        <pc:spChg chg="mod">
          <ac:chgData name="Tsubasa Watanabe (渡邊 翼)" userId="22364ceb-7495-43d2-a4cd-c225b8d54342" providerId="ADAL" clId="{57512745-C2FF-4338-A84E-E7F15D4780E2}" dt="2026-09-02T23:30:17.283" v="55" actId="6549"/>
          <ac:spMkLst>
            <pc:docMk/>
            <pc:sldMk cId="2990448795" sldId="286"/>
            <ac:spMk id="40" creationId="{CBB96BAC-77FE-5154-BD8B-F52F0770C487}"/>
          </ac:spMkLst>
        </pc:spChg>
        <pc:picChg chg="add mod">
          <ac:chgData name="Tsubasa Watanabe (渡邊 翼)" userId="22364ceb-7495-43d2-a4cd-c225b8d54342" providerId="ADAL" clId="{57512745-C2FF-4338-A84E-E7F15D4780E2}" dt="2026-09-02T23:34:50.232" v="96" actId="552"/>
          <ac:picMkLst>
            <pc:docMk/>
            <pc:sldMk cId="2990448795" sldId="286"/>
            <ac:picMk id="19" creationId="{4CAF4EFB-BF34-D157-35A5-D9D65B083BF2}"/>
          </ac:picMkLst>
        </pc:picChg>
        <pc:picChg chg="del">
          <ac:chgData name="Tsubasa Watanabe (渡邊 翼)" userId="22364ceb-7495-43d2-a4cd-c225b8d54342" providerId="ADAL" clId="{57512745-C2FF-4338-A84E-E7F15D4780E2}" dt="2026-09-02T23:34:26.160" v="64" actId="478"/>
          <ac:picMkLst>
            <pc:docMk/>
            <pc:sldMk cId="2990448795" sldId="286"/>
            <ac:picMk id="26" creationId="{57B7AF7A-E47E-6624-214C-312F6FDEEB36}"/>
          </ac:picMkLst>
        </pc:picChg>
        <pc:picChg chg="mod">
          <ac:chgData name="Tsubasa Watanabe (渡邊 翼)" userId="22364ceb-7495-43d2-a4cd-c225b8d54342" providerId="ADAL" clId="{57512745-C2FF-4338-A84E-E7F15D4780E2}" dt="2026-09-02T23:35:55.669" v="117" actId="553"/>
          <ac:picMkLst>
            <pc:docMk/>
            <pc:sldMk cId="2990448795" sldId="286"/>
            <ac:picMk id="164" creationId="{1AD13C8F-B342-6A9B-3DE1-038E28769721}"/>
          </ac:picMkLst>
        </pc:picChg>
      </pc:sldChg>
      <pc:sldChg chg="modSp add del mod">
        <pc:chgData name="Tsubasa Watanabe (渡邊 翼)" userId="22364ceb-7495-43d2-a4cd-c225b8d54342" providerId="ADAL" clId="{57512745-C2FF-4338-A84E-E7F15D4780E2}" dt="2026-09-02T23:49:36.339" v="190" actId="47"/>
        <pc:sldMkLst>
          <pc:docMk/>
          <pc:sldMk cId="868342168" sldId="287"/>
        </pc:sldMkLst>
        <pc:spChg chg="mod">
          <ac:chgData name="Tsubasa Watanabe (渡邊 翼)" userId="22364ceb-7495-43d2-a4cd-c225b8d54342" providerId="ADAL" clId="{57512745-C2FF-4338-A84E-E7F15D4780E2}" dt="2026-09-02T23:47:42.973" v="184" actId="6549"/>
          <ac:spMkLst>
            <pc:docMk/>
            <pc:sldMk cId="868342168" sldId="287"/>
            <ac:spMk id="4" creationId="{17D1D5B3-C701-6065-4BA0-169C0E86AA98}"/>
          </ac:spMkLst>
        </pc:spChg>
        <pc:spChg chg="mod">
          <ac:chgData name="Tsubasa Watanabe (渡邊 翼)" userId="22364ceb-7495-43d2-a4cd-c225b8d54342" providerId="ADAL" clId="{57512745-C2FF-4338-A84E-E7F15D4780E2}" dt="2026-09-02T23:41:58.223" v="160" actId="20577"/>
          <ac:spMkLst>
            <pc:docMk/>
            <pc:sldMk cId="868342168" sldId="287"/>
            <ac:spMk id="6" creationId="{231C6298-FDF9-47FA-8627-A8259918CF73}"/>
          </ac:spMkLst>
        </pc:spChg>
        <pc:spChg chg="mod">
          <ac:chgData name="Tsubasa Watanabe (渡邊 翼)" userId="22364ceb-7495-43d2-a4cd-c225b8d54342" providerId="ADAL" clId="{57512745-C2FF-4338-A84E-E7F15D4780E2}" dt="2026-09-02T23:43:17.941" v="168" actId="1035"/>
          <ac:spMkLst>
            <pc:docMk/>
            <pc:sldMk cId="868342168" sldId="287"/>
            <ac:spMk id="14" creationId="{7ACA5A39-8C41-455A-9700-610CD1B5191A}"/>
          </ac:spMkLst>
        </pc:spChg>
        <pc:spChg chg="mod">
          <ac:chgData name="Tsubasa Watanabe (渡邊 翼)" userId="22364ceb-7495-43d2-a4cd-c225b8d54342" providerId="ADAL" clId="{57512745-C2FF-4338-A84E-E7F15D4780E2}" dt="2026-09-02T23:44:03.630" v="169" actId="12788"/>
          <ac:spMkLst>
            <pc:docMk/>
            <pc:sldMk cId="868342168" sldId="287"/>
            <ac:spMk id="16" creationId="{482DECAC-ED67-6568-FF1B-72BC70308E6D}"/>
          </ac:spMkLst>
        </pc:spChg>
        <pc:spChg chg="mod">
          <ac:chgData name="Tsubasa Watanabe (渡邊 翼)" userId="22364ceb-7495-43d2-a4cd-c225b8d54342" providerId="ADAL" clId="{57512745-C2FF-4338-A84E-E7F15D4780E2}" dt="2026-09-02T23:47:00.096" v="176"/>
          <ac:spMkLst>
            <pc:docMk/>
            <pc:sldMk cId="868342168" sldId="287"/>
            <ac:spMk id="28" creationId="{D8C37D68-45D2-C0C2-F290-424DBC460BE3}"/>
          </ac:spMkLst>
        </pc:spChg>
        <pc:spChg chg="mod">
          <ac:chgData name="Tsubasa Watanabe (渡邊 翼)" userId="22364ceb-7495-43d2-a4cd-c225b8d54342" providerId="ADAL" clId="{57512745-C2FF-4338-A84E-E7F15D4780E2}" dt="2026-09-02T23:39:07.800" v="157" actId="6549"/>
          <ac:spMkLst>
            <pc:docMk/>
            <pc:sldMk cId="868342168" sldId="287"/>
            <ac:spMk id="38" creationId="{DE82BD3E-4BEE-713E-25F8-0FC8E718D7AB}"/>
          </ac:spMkLst>
        </pc:spChg>
        <pc:picChg chg="mod">
          <ac:chgData name="Tsubasa Watanabe (渡邊 翼)" userId="22364ceb-7495-43d2-a4cd-c225b8d54342" providerId="ADAL" clId="{57512745-C2FF-4338-A84E-E7F15D4780E2}" dt="2026-09-02T23:44:03.630" v="169" actId="12788"/>
          <ac:picMkLst>
            <pc:docMk/>
            <pc:sldMk cId="868342168" sldId="287"/>
            <ac:picMk id="13" creationId="{67DC856D-06BF-6D62-6C3F-645096F97965}"/>
          </ac:picMkLst>
        </pc:picChg>
      </pc:sldChg>
      <pc:sldChg chg="modSp add">
        <pc:chgData name="Tsubasa Watanabe (渡邊 翼)" userId="22364ceb-7495-43d2-a4cd-c225b8d54342" providerId="ADAL" clId="{57512745-C2FF-4338-A84E-E7F15D4780E2}" dt="2026-09-02T23:50:38.897" v="191" actId="6549"/>
        <pc:sldMkLst>
          <pc:docMk/>
          <pc:sldMk cId="975650462" sldId="288"/>
        </pc:sldMkLst>
        <pc:spChg chg="mod">
          <ac:chgData name="Tsubasa Watanabe (渡邊 翼)" userId="22364ceb-7495-43d2-a4cd-c225b8d54342" providerId="ADAL" clId="{57512745-C2FF-4338-A84E-E7F15D4780E2}" dt="2026-09-02T23:49:16.647" v="189" actId="20577"/>
          <ac:spMkLst>
            <pc:docMk/>
            <pc:sldMk cId="975650462" sldId="288"/>
            <ac:spMk id="4" creationId="{17D1D5B3-C701-6065-4BA0-169C0E86AA98}"/>
          </ac:spMkLst>
        </pc:spChg>
        <pc:spChg chg="mod">
          <ac:chgData name="Tsubasa Watanabe (渡邊 翼)" userId="22364ceb-7495-43d2-a4cd-c225b8d54342" providerId="ADAL" clId="{57512745-C2FF-4338-A84E-E7F15D4780E2}" dt="2026-09-02T23:50:38.897" v="191" actId="6549"/>
          <ac:spMkLst>
            <pc:docMk/>
            <pc:sldMk cId="975650462" sldId="288"/>
            <ac:spMk id="38" creationId="{DE82BD3E-4BEE-713E-25F8-0FC8E718D7AB}"/>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3011699" cy="463408"/>
          </a:xfrm>
          <a:prstGeom prst="rect">
            <a:avLst/>
          </a:prstGeom>
        </p:spPr>
        <p:txBody>
          <a:bodyPr vert="horz" lIns="92492" tIns="46246" rIns="92492" bIns="46246" rtlCol="0"/>
          <a:lstStyle>
            <a:lvl1pPr algn="l">
              <a:defRPr sz="1200"/>
            </a:lvl1pPr>
          </a:lstStyle>
          <a:p>
            <a:endParaRPr lang="en-US"/>
          </a:p>
        </p:txBody>
      </p:sp>
      <p:sp>
        <p:nvSpPr>
          <p:cNvPr id="3" name="Datumsplatzhalter 2"/>
          <p:cNvSpPr>
            <a:spLocks noGrp="1"/>
          </p:cNvSpPr>
          <p:nvPr>
            <p:ph type="dt" idx="1"/>
          </p:nvPr>
        </p:nvSpPr>
        <p:spPr>
          <a:xfrm>
            <a:off x="3936768" y="0"/>
            <a:ext cx="3011699" cy="463408"/>
          </a:xfrm>
          <a:prstGeom prst="rect">
            <a:avLst/>
          </a:prstGeom>
        </p:spPr>
        <p:txBody>
          <a:bodyPr vert="horz" lIns="92492" tIns="46246" rIns="92492" bIns="46246" rtlCol="0"/>
          <a:lstStyle>
            <a:lvl1pPr algn="r">
              <a:defRPr sz="1200"/>
            </a:lvl1pPr>
          </a:lstStyle>
          <a:p>
            <a:fld id="{840FD44B-3D92-4DA1-963F-3AC1E37877B5}" type="datetimeFigureOut">
              <a:rPr lang="en-US" smtClean="0"/>
              <a:t>9/3/2026</a:t>
            </a:fld>
            <a:endParaRPr lang="en-US"/>
          </a:p>
        </p:txBody>
      </p:sp>
      <p:sp>
        <p:nvSpPr>
          <p:cNvPr id="4" name="Folienbildplatzhalter 3"/>
          <p:cNvSpPr>
            <a:spLocks noGrp="1" noRot="1" noChangeAspect="1"/>
          </p:cNvSpPr>
          <p:nvPr>
            <p:ph type="sldImg" idx="2"/>
          </p:nvPr>
        </p:nvSpPr>
        <p:spPr>
          <a:xfrm>
            <a:off x="2305050" y="1154113"/>
            <a:ext cx="2339975" cy="3117850"/>
          </a:xfrm>
          <a:prstGeom prst="rect">
            <a:avLst/>
          </a:prstGeom>
          <a:noFill/>
          <a:ln w="12700">
            <a:solidFill>
              <a:prstClr val="black"/>
            </a:solidFill>
          </a:ln>
        </p:spPr>
        <p:txBody>
          <a:bodyPr vert="horz" lIns="92492" tIns="46246" rIns="92492" bIns="46246" rtlCol="0" anchor="ctr"/>
          <a:lstStyle/>
          <a:p>
            <a:endParaRPr lang="en-US"/>
          </a:p>
        </p:txBody>
      </p:sp>
      <p:sp>
        <p:nvSpPr>
          <p:cNvPr id="5" name="Notizenplatzhalter 4"/>
          <p:cNvSpPr>
            <a:spLocks noGrp="1"/>
          </p:cNvSpPr>
          <p:nvPr>
            <p:ph type="body" sz="quarter" idx="3"/>
          </p:nvPr>
        </p:nvSpPr>
        <p:spPr>
          <a:xfrm>
            <a:off x="695008" y="4444861"/>
            <a:ext cx="5560060" cy="3636705"/>
          </a:xfrm>
          <a:prstGeom prst="rect">
            <a:avLst/>
          </a:prstGeom>
        </p:spPr>
        <p:txBody>
          <a:bodyPr vert="horz" lIns="92492" tIns="46246" rIns="92492" bIns="46246"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6" name="Fußzeilenplatzhalter 5"/>
          <p:cNvSpPr>
            <a:spLocks noGrp="1"/>
          </p:cNvSpPr>
          <p:nvPr>
            <p:ph type="ftr" sz="quarter" idx="4"/>
          </p:nvPr>
        </p:nvSpPr>
        <p:spPr>
          <a:xfrm>
            <a:off x="0" y="8772669"/>
            <a:ext cx="3011699" cy="463407"/>
          </a:xfrm>
          <a:prstGeom prst="rect">
            <a:avLst/>
          </a:prstGeom>
        </p:spPr>
        <p:txBody>
          <a:bodyPr vert="horz" lIns="92492" tIns="46246" rIns="92492" bIns="46246" rtlCol="0" anchor="b"/>
          <a:lstStyle>
            <a:lvl1pPr algn="l">
              <a:defRPr sz="1200"/>
            </a:lvl1pPr>
          </a:lstStyle>
          <a:p>
            <a:endParaRPr lang="en-US"/>
          </a:p>
        </p:txBody>
      </p:sp>
      <p:sp>
        <p:nvSpPr>
          <p:cNvPr id="7" name="Foliennummernplatzhalter 6"/>
          <p:cNvSpPr>
            <a:spLocks noGrp="1"/>
          </p:cNvSpPr>
          <p:nvPr>
            <p:ph type="sldNum" sz="quarter" idx="5"/>
          </p:nvPr>
        </p:nvSpPr>
        <p:spPr>
          <a:xfrm>
            <a:off x="3936768" y="8772669"/>
            <a:ext cx="3011699" cy="463407"/>
          </a:xfrm>
          <a:prstGeom prst="rect">
            <a:avLst/>
          </a:prstGeom>
        </p:spPr>
        <p:txBody>
          <a:bodyPr vert="horz" lIns="92492" tIns="46246" rIns="92492" bIns="46246" rtlCol="0" anchor="b"/>
          <a:lstStyle>
            <a:lvl1pPr algn="r">
              <a:defRPr sz="1200"/>
            </a:lvl1pPr>
          </a:lstStyle>
          <a:p>
            <a:fld id="{38A4A54C-B7EC-4455-BC07-3E60C62A4E35}" type="slidenum">
              <a:rPr lang="en-US" smtClean="0"/>
              <a:t>‹#›</a:t>
            </a:fld>
            <a:endParaRPr lang="en-US"/>
          </a:p>
        </p:txBody>
      </p:sp>
    </p:spTree>
    <p:extLst>
      <p:ext uri="{BB962C8B-B14F-4D97-AF65-F5344CB8AC3E}">
        <p14:creationId xmlns:p14="http://schemas.microsoft.com/office/powerpoint/2010/main" val="3027124219"/>
      </p:ext>
    </p:extLst>
  </p:cSld>
  <p:clrMap bg1="lt1" tx1="dk1" bg2="lt2" tx2="dk2" accent1="accent1" accent2="accent2" accent3="accent3" accent4="accent4" accent5="accent5" accent6="accent6" hlink="hlink" folHlink="folHlink"/>
  <p:notesStyle>
    <a:lvl1pPr marL="0" algn="l" defTabSz="4388719" rtl="0" eaLnBrk="1" latinLnBrk="0" hangingPunct="1">
      <a:defRPr sz="5759" kern="1200">
        <a:solidFill>
          <a:schemeClr val="tx1"/>
        </a:solidFill>
        <a:latin typeface="+mn-lt"/>
        <a:ea typeface="+mn-ea"/>
        <a:cs typeface="+mn-cs"/>
      </a:defRPr>
    </a:lvl1pPr>
    <a:lvl2pPr marL="2194360" algn="l" defTabSz="4388719" rtl="0" eaLnBrk="1" latinLnBrk="0" hangingPunct="1">
      <a:defRPr sz="5759" kern="1200">
        <a:solidFill>
          <a:schemeClr val="tx1"/>
        </a:solidFill>
        <a:latin typeface="+mn-lt"/>
        <a:ea typeface="+mn-ea"/>
        <a:cs typeface="+mn-cs"/>
      </a:defRPr>
    </a:lvl2pPr>
    <a:lvl3pPr marL="4388719" algn="l" defTabSz="4388719" rtl="0" eaLnBrk="1" latinLnBrk="0" hangingPunct="1">
      <a:defRPr sz="5759" kern="1200">
        <a:solidFill>
          <a:schemeClr val="tx1"/>
        </a:solidFill>
        <a:latin typeface="+mn-lt"/>
        <a:ea typeface="+mn-ea"/>
        <a:cs typeface="+mn-cs"/>
      </a:defRPr>
    </a:lvl3pPr>
    <a:lvl4pPr marL="6583079" algn="l" defTabSz="4388719" rtl="0" eaLnBrk="1" latinLnBrk="0" hangingPunct="1">
      <a:defRPr sz="5759" kern="1200">
        <a:solidFill>
          <a:schemeClr val="tx1"/>
        </a:solidFill>
        <a:latin typeface="+mn-lt"/>
        <a:ea typeface="+mn-ea"/>
        <a:cs typeface="+mn-cs"/>
      </a:defRPr>
    </a:lvl4pPr>
    <a:lvl5pPr marL="8777439" algn="l" defTabSz="4388719" rtl="0" eaLnBrk="1" latinLnBrk="0" hangingPunct="1">
      <a:defRPr sz="5759" kern="1200">
        <a:solidFill>
          <a:schemeClr val="tx1"/>
        </a:solidFill>
        <a:latin typeface="+mn-lt"/>
        <a:ea typeface="+mn-ea"/>
        <a:cs typeface="+mn-cs"/>
      </a:defRPr>
    </a:lvl5pPr>
    <a:lvl6pPr marL="10971798" algn="l" defTabSz="4388719" rtl="0" eaLnBrk="1" latinLnBrk="0" hangingPunct="1">
      <a:defRPr sz="5759" kern="1200">
        <a:solidFill>
          <a:schemeClr val="tx1"/>
        </a:solidFill>
        <a:latin typeface="+mn-lt"/>
        <a:ea typeface="+mn-ea"/>
        <a:cs typeface="+mn-cs"/>
      </a:defRPr>
    </a:lvl6pPr>
    <a:lvl7pPr marL="13166158" algn="l" defTabSz="4388719" rtl="0" eaLnBrk="1" latinLnBrk="0" hangingPunct="1">
      <a:defRPr sz="5759" kern="1200">
        <a:solidFill>
          <a:schemeClr val="tx1"/>
        </a:solidFill>
        <a:latin typeface="+mn-lt"/>
        <a:ea typeface="+mn-ea"/>
        <a:cs typeface="+mn-cs"/>
      </a:defRPr>
    </a:lvl7pPr>
    <a:lvl8pPr marL="15360518" algn="l" defTabSz="4388719" rtl="0" eaLnBrk="1" latinLnBrk="0" hangingPunct="1">
      <a:defRPr sz="5759" kern="1200">
        <a:solidFill>
          <a:schemeClr val="tx1"/>
        </a:solidFill>
        <a:latin typeface="+mn-lt"/>
        <a:ea typeface="+mn-ea"/>
        <a:cs typeface="+mn-cs"/>
      </a:defRPr>
    </a:lvl8pPr>
    <a:lvl9pPr marL="17554877" algn="l" defTabSz="4388719" rtl="0" eaLnBrk="1" latinLnBrk="0" hangingPunct="1">
      <a:defRPr sz="5759"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68880" y="7183123"/>
            <a:ext cx="27980640" cy="15280640"/>
          </a:xfrm>
        </p:spPr>
        <p:txBody>
          <a:bodyPr anchor="b"/>
          <a:lstStyle>
            <a:lvl1pPr algn="ctr">
              <a:defRPr sz="21600"/>
            </a:lvl1pPr>
          </a:lstStyle>
          <a:p>
            <a:r>
              <a:rPr lang="en-US"/>
              <a:t>Click to edit Master title style</a:t>
            </a:r>
            <a:endParaRPr lang="en-US" dirty="0"/>
          </a:p>
        </p:txBody>
      </p:sp>
      <p:sp>
        <p:nvSpPr>
          <p:cNvPr id="3" name="Subtitle 2"/>
          <p:cNvSpPr>
            <a:spLocks noGrp="1"/>
          </p:cNvSpPr>
          <p:nvPr>
            <p:ph type="subTitle" idx="1"/>
          </p:nvPr>
        </p:nvSpPr>
        <p:spPr>
          <a:xfrm>
            <a:off x="4114800" y="23053043"/>
            <a:ext cx="24688800" cy="10596877"/>
          </a:xfrm>
        </p:spPr>
        <p:txBody>
          <a:bodyPr/>
          <a:lstStyle>
            <a:lvl1pPr marL="0" indent="0" algn="ctr">
              <a:buNone/>
              <a:defRPr sz="8640"/>
            </a:lvl1pPr>
            <a:lvl2pPr marL="1645920" indent="0" algn="ctr">
              <a:buNone/>
              <a:defRPr sz="7200"/>
            </a:lvl2pPr>
            <a:lvl3pPr marL="3291840" indent="0" algn="ctr">
              <a:buNone/>
              <a:defRPr sz="6480"/>
            </a:lvl3pPr>
            <a:lvl4pPr marL="4937760" indent="0" algn="ctr">
              <a:buNone/>
              <a:defRPr sz="5760"/>
            </a:lvl4pPr>
            <a:lvl5pPr marL="6583680" indent="0" algn="ctr">
              <a:buNone/>
              <a:defRPr sz="5760"/>
            </a:lvl5pPr>
            <a:lvl6pPr marL="8229600" indent="0" algn="ctr">
              <a:buNone/>
              <a:defRPr sz="5760"/>
            </a:lvl6pPr>
            <a:lvl7pPr marL="9875520" indent="0" algn="ctr">
              <a:buNone/>
              <a:defRPr sz="5760"/>
            </a:lvl7pPr>
            <a:lvl8pPr marL="11521440" indent="0" algn="ctr">
              <a:buNone/>
              <a:defRPr sz="5760"/>
            </a:lvl8pPr>
            <a:lvl9pPr marL="13167360" indent="0" algn="ctr">
              <a:buNone/>
              <a:defRPr sz="576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8017598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10604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245997" y="10942333"/>
            <a:ext cx="28392120" cy="18257517"/>
          </a:xfrm>
        </p:spPr>
        <p:txBody>
          <a:bodyPr anchor="b"/>
          <a:lstStyle>
            <a:lvl1pPr>
              <a:defRPr sz="21600"/>
            </a:lvl1pPr>
          </a:lstStyle>
          <a:p>
            <a:r>
              <a:rPr lang="en-US"/>
              <a:t>Click to edit Master title style</a:t>
            </a:r>
            <a:endParaRPr lang="en-US" dirty="0"/>
          </a:p>
        </p:txBody>
      </p:sp>
      <p:sp>
        <p:nvSpPr>
          <p:cNvPr id="3" name="Text Placeholder 2"/>
          <p:cNvSpPr>
            <a:spLocks noGrp="1"/>
          </p:cNvSpPr>
          <p:nvPr>
            <p:ph type="body" idx="1"/>
          </p:nvPr>
        </p:nvSpPr>
        <p:spPr>
          <a:xfrm>
            <a:off x="2245997" y="29372573"/>
            <a:ext cx="28392120" cy="9601197"/>
          </a:xfrm>
        </p:spPr>
        <p:txBody>
          <a:bodyPr/>
          <a:lstStyle>
            <a:lvl1pPr marL="0" indent="0">
              <a:buNone/>
              <a:defRPr sz="8640">
                <a:solidFill>
                  <a:schemeClr val="tx1"/>
                </a:solidFill>
              </a:defRPr>
            </a:lvl1pPr>
            <a:lvl2pPr marL="1645920" indent="0">
              <a:buNone/>
              <a:defRPr sz="7200">
                <a:solidFill>
                  <a:schemeClr val="tx1">
                    <a:tint val="75000"/>
                  </a:schemeClr>
                </a:solidFill>
              </a:defRPr>
            </a:lvl2pPr>
            <a:lvl3pPr marL="3291840" indent="0">
              <a:buNone/>
              <a:defRPr sz="6480">
                <a:solidFill>
                  <a:schemeClr val="tx1">
                    <a:tint val="75000"/>
                  </a:schemeClr>
                </a:solidFill>
              </a:defRPr>
            </a:lvl3pPr>
            <a:lvl4pPr marL="4937760" indent="0">
              <a:buNone/>
              <a:defRPr sz="5760">
                <a:solidFill>
                  <a:schemeClr val="tx1">
                    <a:tint val="75000"/>
                  </a:schemeClr>
                </a:solidFill>
              </a:defRPr>
            </a:lvl4pPr>
            <a:lvl5pPr marL="6583680" indent="0">
              <a:buNone/>
              <a:defRPr sz="5760">
                <a:solidFill>
                  <a:schemeClr val="tx1">
                    <a:tint val="75000"/>
                  </a:schemeClr>
                </a:solidFill>
              </a:defRPr>
            </a:lvl5pPr>
            <a:lvl6pPr marL="8229600" indent="0">
              <a:buNone/>
              <a:defRPr sz="5760">
                <a:solidFill>
                  <a:schemeClr val="tx1">
                    <a:tint val="75000"/>
                  </a:schemeClr>
                </a:solidFill>
              </a:defRPr>
            </a:lvl6pPr>
            <a:lvl7pPr marL="9875520" indent="0">
              <a:buNone/>
              <a:defRPr sz="5760">
                <a:solidFill>
                  <a:schemeClr val="tx1">
                    <a:tint val="75000"/>
                  </a:schemeClr>
                </a:solidFill>
              </a:defRPr>
            </a:lvl7pPr>
            <a:lvl8pPr marL="11521440" indent="0">
              <a:buNone/>
              <a:defRPr sz="5760">
                <a:solidFill>
                  <a:schemeClr val="tx1">
                    <a:tint val="75000"/>
                  </a:schemeClr>
                </a:solidFill>
              </a:defRPr>
            </a:lvl8pPr>
            <a:lvl9pPr marL="13167360" indent="0">
              <a:buNone/>
              <a:defRPr sz="576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C7885C-1B56-43D4-9483-3AAFF5FDFB8F}" type="datetimeFigureOut">
              <a:rPr lang="en-US" smtClean="0"/>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4545766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263140" y="11684000"/>
            <a:ext cx="13990320" cy="27848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6664940" y="11684000"/>
            <a:ext cx="13990320" cy="27848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0C7885C-1B56-43D4-9483-3AAFF5FDFB8F}" type="datetimeFigureOut">
              <a:rPr lang="en-US" smtClean="0"/>
              <a:t>9/3/2026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1134722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336810"/>
            <a:ext cx="28392120" cy="848360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267431" y="10759443"/>
            <a:ext cx="13926024" cy="5273037"/>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4" name="Content Placeholder 3"/>
          <p:cNvSpPr>
            <a:spLocks noGrp="1"/>
          </p:cNvSpPr>
          <p:nvPr>
            <p:ph sz="half" idx="2"/>
          </p:nvPr>
        </p:nvSpPr>
        <p:spPr>
          <a:xfrm>
            <a:off x="2267431" y="16032480"/>
            <a:ext cx="13926024" cy="23581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6664942" y="10759443"/>
            <a:ext cx="13994608" cy="5273037"/>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6" name="Content Placeholder 5"/>
          <p:cNvSpPr>
            <a:spLocks noGrp="1"/>
          </p:cNvSpPr>
          <p:nvPr>
            <p:ph sz="quarter" idx="4"/>
          </p:nvPr>
        </p:nvSpPr>
        <p:spPr>
          <a:xfrm>
            <a:off x="16664942" y="16032480"/>
            <a:ext cx="13994608" cy="23581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0C7885C-1B56-43D4-9483-3AAFF5FDFB8F}" type="datetimeFigureOut">
              <a:rPr lang="en-US" smtClean="0"/>
              <a:t>9/3/2026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6619166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0C7885C-1B56-43D4-9483-3AAFF5FDFB8F}" type="datetimeFigureOut">
              <a:rPr lang="en-US" smtClean="0"/>
              <a:t>9/3/2026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4076270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C7885C-1B56-43D4-9483-3AAFF5FDFB8F}" type="datetimeFigureOut">
              <a:rPr lang="en-US" smtClean="0"/>
              <a:t>9/3/2026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694705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926080"/>
            <a:ext cx="10617041" cy="10241280"/>
          </a:xfrm>
        </p:spPr>
        <p:txBody>
          <a:bodyPr anchor="b"/>
          <a:lstStyle>
            <a:lvl1pPr>
              <a:defRPr sz="11520"/>
            </a:lvl1pPr>
          </a:lstStyle>
          <a:p>
            <a:r>
              <a:rPr lang="en-US"/>
              <a:t>Click to edit Master title style</a:t>
            </a:r>
            <a:endParaRPr lang="en-US" dirty="0"/>
          </a:p>
        </p:txBody>
      </p:sp>
      <p:sp>
        <p:nvSpPr>
          <p:cNvPr id="3" name="Content Placeholder 2"/>
          <p:cNvSpPr>
            <a:spLocks noGrp="1"/>
          </p:cNvSpPr>
          <p:nvPr>
            <p:ph idx="1"/>
          </p:nvPr>
        </p:nvSpPr>
        <p:spPr>
          <a:xfrm>
            <a:off x="13994608" y="6319530"/>
            <a:ext cx="16664940" cy="31191200"/>
          </a:xfrm>
        </p:spPr>
        <p:txBody>
          <a:bodyPr/>
          <a:lstStyle>
            <a:lvl1pPr>
              <a:defRPr sz="11520"/>
            </a:lvl1pPr>
            <a:lvl2pPr>
              <a:defRPr sz="10080"/>
            </a:lvl2pPr>
            <a:lvl3pPr>
              <a:defRPr sz="8640"/>
            </a:lvl3pPr>
            <a:lvl4pPr>
              <a:defRPr sz="7200"/>
            </a:lvl4pPr>
            <a:lvl5pPr>
              <a:defRPr sz="7200"/>
            </a:lvl5pPr>
            <a:lvl6pPr>
              <a:defRPr sz="7200"/>
            </a:lvl6pPr>
            <a:lvl7pPr>
              <a:defRPr sz="7200"/>
            </a:lvl7pPr>
            <a:lvl8pPr>
              <a:defRPr sz="7200"/>
            </a:lvl8pPr>
            <a:lvl9pPr>
              <a:defRPr sz="7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267428" y="13167360"/>
            <a:ext cx="10617041" cy="24394163"/>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p:cNvSpPr>
            <a:spLocks noGrp="1"/>
          </p:cNvSpPr>
          <p:nvPr>
            <p:ph type="dt" sz="half" idx="10"/>
          </p:nvPr>
        </p:nvSpPr>
        <p:spPr/>
        <p:txBody>
          <a:bodyPr/>
          <a:lstStyle/>
          <a:p>
            <a:fld id="{A0C7885C-1B56-43D4-9483-3AAFF5FDFB8F}" type="datetimeFigureOut">
              <a:rPr lang="en-US" smtClean="0"/>
              <a:t>9/3/2026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9795619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926080"/>
            <a:ext cx="10617041" cy="10241280"/>
          </a:xfrm>
        </p:spPr>
        <p:txBody>
          <a:bodyPr anchor="b"/>
          <a:lstStyle>
            <a:lvl1pPr>
              <a:defRPr sz="11520"/>
            </a:lvl1pPr>
          </a:lstStyle>
          <a:p>
            <a:r>
              <a:rPr lang="en-US"/>
              <a:t>Click to edit Master title style</a:t>
            </a:r>
            <a:endParaRPr lang="en-US" dirty="0"/>
          </a:p>
        </p:txBody>
      </p:sp>
      <p:sp>
        <p:nvSpPr>
          <p:cNvPr id="3" name="Picture Placeholder 2"/>
          <p:cNvSpPr>
            <a:spLocks noGrp="1" noChangeAspect="1"/>
          </p:cNvSpPr>
          <p:nvPr>
            <p:ph type="pic" idx="1"/>
          </p:nvPr>
        </p:nvSpPr>
        <p:spPr>
          <a:xfrm>
            <a:off x="13994608" y="6319530"/>
            <a:ext cx="16664940" cy="31191200"/>
          </a:xfrm>
        </p:spPr>
        <p:txBody>
          <a:bodyPr anchor="t"/>
          <a:lstStyle>
            <a:lvl1pPr marL="0" indent="0">
              <a:buNone/>
              <a:defRPr sz="11520"/>
            </a:lvl1pPr>
            <a:lvl2pPr marL="1645920" indent="0">
              <a:buNone/>
              <a:defRPr sz="10080"/>
            </a:lvl2pPr>
            <a:lvl3pPr marL="3291840" indent="0">
              <a:buNone/>
              <a:defRPr sz="8640"/>
            </a:lvl3pPr>
            <a:lvl4pPr marL="4937760" indent="0">
              <a:buNone/>
              <a:defRPr sz="7200"/>
            </a:lvl4pPr>
            <a:lvl5pPr marL="6583680" indent="0">
              <a:buNone/>
              <a:defRPr sz="7200"/>
            </a:lvl5pPr>
            <a:lvl6pPr marL="8229600" indent="0">
              <a:buNone/>
              <a:defRPr sz="7200"/>
            </a:lvl6pPr>
            <a:lvl7pPr marL="9875520" indent="0">
              <a:buNone/>
              <a:defRPr sz="7200"/>
            </a:lvl7pPr>
            <a:lvl8pPr marL="11521440" indent="0">
              <a:buNone/>
              <a:defRPr sz="7200"/>
            </a:lvl8pPr>
            <a:lvl9pPr marL="13167360" indent="0">
              <a:buNone/>
              <a:defRPr sz="7200"/>
            </a:lvl9pPr>
          </a:lstStyle>
          <a:p>
            <a:r>
              <a:rPr lang="en-US"/>
              <a:t>Click icon to add picture</a:t>
            </a:r>
            <a:endParaRPr lang="en-US" dirty="0"/>
          </a:p>
        </p:txBody>
      </p:sp>
      <p:sp>
        <p:nvSpPr>
          <p:cNvPr id="4" name="Text Placeholder 3"/>
          <p:cNvSpPr>
            <a:spLocks noGrp="1"/>
          </p:cNvSpPr>
          <p:nvPr>
            <p:ph type="body" sz="half" idx="2"/>
          </p:nvPr>
        </p:nvSpPr>
        <p:spPr>
          <a:xfrm>
            <a:off x="2267428" y="13167360"/>
            <a:ext cx="10617041" cy="24394163"/>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p:cNvSpPr>
            <a:spLocks noGrp="1"/>
          </p:cNvSpPr>
          <p:nvPr>
            <p:ph type="dt" sz="half" idx="10"/>
          </p:nvPr>
        </p:nvSpPr>
        <p:spPr/>
        <p:txBody>
          <a:bodyPr/>
          <a:lstStyle/>
          <a:p>
            <a:fld id="{A0C7885C-1B56-43D4-9483-3AAFF5FDFB8F}" type="datetimeFigureOut">
              <a:rPr lang="en-US" smtClean="0"/>
              <a:t>9/3/2026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1382133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955007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557232" y="2336800"/>
            <a:ext cx="7098030" cy="371957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63142" y="2336800"/>
            <a:ext cx="20882610" cy="371957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9079761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5_Benutzerdefiniertes Layout">
    <p:spTree>
      <p:nvGrpSpPr>
        <p:cNvPr id="1" name=""/>
        <p:cNvGrpSpPr/>
        <p:nvPr/>
      </p:nvGrpSpPr>
      <p:grpSpPr>
        <a:xfrm>
          <a:off x="0" y="0"/>
          <a:ext cx="0" cy="0"/>
          <a:chOff x="0" y="0"/>
          <a:chExt cx="0" cy="0"/>
        </a:xfrm>
      </p:grpSpPr>
      <p:sp>
        <p:nvSpPr>
          <p:cNvPr id="5" name="Rechteck 10">
            <a:extLst>
              <a:ext uri="{FF2B5EF4-FFF2-40B4-BE49-F238E27FC236}">
                <a16:creationId xmlns:a16="http://schemas.microsoft.com/office/drawing/2014/main" id="{1F35867E-CFD5-4350-8AC0-D91C81B78554}"/>
              </a:ext>
            </a:extLst>
          </p:cNvPr>
          <p:cNvSpPr/>
          <p:nvPr userDrawn="1"/>
        </p:nvSpPr>
        <p:spPr>
          <a:xfrm>
            <a:off x="1" y="1"/>
            <a:ext cx="32918400" cy="12291529"/>
          </a:xfrm>
          <a:prstGeom prst="rect">
            <a:avLst/>
          </a:prstGeom>
          <a:solidFill>
            <a:srgbClr val="E1EA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857"/>
          </a:p>
        </p:txBody>
      </p:sp>
      <p:sp>
        <p:nvSpPr>
          <p:cNvPr id="8" name="Titel 7">
            <a:extLst>
              <a:ext uri="{FF2B5EF4-FFF2-40B4-BE49-F238E27FC236}">
                <a16:creationId xmlns:a16="http://schemas.microsoft.com/office/drawing/2014/main" id="{674256D9-FCC0-4B55-86D2-A64887390EF2}"/>
              </a:ext>
            </a:extLst>
          </p:cNvPr>
          <p:cNvSpPr>
            <a:spLocks noGrp="1"/>
          </p:cNvSpPr>
          <p:nvPr>
            <p:ph type="title" hasCustomPrompt="1"/>
          </p:nvPr>
        </p:nvSpPr>
        <p:spPr>
          <a:xfrm>
            <a:off x="14197441" y="1534000"/>
            <a:ext cx="17520673" cy="3907429"/>
          </a:xfrm>
        </p:spPr>
        <p:txBody>
          <a:bodyPr anchor="b">
            <a:normAutofit/>
          </a:bodyPr>
          <a:lstStyle>
            <a:lvl1pPr>
              <a:defRPr sz="8203" b="1">
                <a:latin typeface="MS PGothic" panose="020B0600070205080204" pitchFamily="34" charset="-128"/>
                <a:ea typeface="MS PGothic" panose="020B0600070205080204" pitchFamily="34" charset="-128"/>
                <a:cs typeface="Calibri" panose="020F0502020204030204" pitchFamily="34" charset="0"/>
              </a:defRPr>
            </a:lvl1pPr>
          </a:lstStyle>
          <a:p>
            <a:r>
              <a:rPr lang="ja-JP" altLang="en-US" noProof="0" dirty="0"/>
              <a:t>ポスタータイトル </a:t>
            </a:r>
            <a:r>
              <a:rPr lang="en-US" altLang="ja-JP" noProof="0" dirty="0"/>
              <a:t>(</a:t>
            </a:r>
            <a:r>
              <a:rPr lang="ja-JP" altLang="en-US" noProof="0" dirty="0"/>
              <a:t>可能な限り短く簡潔にしてください</a:t>
            </a:r>
            <a:r>
              <a:rPr lang="en-US" altLang="ja-JP" noProof="0" dirty="0"/>
              <a:t>, </a:t>
            </a:r>
            <a:r>
              <a:rPr lang="ja-JP" altLang="en-US" noProof="0" dirty="0"/>
              <a:t>フォントサイズ </a:t>
            </a:r>
            <a:r>
              <a:rPr lang="en-US" altLang="ja-JP" noProof="0" dirty="0"/>
              <a:t>90–120 </a:t>
            </a:r>
            <a:r>
              <a:rPr lang="en-US" altLang="ja-JP" noProof="0" dirty="0" err="1"/>
              <a:t>pt</a:t>
            </a:r>
            <a:r>
              <a:rPr lang="en-US" altLang="ja-JP" noProof="0" dirty="0"/>
              <a:t>)</a:t>
            </a:r>
            <a:endParaRPr lang="en-US" noProof="0" dirty="0"/>
          </a:p>
        </p:txBody>
      </p:sp>
      <p:sp>
        <p:nvSpPr>
          <p:cNvPr id="9" name="Inhaltsplatzhalter 11">
            <a:extLst>
              <a:ext uri="{FF2B5EF4-FFF2-40B4-BE49-F238E27FC236}">
                <a16:creationId xmlns:a16="http://schemas.microsoft.com/office/drawing/2014/main" id="{8483A2B3-B7B9-48C0-A5A7-3A80187EAE72}"/>
              </a:ext>
            </a:extLst>
          </p:cNvPr>
          <p:cNvSpPr>
            <a:spLocks noGrp="1"/>
          </p:cNvSpPr>
          <p:nvPr>
            <p:ph sz="quarter" idx="10" hasCustomPrompt="1"/>
          </p:nvPr>
        </p:nvSpPr>
        <p:spPr>
          <a:xfrm>
            <a:off x="14197297" y="9998690"/>
            <a:ext cx="17520817" cy="1984280"/>
          </a:xfrm>
        </p:spPr>
        <p:txBody>
          <a:bodyPr>
            <a:noAutofit/>
          </a:bodyPr>
          <a:lstStyle>
            <a:lvl1pPr marL="0" marR="0" indent="0" algn="l" defTabSz="3291840" rtl="0" eaLnBrk="1" fontAlgn="auto" latinLnBrk="0" hangingPunct="1">
              <a:lnSpc>
                <a:spcPct val="100000"/>
              </a:lnSpc>
              <a:spcBef>
                <a:spcPts val="3600"/>
              </a:spcBef>
              <a:spcAft>
                <a:spcPts val="0"/>
              </a:spcAft>
              <a:buClrTx/>
              <a:buSzTx/>
              <a:buFont typeface="Arial" panose="020B0604020202020204" pitchFamily="34" charset="0"/>
              <a:buNone/>
              <a:tabLst/>
              <a:defRPr sz="4081">
                <a:solidFill>
                  <a:schemeClr val="bg1">
                    <a:lumMod val="50000"/>
                  </a:schemeClr>
                </a:solidFill>
                <a:latin typeface="MS PGothic" panose="020B0600070205080204" pitchFamily="34" charset="-128"/>
                <a:ea typeface="MS PGothic" panose="020B0600070205080204" pitchFamily="34" charset="-128"/>
                <a:cs typeface="Calibri" panose="020F0502020204030204" pitchFamily="34" charset="0"/>
              </a:defRPr>
            </a:lvl1pPr>
          </a:lstStyle>
          <a:p>
            <a:pPr marL="0" marR="0" lvl="0" indent="0" algn="l" defTabSz="3291840" rtl="0" eaLnBrk="1" fontAlgn="auto" latinLnBrk="0" hangingPunct="1">
              <a:lnSpc>
                <a:spcPct val="100000"/>
              </a:lnSpc>
              <a:spcBef>
                <a:spcPts val="3600"/>
              </a:spcBef>
              <a:spcAft>
                <a:spcPts val="0"/>
              </a:spcAft>
              <a:buClrTx/>
              <a:buSzTx/>
              <a:buFont typeface="Arial" panose="020B0604020202020204" pitchFamily="34" charset="0"/>
              <a:buNone/>
              <a:tabLst/>
              <a:defRPr/>
            </a:pPr>
            <a:r>
              <a:rPr lang="ja-JP" altLang="en-US" noProof="0" dirty="0"/>
              <a:t>所属情報 </a:t>
            </a:r>
            <a:r>
              <a:rPr lang="en-US" altLang="ja-JP" noProof="0" dirty="0"/>
              <a:t>(</a:t>
            </a:r>
            <a:r>
              <a:rPr lang="ja-JP" altLang="en-US" noProof="0" dirty="0"/>
              <a:t>フォントサイズ </a:t>
            </a:r>
            <a:r>
              <a:rPr lang="en-US" altLang="ja-JP" noProof="0" dirty="0"/>
              <a:t>30-40 </a:t>
            </a:r>
            <a:r>
              <a:rPr lang="en-US" altLang="ja-JP" noProof="0" dirty="0" err="1"/>
              <a:t>pt</a:t>
            </a:r>
            <a:r>
              <a:rPr lang="en-US" altLang="ja-JP" noProof="0" dirty="0"/>
              <a:t>)</a:t>
            </a:r>
          </a:p>
          <a:p>
            <a:pPr lvl="0"/>
            <a:endParaRPr lang="en-US" noProof="0" dirty="0"/>
          </a:p>
        </p:txBody>
      </p:sp>
      <p:sp>
        <p:nvSpPr>
          <p:cNvPr id="10" name="Bildplatzhalter 13">
            <a:extLst>
              <a:ext uri="{FF2B5EF4-FFF2-40B4-BE49-F238E27FC236}">
                <a16:creationId xmlns:a16="http://schemas.microsoft.com/office/drawing/2014/main" id="{02D8F859-32C3-4905-B166-FF22C3631CDD}"/>
              </a:ext>
            </a:extLst>
          </p:cNvPr>
          <p:cNvSpPr>
            <a:spLocks noGrp="1"/>
          </p:cNvSpPr>
          <p:nvPr>
            <p:ph type="pic" sz="quarter" idx="11" hasCustomPrompt="1"/>
          </p:nvPr>
        </p:nvSpPr>
        <p:spPr>
          <a:xfrm>
            <a:off x="0" y="-1"/>
            <a:ext cx="13414251" cy="12175479"/>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r>
              <a:rPr lang="ja-JP" altLang="en-US" noProof="0" dirty="0"/>
              <a:t>シミュレーション結果</a:t>
            </a:r>
            <a:br>
              <a:rPr lang="en-US" altLang="ja-JP" noProof="0" dirty="0"/>
            </a:br>
            <a:r>
              <a:rPr lang="en-US" altLang="ja-JP" noProof="0" dirty="0"/>
              <a:t>(COMSOL </a:t>
            </a:r>
            <a:r>
              <a:rPr lang="ja-JP" altLang="en-US" noProof="0" dirty="0"/>
              <a:t>の機能</a:t>
            </a:r>
            <a:br>
              <a:rPr lang="en-US" altLang="ja-JP" noProof="0" dirty="0"/>
            </a:br>
            <a:r>
              <a:rPr lang="ja-JP" altLang="en-US" noProof="0" dirty="0"/>
              <a:t>画像スナップショットを使用して</a:t>
            </a:r>
            <a:br>
              <a:rPr lang="en-US" altLang="ja-JP" noProof="0" dirty="0"/>
            </a:br>
            <a:r>
              <a:rPr lang="ja-JP" altLang="en-US" noProof="0" dirty="0"/>
              <a:t>画像を書き出すこと</a:t>
            </a:r>
            <a:r>
              <a:rPr lang="en-US" altLang="ja-JP" noProof="0" dirty="0"/>
              <a:t>)</a:t>
            </a:r>
            <a:br>
              <a:rPr lang="en-US" altLang="ja-JP" noProof="0" dirty="0"/>
            </a:br>
            <a:br>
              <a:rPr lang="en-US" altLang="ja-JP" noProof="0" dirty="0"/>
            </a:br>
            <a:r>
              <a:rPr lang="ja-JP" altLang="en-US" noProof="0" dirty="0"/>
              <a:t>形式： </a:t>
            </a:r>
            <a:r>
              <a:rPr lang="en-US" altLang="ja-JP" noProof="0" dirty="0"/>
              <a:t>PNG</a:t>
            </a:r>
            <a:br>
              <a:rPr lang="en-US" altLang="ja-JP" noProof="0" dirty="0"/>
            </a:br>
            <a:r>
              <a:rPr lang="ja-JP" altLang="en-US" noProof="0" dirty="0"/>
              <a:t>背景： 透明</a:t>
            </a:r>
            <a:endParaRPr lang="en-US" noProof="0" dirty="0"/>
          </a:p>
        </p:txBody>
      </p:sp>
      <p:sp>
        <p:nvSpPr>
          <p:cNvPr id="12" name="Rechteck 11">
            <a:extLst>
              <a:ext uri="{FF2B5EF4-FFF2-40B4-BE49-F238E27FC236}">
                <a16:creationId xmlns:a16="http://schemas.microsoft.com/office/drawing/2014/main" id="{C3ED77E3-7509-4003-A80E-3F7C7DF2DD73}"/>
              </a:ext>
            </a:extLst>
          </p:cNvPr>
          <p:cNvSpPr/>
          <p:nvPr userDrawn="1"/>
        </p:nvSpPr>
        <p:spPr>
          <a:xfrm>
            <a:off x="8360840" y="42714590"/>
            <a:ext cx="14564565" cy="723403"/>
          </a:xfrm>
          <a:prstGeom prst="rect">
            <a:avLst/>
          </a:prstGeom>
        </p:spPr>
        <p:txBody>
          <a:bodyPr wrap="none">
            <a:spAutoFit/>
          </a:bodyPr>
          <a:lstStyle/>
          <a:p>
            <a:r>
              <a:rPr lang="en-US" sz="4101" noProof="0" dirty="0">
                <a:solidFill>
                  <a:schemeClr val="tx1">
                    <a:lumMod val="50000"/>
                    <a:lumOff val="50000"/>
                  </a:schemeClr>
                </a:solidFill>
                <a:latin typeface="Calibri" panose="020F0502020204030204" pitchFamily="34" charset="0"/>
                <a:cs typeface="Calibri" panose="020F0502020204030204" pitchFamily="34" charset="0"/>
              </a:rPr>
              <a:t>The Proceedings of the COMSOL Conference 2026 Tokyo </a:t>
            </a:r>
            <a:r>
              <a:rPr lang="ja-JP" altLang="en-US" sz="4101" noProof="0" dirty="0">
                <a:solidFill>
                  <a:schemeClr val="tx1">
                    <a:lumMod val="50000"/>
                    <a:lumOff val="50000"/>
                  </a:schemeClr>
                </a:solidFill>
                <a:latin typeface="Calibri" panose="020F0502020204030204" pitchFamily="34" charset="0"/>
                <a:cs typeface="Calibri" panose="020F0502020204030204" pitchFamily="34" charset="0"/>
              </a:rPr>
              <a:t>より抜粋</a:t>
            </a:r>
            <a:endParaRPr lang="en-US" sz="4101" noProof="0" dirty="0">
              <a:solidFill>
                <a:schemeClr val="tx1">
                  <a:lumMod val="50000"/>
                  <a:lumOff val="50000"/>
                </a:schemeClr>
              </a:solidFill>
              <a:latin typeface="Calibri" panose="020F0502020204030204" pitchFamily="34" charset="0"/>
              <a:cs typeface="Calibri" panose="020F0502020204030204" pitchFamily="34" charset="0"/>
            </a:endParaRPr>
          </a:p>
        </p:txBody>
      </p:sp>
      <p:sp>
        <p:nvSpPr>
          <p:cNvPr id="40" name="Textplatzhalter 34">
            <a:extLst>
              <a:ext uri="{FF2B5EF4-FFF2-40B4-BE49-F238E27FC236}">
                <a16:creationId xmlns:a16="http://schemas.microsoft.com/office/drawing/2014/main" id="{531D1A86-CE8F-414A-97E9-85E1D3C6E6B9}"/>
              </a:ext>
            </a:extLst>
          </p:cNvPr>
          <p:cNvSpPr>
            <a:spLocks noGrp="1"/>
          </p:cNvSpPr>
          <p:nvPr>
            <p:ph type="body" sz="quarter" idx="23" hasCustomPrompt="1"/>
          </p:nvPr>
        </p:nvSpPr>
        <p:spPr>
          <a:xfrm>
            <a:off x="15655929" y="21687824"/>
            <a:ext cx="16062185" cy="6856707"/>
          </a:xfrm>
        </p:spPr>
        <p:txBody>
          <a:bodyPr>
            <a:noAutofit/>
          </a:bodyPr>
          <a:lstStyle>
            <a:lvl1pPr marL="0" indent="0">
              <a:buNone/>
              <a:defRPr sz="410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検証内容や解析方法について記載してください</a:t>
            </a:r>
            <a:r>
              <a:rPr lang="en-US" altLang="ja-JP" noProof="0" dirty="0"/>
              <a:t>.</a:t>
            </a:r>
          </a:p>
        </p:txBody>
      </p:sp>
      <p:sp>
        <p:nvSpPr>
          <p:cNvPr id="43" name="Textplatzhalter 34">
            <a:extLst>
              <a:ext uri="{FF2B5EF4-FFF2-40B4-BE49-F238E27FC236}">
                <a16:creationId xmlns:a16="http://schemas.microsoft.com/office/drawing/2014/main" id="{2648CB1B-F9E8-4C08-931E-77382FA4639B}"/>
              </a:ext>
            </a:extLst>
          </p:cNvPr>
          <p:cNvSpPr>
            <a:spLocks noGrp="1"/>
          </p:cNvSpPr>
          <p:nvPr>
            <p:ph type="body" sz="quarter" idx="24" hasCustomPrompt="1"/>
          </p:nvPr>
        </p:nvSpPr>
        <p:spPr>
          <a:xfrm>
            <a:off x="1196912" y="39623894"/>
            <a:ext cx="15220541" cy="2315228"/>
          </a:xfrm>
        </p:spPr>
        <p:txBody>
          <a:bodyPr>
            <a:noAutofit/>
          </a:bodyPr>
          <a:lstStyle>
            <a:lvl1pPr marL="0" indent="0">
              <a:buNone/>
              <a:defRPr sz="3281">
                <a:solidFill>
                  <a:schemeClr val="bg1">
                    <a:lumMod val="65000"/>
                  </a:schemeClr>
                </a:solidFill>
                <a:latin typeface="MS PGothic" panose="020B0600070205080204" pitchFamily="34" charset="-128"/>
                <a:ea typeface="MS PGothic" panose="020B0600070205080204" pitchFamily="34" charset="-128"/>
                <a:cs typeface="Calibri" panose="020F0502020204030204" pitchFamily="34" charset="0"/>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参考文献を追加してください</a:t>
            </a:r>
            <a:r>
              <a:rPr lang="en-US" altLang="ja-JP" noProof="0" dirty="0"/>
              <a:t>.</a:t>
            </a:r>
            <a:endParaRPr lang="en-US" noProof="0" dirty="0"/>
          </a:p>
        </p:txBody>
      </p:sp>
      <p:sp>
        <p:nvSpPr>
          <p:cNvPr id="2" name="TextBox 1">
            <a:extLst>
              <a:ext uri="{FF2B5EF4-FFF2-40B4-BE49-F238E27FC236}">
                <a16:creationId xmlns:a16="http://schemas.microsoft.com/office/drawing/2014/main" id="{BB3FE651-3561-EEA9-C18E-2B30D856D7BF}"/>
              </a:ext>
            </a:extLst>
          </p:cNvPr>
          <p:cNvSpPr txBox="1"/>
          <p:nvPr userDrawn="1"/>
        </p:nvSpPr>
        <p:spPr>
          <a:xfrm>
            <a:off x="1196912" y="38648293"/>
            <a:ext cx="15919818" cy="923330"/>
          </a:xfrm>
          <a:prstGeom prst="rect">
            <a:avLst/>
          </a:prstGeom>
          <a:noFill/>
        </p:spPr>
        <p:txBody>
          <a:bodyPr wrap="square" rtlCol="0" anchor="ctr">
            <a:spAutoFit/>
          </a:bodyPr>
          <a:lstStyle/>
          <a:p>
            <a:pPr lvl="0"/>
            <a:r>
              <a:rPr lang="ja-JP" altLang="en-US" sz="5400" noProof="0" dirty="0">
                <a:latin typeface="MS PGothic" panose="020B0600070205080204" pitchFamily="34" charset="-128"/>
                <a:ea typeface="MS PGothic" panose="020B0600070205080204" pitchFamily="34" charset="-128"/>
              </a:rPr>
              <a:t>参考文献</a:t>
            </a:r>
          </a:p>
        </p:txBody>
      </p:sp>
      <p:sp>
        <p:nvSpPr>
          <p:cNvPr id="19" name="Inhaltsplatzhalter 11">
            <a:extLst>
              <a:ext uri="{FF2B5EF4-FFF2-40B4-BE49-F238E27FC236}">
                <a16:creationId xmlns:a16="http://schemas.microsoft.com/office/drawing/2014/main" id="{0FEE9028-BCA7-7F80-4BFC-2011458FF56E}"/>
              </a:ext>
            </a:extLst>
          </p:cNvPr>
          <p:cNvSpPr>
            <a:spLocks noGrp="1"/>
          </p:cNvSpPr>
          <p:nvPr>
            <p:ph sz="quarter" idx="26" hasCustomPrompt="1"/>
          </p:nvPr>
        </p:nvSpPr>
        <p:spPr>
          <a:xfrm>
            <a:off x="14197413" y="5683427"/>
            <a:ext cx="17520817" cy="4180360"/>
          </a:xfrm>
        </p:spPr>
        <p:txBody>
          <a:bodyPr>
            <a:noAutofit/>
          </a:bodyPr>
          <a:lstStyle>
            <a:lvl1pPr marL="0" indent="0">
              <a:lnSpc>
                <a:spcPct val="100000"/>
              </a:lnSpc>
              <a:buNone/>
              <a:defRPr sz="6121">
                <a:latin typeface="MS PGothic" panose="020B0600070205080204" pitchFamily="34" charset="-128"/>
                <a:ea typeface="MS PGothic" panose="020B0600070205080204" pitchFamily="34" charset="-128"/>
                <a:cs typeface="Calibri" panose="020F0502020204030204" pitchFamily="34" charset="0"/>
              </a:defRPr>
            </a:lvl1pPr>
          </a:lstStyle>
          <a:p>
            <a:pPr lvl="0"/>
            <a:r>
              <a:rPr lang="ja-JP" altLang="en-US" noProof="0" dirty="0"/>
              <a:t>簡単な説明文</a:t>
            </a:r>
            <a:r>
              <a:rPr lang="ja-JP" altLang="en-US" dirty="0"/>
              <a:t> </a:t>
            </a:r>
            <a:r>
              <a:rPr lang="ja-JP" altLang="en-US" noProof="0" dirty="0"/>
              <a:t>（</a:t>
            </a:r>
            <a:r>
              <a:rPr lang="en-US" altLang="ja-JP" noProof="0" dirty="0"/>
              <a:t>1-2</a:t>
            </a:r>
            <a:r>
              <a:rPr lang="ja-JP" altLang="en-US" noProof="0" dirty="0"/>
              <a:t>文</a:t>
            </a:r>
            <a:r>
              <a:rPr lang="en-US" altLang="ja-JP" noProof="0" dirty="0"/>
              <a:t>, </a:t>
            </a:r>
            <a:r>
              <a:rPr lang="ja-JP" altLang="en-US" noProof="0" dirty="0"/>
              <a:t>フォントサイズ </a:t>
            </a:r>
            <a:r>
              <a:rPr lang="en-US" altLang="ja-JP" noProof="0" dirty="0"/>
              <a:t>50–60 </a:t>
            </a:r>
            <a:r>
              <a:rPr lang="en-US" altLang="ja-JP" noProof="0" dirty="0" err="1"/>
              <a:t>pt</a:t>
            </a:r>
            <a:r>
              <a:rPr lang="en-US" altLang="ja-JP" noProof="0" dirty="0"/>
              <a:t>)</a:t>
            </a:r>
            <a:endParaRPr lang="ja-JP" altLang="en-US" noProof="0" dirty="0"/>
          </a:p>
        </p:txBody>
      </p:sp>
      <p:sp>
        <p:nvSpPr>
          <p:cNvPr id="20" name="Rectangle 19">
            <a:extLst>
              <a:ext uri="{FF2B5EF4-FFF2-40B4-BE49-F238E27FC236}">
                <a16:creationId xmlns:a16="http://schemas.microsoft.com/office/drawing/2014/main" id="{E8743DB6-C16F-C753-AC51-125C969FB452}"/>
              </a:ext>
            </a:extLst>
          </p:cNvPr>
          <p:cNvSpPr/>
          <p:nvPr userDrawn="1"/>
        </p:nvSpPr>
        <p:spPr>
          <a:xfrm>
            <a:off x="1196912" y="13272655"/>
            <a:ext cx="30521202" cy="677175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57" dirty="0"/>
          </a:p>
        </p:txBody>
      </p:sp>
      <p:cxnSp>
        <p:nvCxnSpPr>
          <p:cNvPr id="21" name="Straight Connector 20">
            <a:extLst>
              <a:ext uri="{FF2B5EF4-FFF2-40B4-BE49-F238E27FC236}">
                <a16:creationId xmlns:a16="http://schemas.microsoft.com/office/drawing/2014/main" id="{2B67C022-7BFE-F380-A829-75B3520A5EBC}"/>
              </a:ext>
            </a:extLst>
          </p:cNvPr>
          <p:cNvCxnSpPr>
            <a:cxnSpLocks/>
          </p:cNvCxnSpPr>
          <p:nvPr userDrawn="1"/>
        </p:nvCxnSpPr>
        <p:spPr>
          <a:xfrm>
            <a:off x="1196912" y="28951151"/>
            <a:ext cx="3052120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2D6FE83-2FB2-B157-1E50-589737C01B62}"/>
              </a:ext>
            </a:extLst>
          </p:cNvPr>
          <p:cNvCxnSpPr>
            <a:cxnSpLocks/>
          </p:cNvCxnSpPr>
          <p:nvPr userDrawn="1"/>
        </p:nvCxnSpPr>
        <p:spPr>
          <a:xfrm>
            <a:off x="1196912" y="38379963"/>
            <a:ext cx="3052120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5" name="Textplatzhalter 34">
            <a:extLst>
              <a:ext uri="{FF2B5EF4-FFF2-40B4-BE49-F238E27FC236}">
                <a16:creationId xmlns:a16="http://schemas.microsoft.com/office/drawing/2014/main" id="{6520E0EB-8EE0-4603-8D77-865D04DE6DA3}"/>
              </a:ext>
            </a:extLst>
          </p:cNvPr>
          <p:cNvSpPr>
            <a:spLocks noGrp="1"/>
          </p:cNvSpPr>
          <p:nvPr>
            <p:ph type="body" sz="quarter" idx="18" hasCustomPrompt="1"/>
          </p:nvPr>
        </p:nvSpPr>
        <p:spPr>
          <a:xfrm>
            <a:off x="1649531" y="14842766"/>
            <a:ext cx="29615963" cy="4714120"/>
          </a:xfrm>
        </p:spPr>
        <p:txBody>
          <a:bodyPr numCol="2" spcCol="914400">
            <a:noAutofit/>
          </a:bodyPr>
          <a:lstStyle>
            <a:lvl1pPr marL="0" indent="0" algn="l">
              <a:buNone/>
              <a:defRPr sz="410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論文の概要</a:t>
            </a:r>
            <a:r>
              <a:rPr lang="en-US" altLang="ja-JP" noProof="0" dirty="0"/>
              <a:t>, </a:t>
            </a:r>
            <a:r>
              <a:rPr lang="ja-JP" altLang="en-US" noProof="0" dirty="0"/>
              <a:t>背景</a:t>
            </a:r>
            <a:r>
              <a:rPr lang="en-US" altLang="ja-JP" noProof="0" dirty="0"/>
              <a:t>, </a:t>
            </a:r>
            <a:r>
              <a:rPr lang="ja-JP" altLang="en-US" noProof="0" dirty="0"/>
              <a:t>目的などを記載してください</a:t>
            </a:r>
            <a:r>
              <a:rPr lang="en-US" altLang="ja-JP" noProof="0" dirty="0"/>
              <a:t>.</a:t>
            </a:r>
            <a:br>
              <a:rPr lang="en-US" altLang="ja-JP" noProof="0" dirty="0"/>
            </a:br>
            <a:r>
              <a:rPr lang="ja-JP" altLang="en-US" noProof="0" dirty="0"/>
              <a:t>画像は含めないでください</a:t>
            </a:r>
            <a:r>
              <a:rPr lang="en-US" altLang="ja-JP" noProof="0" dirty="0"/>
              <a:t>.</a:t>
            </a:r>
            <a:br>
              <a:rPr lang="en-US" altLang="ja-JP" noProof="0" dirty="0"/>
            </a:br>
            <a:r>
              <a:rPr lang="ja-JP" altLang="en-US" noProof="0" dirty="0"/>
              <a:t>可読性のために</a:t>
            </a:r>
            <a:r>
              <a:rPr lang="en-US" altLang="ja-JP" noProof="0" dirty="0"/>
              <a:t>, </a:t>
            </a:r>
            <a:r>
              <a:rPr lang="ja-JP" altLang="en-US" noProof="0" dirty="0"/>
              <a:t>テキストは設定されている通り</a:t>
            </a:r>
            <a:r>
              <a:rPr lang="en-US" altLang="ja-JP" noProof="0" dirty="0"/>
              <a:t>2</a:t>
            </a:r>
            <a:r>
              <a:rPr lang="ja-JP" altLang="en-US" noProof="0" dirty="0"/>
              <a:t>段組みにしてください</a:t>
            </a:r>
            <a:r>
              <a:rPr lang="en-US" altLang="ja-JP" noProof="0" dirty="0"/>
              <a:t>.</a:t>
            </a:r>
            <a:endParaRPr lang="ja-JP" altLang="en-US" noProof="0" dirty="0"/>
          </a:p>
          <a:p>
            <a:pPr lvl="0"/>
            <a:endParaRPr lang="en-US" noProof="0" dirty="0"/>
          </a:p>
        </p:txBody>
      </p:sp>
      <p:sp>
        <p:nvSpPr>
          <p:cNvPr id="30" name="Textplatzhalter 34">
            <a:extLst>
              <a:ext uri="{FF2B5EF4-FFF2-40B4-BE49-F238E27FC236}">
                <a16:creationId xmlns:a16="http://schemas.microsoft.com/office/drawing/2014/main" id="{719D5C0D-4440-BCE2-F347-0623BCCD6FEB}"/>
              </a:ext>
            </a:extLst>
          </p:cNvPr>
          <p:cNvSpPr>
            <a:spLocks noGrp="1"/>
          </p:cNvSpPr>
          <p:nvPr>
            <p:ph type="body" sz="quarter" idx="27" hasCustomPrompt="1"/>
          </p:nvPr>
        </p:nvSpPr>
        <p:spPr>
          <a:xfrm>
            <a:off x="1649531" y="13540266"/>
            <a:ext cx="29615963" cy="1302499"/>
          </a:xfrm>
        </p:spPr>
        <p:txBody>
          <a:bodyPr anchor="ctr">
            <a:noAutofit/>
          </a:bodyPr>
          <a:lstStyle>
            <a:lvl1pPr marL="0" indent="0">
              <a:buNone/>
              <a:defRPr sz="7141" b="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見出し </a:t>
            </a:r>
            <a:r>
              <a:rPr lang="en-US" noProof="0" dirty="0"/>
              <a:t>(</a:t>
            </a:r>
            <a:r>
              <a:rPr lang="ja-JP" altLang="en-US" noProof="0" dirty="0"/>
              <a:t>いずれかを記入</a:t>
            </a:r>
            <a:r>
              <a:rPr lang="en-US" noProof="0" dirty="0"/>
              <a:t>: </a:t>
            </a:r>
            <a:r>
              <a:rPr lang="ja-JP" altLang="en-US" noProof="0" dirty="0"/>
              <a:t>概要</a:t>
            </a:r>
            <a:r>
              <a:rPr lang="en-US" noProof="0" dirty="0"/>
              <a:t>, </a:t>
            </a:r>
            <a:r>
              <a:rPr lang="ja-JP" altLang="en-US" noProof="0" dirty="0"/>
              <a:t>背景</a:t>
            </a:r>
            <a:r>
              <a:rPr lang="en-US" altLang="ja-JP" noProof="0" dirty="0"/>
              <a:t>, </a:t>
            </a:r>
            <a:r>
              <a:rPr lang="ja-JP" altLang="en-US" noProof="0" dirty="0"/>
              <a:t>または目的</a:t>
            </a:r>
            <a:r>
              <a:rPr lang="en-US" noProof="0" dirty="0"/>
              <a:t>)</a:t>
            </a:r>
          </a:p>
        </p:txBody>
      </p:sp>
      <p:sp>
        <p:nvSpPr>
          <p:cNvPr id="31" name="Textplatzhalter 34">
            <a:extLst>
              <a:ext uri="{FF2B5EF4-FFF2-40B4-BE49-F238E27FC236}">
                <a16:creationId xmlns:a16="http://schemas.microsoft.com/office/drawing/2014/main" id="{467A5D6D-A306-3E8B-87A4-801F93BA8A92}"/>
              </a:ext>
            </a:extLst>
          </p:cNvPr>
          <p:cNvSpPr>
            <a:spLocks noGrp="1"/>
          </p:cNvSpPr>
          <p:nvPr>
            <p:ph type="body" sz="quarter" idx="28" hasCustomPrompt="1"/>
          </p:nvPr>
        </p:nvSpPr>
        <p:spPr>
          <a:xfrm>
            <a:off x="15655929" y="20398107"/>
            <a:ext cx="16062185" cy="1303795"/>
          </a:xfrm>
        </p:spPr>
        <p:txBody>
          <a:bodyPr anchor="ctr">
            <a:noAutofit/>
          </a:bodyPr>
          <a:lstStyle>
            <a:lvl1pPr marL="0" marR="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sz="7141" b="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marL="0" marR="0" lvl="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a:pPr>
            <a:r>
              <a:rPr lang="ja-JP" altLang="en-US" noProof="0" dirty="0"/>
              <a:t>見出し </a:t>
            </a:r>
            <a:r>
              <a:rPr lang="en-US" noProof="0" dirty="0"/>
              <a:t>(</a:t>
            </a:r>
            <a:r>
              <a:rPr lang="ja-JP" altLang="en-US" noProof="0" dirty="0"/>
              <a:t>計算手法</a:t>
            </a:r>
            <a:r>
              <a:rPr lang="en-US" altLang="ja-JP" noProof="0" dirty="0"/>
              <a:t>, </a:t>
            </a:r>
            <a:r>
              <a:rPr lang="ja-JP" altLang="en-US" dirty="0"/>
              <a:t>解析</a:t>
            </a:r>
            <a:r>
              <a:rPr lang="ja-JP" altLang="en-US" dirty="0">
                <a:latin typeface="MS PGothic" panose="020B0600070205080204" pitchFamily="34" charset="-128"/>
                <a:ea typeface="MS PGothic" panose="020B0600070205080204" pitchFamily="34" charset="-128"/>
              </a:rPr>
              <a:t>内容など</a:t>
            </a:r>
            <a:r>
              <a:rPr lang="en-US" noProof="0" dirty="0"/>
              <a:t>)</a:t>
            </a:r>
          </a:p>
        </p:txBody>
      </p:sp>
      <p:sp>
        <p:nvSpPr>
          <p:cNvPr id="32" name="Bildplatzhalter 13">
            <a:extLst>
              <a:ext uri="{FF2B5EF4-FFF2-40B4-BE49-F238E27FC236}">
                <a16:creationId xmlns:a16="http://schemas.microsoft.com/office/drawing/2014/main" id="{FB8DB097-72C5-C303-68ED-5E8941892225}"/>
              </a:ext>
            </a:extLst>
          </p:cNvPr>
          <p:cNvSpPr>
            <a:spLocks noGrp="1"/>
          </p:cNvSpPr>
          <p:nvPr>
            <p:ph type="pic" sz="quarter" idx="29" hasCustomPrompt="1"/>
          </p:nvPr>
        </p:nvSpPr>
        <p:spPr>
          <a:xfrm>
            <a:off x="1196912" y="20360447"/>
            <a:ext cx="13710909" cy="6256212"/>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pPr lvl="0"/>
            <a:r>
              <a:rPr lang="ja-JP" altLang="en-US" noProof="0" dirty="0"/>
              <a:t>関連する画像や図表を</a:t>
            </a:r>
            <a:br>
              <a:rPr lang="en-US" altLang="ja-JP" noProof="0" dirty="0"/>
            </a:br>
            <a:r>
              <a:rPr lang="ja-JP" altLang="en-US" noProof="0" dirty="0"/>
              <a:t>挿入してください</a:t>
            </a:r>
            <a:r>
              <a:rPr lang="en-US" altLang="ja-JP" noProof="0" dirty="0"/>
              <a:t>.</a:t>
            </a:r>
          </a:p>
        </p:txBody>
      </p:sp>
      <p:sp>
        <p:nvSpPr>
          <p:cNvPr id="33" name="Textplatzhalter 34">
            <a:extLst>
              <a:ext uri="{FF2B5EF4-FFF2-40B4-BE49-F238E27FC236}">
                <a16:creationId xmlns:a16="http://schemas.microsoft.com/office/drawing/2014/main" id="{AF3269C0-87D9-D492-3F42-2355418BC0E1}"/>
              </a:ext>
            </a:extLst>
          </p:cNvPr>
          <p:cNvSpPr>
            <a:spLocks noGrp="1"/>
          </p:cNvSpPr>
          <p:nvPr>
            <p:ph type="body" sz="quarter" idx="30" hasCustomPrompt="1"/>
          </p:nvPr>
        </p:nvSpPr>
        <p:spPr>
          <a:xfrm>
            <a:off x="1196912" y="27109281"/>
            <a:ext cx="13776431" cy="1468347"/>
          </a:xfrm>
        </p:spPr>
        <p:txBody>
          <a:bodyPr>
            <a:noAutofit/>
          </a:bodyPr>
          <a:lstStyle>
            <a:lvl1pPr marL="0" marR="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sz="408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marL="0" marR="0" lvl="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a:pPr>
            <a:r>
              <a:rPr lang="ja-JP" altLang="en-US" noProof="0" dirty="0"/>
              <a:t>キャプションフォントサイズ </a:t>
            </a:r>
            <a:r>
              <a:rPr lang="en-US" altLang="ja-JP" noProof="0" dirty="0"/>
              <a:t>18–40 pt.</a:t>
            </a:r>
            <a:br>
              <a:rPr lang="en-US" altLang="ja-JP" noProof="0" dirty="0"/>
            </a:br>
            <a:r>
              <a:rPr lang="ja-JP" altLang="en-US" noProof="0" dirty="0"/>
              <a:t>キャプション形式  “図 </a:t>
            </a:r>
            <a:r>
              <a:rPr lang="en-US" altLang="ja-JP" noProof="0" dirty="0"/>
              <a:t>1. Text…”</a:t>
            </a:r>
            <a:r>
              <a:rPr lang="en-US" noProof="0" dirty="0"/>
              <a:t> </a:t>
            </a:r>
          </a:p>
        </p:txBody>
      </p:sp>
      <p:sp>
        <p:nvSpPr>
          <p:cNvPr id="34" name="Bildplatzhalter 13">
            <a:extLst>
              <a:ext uri="{FF2B5EF4-FFF2-40B4-BE49-F238E27FC236}">
                <a16:creationId xmlns:a16="http://schemas.microsoft.com/office/drawing/2014/main" id="{C3DBDDF5-9C33-4416-35BE-74EB04D60E35}"/>
              </a:ext>
            </a:extLst>
          </p:cNvPr>
          <p:cNvSpPr>
            <a:spLocks noGrp="1"/>
          </p:cNvSpPr>
          <p:nvPr>
            <p:ph type="pic" sz="quarter" idx="31" hasCustomPrompt="1"/>
          </p:nvPr>
        </p:nvSpPr>
        <p:spPr>
          <a:xfrm>
            <a:off x="17116730" y="38786587"/>
            <a:ext cx="14653608" cy="3152536"/>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r>
              <a:rPr lang="ja-JP" altLang="en-US" noProof="0" dirty="0"/>
              <a:t>所属機関のロゴを挿入してください．</a:t>
            </a:r>
            <a:endParaRPr lang="en-US" noProof="0" dirty="0"/>
          </a:p>
        </p:txBody>
      </p:sp>
      <p:sp>
        <p:nvSpPr>
          <p:cNvPr id="37" name="Textplatzhalter 34">
            <a:extLst>
              <a:ext uri="{FF2B5EF4-FFF2-40B4-BE49-F238E27FC236}">
                <a16:creationId xmlns:a16="http://schemas.microsoft.com/office/drawing/2014/main" id="{14503A9F-A924-7C86-6B84-C9E02AA0D25E}"/>
              </a:ext>
            </a:extLst>
          </p:cNvPr>
          <p:cNvSpPr>
            <a:spLocks noGrp="1"/>
          </p:cNvSpPr>
          <p:nvPr>
            <p:ph type="body" sz="quarter" idx="32" hasCustomPrompt="1"/>
          </p:nvPr>
        </p:nvSpPr>
        <p:spPr>
          <a:xfrm>
            <a:off x="1196912" y="30943096"/>
            <a:ext cx="15434125" cy="7101577"/>
          </a:xfrm>
        </p:spPr>
        <p:txBody>
          <a:bodyPr>
            <a:noAutofit/>
          </a:bodyPr>
          <a:lstStyle>
            <a:lvl1pPr marL="0" indent="0">
              <a:buNone/>
              <a:defRPr sz="410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結果について記載してください</a:t>
            </a:r>
            <a:r>
              <a:rPr lang="en-US" altLang="ja-JP" noProof="0" dirty="0"/>
              <a:t>.</a:t>
            </a:r>
            <a:endParaRPr lang="en-US" noProof="0" dirty="0"/>
          </a:p>
        </p:txBody>
      </p:sp>
      <p:sp>
        <p:nvSpPr>
          <p:cNvPr id="38" name="Textplatzhalter 34">
            <a:extLst>
              <a:ext uri="{FF2B5EF4-FFF2-40B4-BE49-F238E27FC236}">
                <a16:creationId xmlns:a16="http://schemas.microsoft.com/office/drawing/2014/main" id="{84DA4397-F359-B76D-ACD2-183A6A8BAB74}"/>
              </a:ext>
            </a:extLst>
          </p:cNvPr>
          <p:cNvSpPr>
            <a:spLocks noGrp="1"/>
          </p:cNvSpPr>
          <p:nvPr>
            <p:ph type="body" sz="quarter" idx="33" hasCustomPrompt="1"/>
          </p:nvPr>
        </p:nvSpPr>
        <p:spPr>
          <a:xfrm>
            <a:off x="1196913" y="29529122"/>
            <a:ext cx="15362501" cy="1303795"/>
          </a:xfrm>
        </p:spPr>
        <p:txBody>
          <a:bodyPr anchor="ctr">
            <a:noAutofit/>
          </a:bodyPr>
          <a:lstStyle>
            <a:lvl1pPr marL="0" indent="0">
              <a:buNone/>
              <a:defRPr sz="7141" b="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見出し </a:t>
            </a:r>
            <a:r>
              <a:rPr lang="en-US" noProof="0" dirty="0"/>
              <a:t>(</a:t>
            </a:r>
            <a:r>
              <a:rPr lang="ja-JP" altLang="en-US" noProof="0" dirty="0"/>
              <a:t>結果</a:t>
            </a:r>
            <a:r>
              <a:rPr lang="en-US" noProof="0" dirty="0"/>
              <a:t>)</a:t>
            </a:r>
          </a:p>
        </p:txBody>
      </p:sp>
      <p:sp>
        <p:nvSpPr>
          <p:cNvPr id="41" name="Bildplatzhalter 13">
            <a:extLst>
              <a:ext uri="{FF2B5EF4-FFF2-40B4-BE49-F238E27FC236}">
                <a16:creationId xmlns:a16="http://schemas.microsoft.com/office/drawing/2014/main" id="{47503403-7792-1C5E-9D9C-3675C1494E30}"/>
              </a:ext>
            </a:extLst>
          </p:cNvPr>
          <p:cNvSpPr>
            <a:spLocks noGrp="1"/>
          </p:cNvSpPr>
          <p:nvPr>
            <p:ph type="pic" sz="quarter" idx="34" hasCustomPrompt="1"/>
          </p:nvPr>
        </p:nvSpPr>
        <p:spPr>
          <a:xfrm>
            <a:off x="17526117" y="29532851"/>
            <a:ext cx="14191997" cy="6565522"/>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pPr lvl="0"/>
            <a:r>
              <a:rPr lang="ja-JP" altLang="en-US" noProof="0" dirty="0"/>
              <a:t>関連する画像や図表を</a:t>
            </a:r>
            <a:br>
              <a:rPr lang="en-US" altLang="ja-JP" noProof="0" dirty="0"/>
            </a:br>
            <a:r>
              <a:rPr lang="ja-JP" altLang="en-US" noProof="0" dirty="0"/>
              <a:t>挿入してください</a:t>
            </a:r>
            <a:r>
              <a:rPr lang="en-US" altLang="ja-JP" noProof="0" dirty="0"/>
              <a:t>.</a:t>
            </a:r>
          </a:p>
        </p:txBody>
      </p:sp>
      <p:sp>
        <p:nvSpPr>
          <p:cNvPr id="42" name="Textplatzhalter 34">
            <a:extLst>
              <a:ext uri="{FF2B5EF4-FFF2-40B4-BE49-F238E27FC236}">
                <a16:creationId xmlns:a16="http://schemas.microsoft.com/office/drawing/2014/main" id="{572A310B-C822-ED76-B778-B04B2C6EC0A6}"/>
              </a:ext>
            </a:extLst>
          </p:cNvPr>
          <p:cNvSpPr>
            <a:spLocks noGrp="1"/>
          </p:cNvSpPr>
          <p:nvPr>
            <p:ph type="body" sz="quarter" idx="35" hasCustomPrompt="1"/>
          </p:nvPr>
        </p:nvSpPr>
        <p:spPr>
          <a:xfrm>
            <a:off x="17545431" y="36504995"/>
            <a:ext cx="14224907" cy="1468347"/>
          </a:xfrm>
        </p:spPr>
        <p:txBody>
          <a:bodyPr>
            <a:noAutofit/>
          </a:bodyPr>
          <a:lstStyle>
            <a:lvl1pPr marL="0" indent="0">
              <a:buNone/>
              <a:defRPr sz="408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キャプションフォントサイズ  </a:t>
            </a:r>
            <a:r>
              <a:rPr lang="en-US" altLang="ja-JP" noProof="0" dirty="0"/>
              <a:t>18–40 </a:t>
            </a:r>
            <a:r>
              <a:rPr lang="en-US" altLang="ja-JP" noProof="0" dirty="0" err="1"/>
              <a:t>pt</a:t>
            </a:r>
            <a:r>
              <a:rPr lang="en-US" altLang="ja-JP" noProof="0" dirty="0"/>
              <a:t> </a:t>
            </a:r>
            <a:br>
              <a:rPr lang="en-US" altLang="ja-JP" noProof="0" dirty="0"/>
            </a:br>
            <a:r>
              <a:rPr lang="ja-JP" altLang="en-US" noProof="0" dirty="0"/>
              <a:t>キャプション形式</a:t>
            </a:r>
            <a:r>
              <a:rPr lang="en-US" altLang="ja-JP" noProof="0" dirty="0"/>
              <a:t> “</a:t>
            </a:r>
            <a:r>
              <a:rPr lang="ja-JP" altLang="en-US" noProof="0" dirty="0"/>
              <a:t>図 </a:t>
            </a:r>
            <a:r>
              <a:rPr lang="en-US" altLang="ja-JP" noProof="0" dirty="0"/>
              <a:t>1. Text…”</a:t>
            </a:r>
          </a:p>
        </p:txBody>
      </p:sp>
    </p:spTree>
    <p:extLst>
      <p:ext uri="{BB962C8B-B14F-4D97-AF65-F5344CB8AC3E}">
        <p14:creationId xmlns:p14="http://schemas.microsoft.com/office/powerpoint/2010/main" val="35333400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63140" y="2336810"/>
            <a:ext cx="28392120" cy="848360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63140" y="11684000"/>
            <a:ext cx="28392120" cy="278485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263140" y="40680650"/>
            <a:ext cx="7406640" cy="2336800"/>
          </a:xfrm>
          <a:prstGeom prst="rect">
            <a:avLst/>
          </a:prstGeom>
        </p:spPr>
        <p:txBody>
          <a:bodyPr vert="horz" lIns="91440" tIns="45720" rIns="91440" bIns="45720" rtlCol="0" anchor="ctr"/>
          <a:lstStyle>
            <a:lvl1pPr algn="l">
              <a:defRPr sz="4320">
                <a:solidFill>
                  <a:schemeClr val="tx1">
                    <a:tint val="75000"/>
                  </a:schemeClr>
                </a:solidFill>
              </a:defRPr>
            </a:lvl1pPr>
          </a:lstStyle>
          <a:p>
            <a:fld id="{A0C7885C-1B56-43D4-9483-3AAFF5FDFB8F}" type="datetimeFigureOut">
              <a:rPr lang="en-US" smtClean="0"/>
              <a:t>9/3/2026</a:t>
            </a:fld>
            <a:endParaRPr lang="en-US"/>
          </a:p>
        </p:txBody>
      </p:sp>
      <p:sp>
        <p:nvSpPr>
          <p:cNvPr id="5" name="Footer Placeholder 4"/>
          <p:cNvSpPr>
            <a:spLocks noGrp="1"/>
          </p:cNvSpPr>
          <p:nvPr>
            <p:ph type="ftr" sz="quarter" idx="3"/>
          </p:nvPr>
        </p:nvSpPr>
        <p:spPr>
          <a:xfrm>
            <a:off x="10904220" y="40680650"/>
            <a:ext cx="11109960" cy="2336800"/>
          </a:xfrm>
          <a:prstGeom prst="rect">
            <a:avLst/>
          </a:prstGeom>
        </p:spPr>
        <p:txBody>
          <a:bodyPr vert="horz" lIns="91440" tIns="45720" rIns="91440" bIns="45720" rtlCol="0" anchor="ctr"/>
          <a:lstStyle>
            <a:lvl1pPr algn="ctr">
              <a:defRPr sz="432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3248620" y="40680650"/>
            <a:ext cx="7406640" cy="2336800"/>
          </a:xfrm>
          <a:prstGeom prst="rect">
            <a:avLst/>
          </a:prstGeom>
        </p:spPr>
        <p:txBody>
          <a:bodyPr vert="horz" lIns="91440" tIns="45720" rIns="91440" bIns="45720" rtlCol="0" anchor="ctr"/>
          <a:lstStyle>
            <a:lvl1pPr algn="r">
              <a:defRPr sz="4320">
                <a:solidFill>
                  <a:schemeClr val="tx1">
                    <a:tint val="75000"/>
                  </a:schemeClr>
                </a:solidFill>
              </a:defRPr>
            </a:lvl1pPr>
          </a:lstStyle>
          <a:p>
            <a:fld id="{48F63A3B-78C7-47BE-AE5E-E10140E04643}" type="slidenum">
              <a:rPr lang="en-US" smtClean="0"/>
              <a:t>‹#›</a:t>
            </a:fld>
            <a:endParaRPr lang="en-US" dirty="0"/>
          </a:p>
        </p:txBody>
      </p:sp>
    </p:spTree>
    <p:extLst>
      <p:ext uri="{BB962C8B-B14F-4D97-AF65-F5344CB8AC3E}">
        <p14:creationId xmlns:p14="http://schemas.microsoft.com/office/powerpoint/2010/main" val="1442458591"/>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Lst>
  <p:txStyles>
    <p:titleStyle>
      <a:lvl1pPr algn="l" defTabSz="3291840" rtl="0" eaLnBrk="1" latinLnBrk="0" hangingPunct="1">
        <a:lnSpc>
          <a:spcPct val="90000"/>
        </a:lnSpc>
        <a:spcBef>
          <a:spcPct val="0"/>
        </a:spcBef>
        <a:buNone/>
        <a:defRPr sz="15840" kern="1200">
          <a:solidFill>
            <a:schemeClr val="tx1"/>
          </a:solidFill>
          <a:latin typeface="+mj-lt"/>
          <a:ea typeface="+mj-ea"/>
          <a:cs typeface="+mj-cs"/>
        </a:defRPr>
      </a:lvl1pPr>
    </p:titleStyle>
    <p:bodyStyle>
      <a:lvl1pPr marL="822960" indent="-822960" algn="l" defTabSz="3291840" rtl="0" eaLnBrk="1" latinLnBrk="0" hangingPunct="1">
        <a:lnSpc>
          <a:spcPct val="90000"/>
        </a:lnSpc>
        <a:spcBef>
          <a:spcPts val="3600"/>
        </a:spcBef>
        <a:buFont typeface="Arial" panose="020B0604020202020204" pitchFamily="34" charset="0"/>
        <a:buChar char="•"/>
        <a:defRPr sz="10080" kern="1200">
          <a:solidFill>
            <a:schemeClr val="tx1"/>
          </a:solidFill>
          <a:latin typeface="+mn-lt"/>
          <a:ea typeface="+mn-ea"/>
          <a:cs typeface="+mn-cs"/>
        </a:defRPr>
      </a:lvl1pPr>
      <a:lvl2pPr marL="2468880" indent="-822960" algn="l" defTabSz="3291840" rtl="0" eaLnBrk="1" latinLnBrk="0" hangingPunct="1">
        <a:lnSpc>
          <a:spcPct val="90000"/>
        </a:lnSpc>
        <a:spcBef>
          <a:spcPts val="1800"/>
        </a:spcBef>
        <a:buFont typeface="Arial" panose="020B0604020202020204" pitchFamily="34" charset="0"/>
        <a:buChar char="•"/>
        <a:defRPr sz="8640" kern="1200">
          <a:solidFill>
            <a:schemeClr val="tx1"/>
          </a:solidFill>
          <a:latin typeface="+mn-lt"/>
          <a:ea typeface="+mn-ea"/>
          <a:cs typeface="+mn-cs"/>
        </a:defRPr>
      </a:lvl2pPr>
      <a:lvl3pPr marL="4114800" indent="-822960" algn="l" defTabSz="3291840" rtl="0" eaLnBrk="1" latinLnBrk="0" hangingPunct="1">
        <a:lnSpc>
          <a:spcPct val="90000"/>
        </a:lnSpc>
        <a:spcBef>
          <a:spcPts val="1800"/>
        </a:spcBef>
        <a:buFont typeface="Arial" panose="020B0604020202020204" pitchFamily="34" charset="0"/>
        <a:buChar char="•"/>
        <a:defRPr sz="7200" kern="1200">
          <a:solidFill>
            <a:schemeClr val="tx1"/>
          </a:solidFill>
          <a:latin typeface="+mn-lt"/>
          <a:ea typeface="+mn-ea"/>
          <a:cs typeface="+mn-cs"/>
        </a:defRPr>
      </a:lvl3pPr>
      <a:lvl4pPr marL="57607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4pPr>
      <a:lvl5pPr marL="740664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5pPr>
      <a:lvl6pPr marL="905256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6pPr>
      <a:lvl7pPr marL="1069848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7pPr>
      <a:lvl8pPr marL="1234440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8pPr>
      <a:lvl9pPr marL="139903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9pPr>
    </p:bodyStyle>
    <p:otherStyle>
      <a:defPPr>
        <a:defRPr lang="en-US"/>
      </a:defPPr>
      <a:lvl1pPr marL="0" algn="l" defTabSz="3291840" rtl="0" eaLnBrk="1" latinLnBrk="0" hangingPunct="1">
        <a:defRPr sz="6480" kern="1200">
          <a:solidFill>
            <a:schemeClr val="tx1"/>
          </a:solidFill>
          <a:latin typeface="+mn-lt"/>
          <a:ea typeface="+mn-ea"/>
          <a:cs typeface="+mn-cs"/>
        </a:defRPr>
      </a:lvl1pPr>
      <a:lvl2pPr marL="1645920" algn="l" defTabSz="3291840" rtl="0" eaLnBrk="1" latinLnBrk="0" hangingPunct="1">
        <a:defRPr sz="6480" kern="1200">
          <a:solidFill>
            <a:schemeClr val="tx1"/>
          </a:solidFill>
          <a:latin typeface="+mn-lt"/>
          <a:ea typeface="+mn-ea"/>
          <a:cs typeface="+mn-cs"/>
        </a:defRPr>
      </a:lvl2pPr>
      <a:lvl3pPr marL="3291840" algn="l" defTabSz="3291840" rtl="0" eaLnBrk="1" latinLnBrk="0" hangingPunct="1">
        <a:defRPr sz="6480" kern="1200">
          <a:solidFill>
            <a:schemeClr val="tx1"/>
          </a:solidFill>
          <a:latin typeface="+mn-lt"/>
          <a:ea typeface="+mn-ea"/>
          <a:cs typeface="+mn-cs"/>
        </a:defRPr>
      </a:lvl3pPr>
      <a:lvl4pPr marL="4937760" algn="l" defTabSz="3291840" rtl="0" eaLnBrk="1" latinLnBrk="0" hangingPunct="1">
        <a:defRPr sz="6480" kern="1200">
          <a:solidFill>
            <a:schemeClr val="tx1"/>
          </a:solidFill>
          <a:latin typeface="+mn-lt"/>
          <a:ea typeface="+mn-ea"/>
          <a:cs typeface="+mn-cs"/>
        </a:defRPr>
      </a:lvl4pPr>
      <a:lvl5pPr marL="6583680" algn="l" defTabSz="3291840" rtl="0" eaLnBrk="1" latinLnBrk="0" hangingPunct="1">
        <a:defRPr sz="6480" kern="1200">
          <a:solidFill>
            <a:schemeClr val="tx1"/>
          </a:solidFill>
          <a:latin typeface="+mn-lt"/>
          <a:ea typeface="+mn-ea"/>
          <a:cs typeface="+mn-cs"/>
        </a:defRPr>
      </a:lvl5pPr>
      <a:lvl6pPr marL="8229600" algn="l" defTabSz="3291840" rtl="0" eaLnBrk="1" latinLnBrk="0" hangingPunct="1">
        <a:defRPr sz="6480" kern="1200">
          <a:solidFill>
            <a:schemeClr val="tx1"/>
          </a:solidFill>
          <a:latin typeface="+mn-lt"/>
          <a:ea typeface="+mn-ea"/>
          <a:cs typeface="+mn-cs"/>
        </a:defRPr>
      </a:lvl6pPr>
      <a:lvl7pPr marL="9875520" algn="l" defTabSz="3291840" rtl="0" eaLnBrk="1" latinLnBrk="0" hangingPunct="1">
        <a:defRPr sz="6480" kern="1200">
          <a:solidFill>
            <a:schemeClr val="tx1"/>
          </a:solidFill>
          <a:latin typeface="+mn-lt"/>
          <a:ea typeface="+mn-ea"/>
          <a:cs typeface="+mn-cs"/>
        </a:defRPr>
      </a:lvl7pPr>
      <a:lvl8pPr marL="11521440" algn="l" defTabSz="3291840" rtl="0" eaLnBrk="1" latinLnBrk="0" hangingPunct="1">
        <a:defRPr sz="6480" kern="1200">
          <a:solidFill>
            <a:schemeClr val="tx1"/>
          </a:solidFill>
          <a:latin typeface="+mn-lt"/>
          <a:ea typeface="+mn-ea"/>
          <a:cs typeface="+mn-cs"/>
        </a:defRPr>
      </a:lvl8pPr>
      <a:lvl9pPr marL="13167360" algn="l" defTabSz="3291840" rtl="0" eaLnBrk="1" latinLnBrk="0" hangingPunct="1">
        <a:defRPr sz="64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12.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0B9D7-42F7-4B50-93BD-21299D6C7D87}"/>
              </a:ext>
            </a:extLst>
          </p:cNvPr>
          <p:cNvSpPr>
            <a:spLocks noGrp="1"/>
          </p:cNvSpPr>
          <p:nvPr>
            <p:ph type="title"/>
          </p:nvPr>
        </p:nvSpPr>
        <p:spPr>
          <a:xfrm>
            <a:off x="12978100" y="942110"/>
            <a:ext cx="18740013" cy="4499320"/>
          </a:xfrm>
        </p:spPr>
        <p:txBody>
          <a:bodyPr>
            <a:noAutofit/>
          </a:bodyPr>
          <a:lstStyle/>
          <a:p>
            <a:r>
              <a:rPr lang="ja-JP" altLang="en-US" sz="7400" dirty="0"/>
              <a:t>異方性結晶薄膜を有する電気光学結晶</a:t>
            </a:r>
            <a:r>
              <a:rPr lang="en-US" altLang="ja-JP" sz="7400" dirty="0"/>
              <a:t>KTN</a:t>
            </a:r>
            <a:r>
              <a:rPr lang="ja-JP" altLang="en-US" sz="7400" dirty="0"/>
              <a:t>の相転移近傍における結晶相の温度依存性の定式化と電界・波動伝搬連成解析</a:t>
            </a:r>
            <a:endParaRPr lang="en-US" sz="7400" dirty="0"/>
          </a:p>
        </p:txBody>
      </p:sp>
      <p:sp>
        <p:nvSpPr>
          <p:cNvPr id="3" name="Content Placeholder 2">
            <a:extLst>
              <a:ext uri="{FF2B5EF4-FFF2-40B4-BE49-F238E27FC236}">
                <a16:creationId xmlns:a16="http://schemas.microsoft.com/office/drawing/2014/main" id="{B93C8F3F-7BC6-4E8C-81F3-43C909BB185F}"/>
              </a:ext>
            </a:extLst>
          </p:cNvPr>
          <p:cNvSpPr>
            <a:spLocks noGrp="1"/>
          </p:cNvSpPr>
          <p:nvPr>
            <p:ph sz="quarter" idx="10"/>
          </p:nvPr>
        </p:nvSpPr>
        <p:spPr>
          <a:xfrm>
            <a:off x="12978101" y="9998690"/>
            <a:ext cx="17520817" cy="1984280"/>
          </a:xfrm>
        </p:spPr>
        <p:txBody>
          <a:bodyPr/>
          <a:lstStyle/>
          <a:p>
            <a:r>
              <a:rPr lang="ja-JP" altLang="en-US" sz="4000" dirty="0"/>
              <a:t>渡邊　翼</a:t>
            </a:r>
            <a:r>
              <a:rPr lang="en-US" altLang="ja-JP" sz="4000" baseline="30000" dirty="0"/>
              <a:t>1</a:t>
            </a:r>
            <a:r>
              <a:rPr lang="en-US" altLang="ja-JP" sz="4000" dirty="0"/>
              <a:t>, </a:t>
            </a:r>
            <a:r>
              <a:rPr lang="ja-JP" altLang="en-US" sz="4000" dirty="0"/>
              <a:t>酒井　寛人</a:t>
            </a:r>
            <a:r>
              <a:rPr lang="en-US" altLang="ja-JP" sz="4000" baseline="30000" dirty="0"/>
              <a:t>1</a:t>
            </a:r>
            <a:r>
              <a:rPr lang="en-US" altLang="ja-JP" sz="4000" dirty="0"/>
              <a:t>, </a:t>
            </a:r>
            <a:r>
              <a:rPr lang="ja-JP" altLang="en-US" sz="4000" dirty="0"/>
              <a:t>和仁　陽太郎</a:t>
            </a:r>
            <a:r>
              <a:rPr lang="en-US" altLang="ja-JP" sz="4000" baseline="30000" dirty="0"/>
              <a:t>1</a:t>
            </a:r>
            <a:r>
              <a:rPr lang="en-US" altLang="ja-JP" sz="4000" dirty="0"/>
              <a:t>, </a:t>
            </a:r>
            <a:r>
              <a:rPr lang="ja-JP" altLang="en-US" sz="4000" dirty="0"/>
              <a:t>山田　智明</a:t>
            </a:r>
            <a:r>
              <a:rPr lang="en-US" altLang="ja-JP" sz="4000" baseline="30000" dirty="0"/>
              <a:t>2</a:t>
            </a:r>
            <a:br>
              <a:rPr lang="en-US" altLang="ja-JP" sz="4000" dirty="0">
                <a:latin typeface="MS Gothic" panose="020B0609070205080204" pitchFamily="49" charset="-128"/>
                <a:ea typeface="MS Gothic" panose="020B0609070205080204" pitchFamily="49" charset="-128"/>
              </a:rPr>
            </a:br>
            <a:r>
              <a:rPr lang="en-US" altLang="ja-JP" sz="4000" dirty="0"/>
              <a:t>1. </a:t>
            </a:r>
            <a:r>
              <a:rPr lang="ja-JP" altLang="en-US" sz="4000" dirty="0"/>
              <a:t>浜松ホトニクス株式会社</a:t>
            </a:r>
            <a:r>
              <a:rPr lang="en-US" altLang="ja-JP" sz="4000" dirty="0"/>
              <a:t>, </a:t>
            </a:r>
            <a:r>
              <a:rPr lang="ja-JP" altLang="ja-JP" sz="4000" dirty="0"/>
              <a:t>〒</a:t>
            </a:r>
            <a:r>
              <a:rPr lang="en-US" altLang="ja-JP" sz="4000" dirty="0"/>
              <a:t>434-8601 </a:t>
            </a:r>
            <a:r>
              <a:rPr lang="ja-JP" altLang="en-US" sz="4000" dirty="0"/>
              <a:t>静岡県浜松市</a:t>
            </a:r>
            <a:r>
              <a:rPr lang="en-US" altLang="ja-JP" sz="4000" dirty="0"/>
              <a:t>.</a:t>
            </a:r>
            <a:br>
              <a:rPr lang="en-US" altLang="ja-JP" sz="4000" dirty="0"/>
            </a:br>
            <a:r>
              <a:rPr lang="en-US" altLang="ja-JP" sz="4000" dirty="0"/>
              <a:t>2. </a:t>
            </a:r>
            <a:r>
              <a:rPr lang="zh-CN" altLang="en-US" sz="4000" dirty="0"/>
              <a:t>名古屋大学</a:t>
            </a:r>
            <a:r>
              <a:rPr lang="en-US" altLang="ja-JP" sz="4000" dirty="0"/>
              <a:t>, </a:t>
            </a:r>
            <a:r>
              <a:rPr lang="ja-JP" altLang="ja-JP" sz="4000" dirty="0"/>
              <a:t>〒</a:t>
            </a:r>
            <a:r>
              <a:rPr lang="en-US" altLang="ja-JP" sz="4000" dirty="0"/>
              <a:t>464-8603 </a:t>
            </a:r>
            <a:r>
              <a:rPr lang="ja-JP" altLang="en-US" sz="4000" dirty="0"/>
              <a:t>名古屋市千種区</a:t>
            </a:r>
            <a:r>
              <a:rPr lang="en-US" altLang="ja-JP" sz="4000" dirty="0"/>
              <a:t>.</a:t>
            </a:r>
          </a:p>
        </p:txBody>
      </p:sp>
      <p:sp>
        <p:nvSpPr>
          <p:cNvPr id="7" name="Text Placeholder 6">
            <a:extLst>
              <a:ext uri="{FF2B5EF4-FFF2-40B4-BE49-F238E27FC236}">
                <a16:creationId xmlns:a16="http://schemas.microsoft.com/office/drawing/2014/main" id="{142342DC-D9D3-46BB-BC5F-F6390941017A}"/>
              </a:ext>
            </a:extLst>
          </p:cNvPr>
          <p:cNvSpPr>
            <a:spLocks noGrp="1"/>
          </p:cNvSpPr>
          <p:nvPr>
            <p:ph type="body" sz="quarter" idx="24"/>
          </p:nvPr>
        </p:nvSpPr>
        <p:spPr>
          <a:xfrm>
            <a:off x="1238659" y="39866311"/>
            <a:ext cx="15220541" cy="1949442"/>
          </a:xfrm>
        </p:spPr>
        <p:txBody>
          <a:bodyPr/>
          <a:lstStyle/>
          <a:p>
            <a:pPr>
              <a:lnSpc>
                <a:spcPct val="100000"/>
              </a:lnSpc>
              <a:spcBef>
                <a:spcPts val="1200"/>
              </a:spcBef>
            </a:pPr>
            <a:r>
              <a:rPr lang="en-US" dirty="0"/>
              <a:t>[1] S. Toyoda et al., AIP Advances, 4(5) (2014).</a:t>
            </a:r>
          </a:p>
          <a:p>
            <a:pPr>
              <a:lnSpc>
                <a:spcPct val="100000"/>
              </a:lnSpc>
              <a:spcBef>
                <a:spcPts val="1200"/>
              </a:spcBef>
            </a:pPr>
            <a:r>
              <a:rPr lang="en-US" dirty="0"/>
              <a:t>[2] H. Sakai, T. Watanabe, Opt. Rev., 32 (2025). </a:t>
            </a:r>
          </a:p>
          <a:p>
            <a:pPr>
              <a:lnSpc>
                <a:spcPct val="100000"/>
              </a:lnSpc>
              <a:spcBef>
                <a:spcPts val="1200"/>
              </a:spcBef>
            </a:pPr>
            <a:r>
              <a:rPr lang="en-US" dirty="0"/>
              <a:t>[3] S. Kondo et al., Appl. Phys. Lett., 115 (9) (2019).</a:t>
            </a:r>
          </a:p>
        </p:txBody>
      </p:sp>
      <p:sp>
        <p:nvSpPr>
          <p:cNvPr id="8" name="Content Placeholder 7">
            <a:extLst>
              <a:ext uri="{FF2B5EF4-FFF2-40B4-BE49-F238E27FC236}">
                <a16:creationId xmlns:a16="http://schemas.microsoft.com/office/drawing/2014/main" id="{8D742B11-619C-436F-BD05-D925F2036DEF}"/>
              </a:ext>
            </a:extLst>
          </p:cNvPr>
          <p:cNvSpPr>
            <a:spLocks noGrp="1"/>
          </p:cNvSpPr>
          <p:nvPr>
            <p:ph sz="quarter" idx="26"/>
          </p:nvPr>
        </p:nvSpPr>
        <p:spPr>
          <a:xfrm>
            <a:off x="12978217" y="5683427"/>
            <a:ext cx="18739896" cy="4180360"/>
          </a:xfrm>
        </p:spPr>
        <p:txBody>
          <a:bodyPr/>
          <a:lstStyle/>
          <a:p>
            <a:pPr algn="just"/>
            <a:r>
              <a:rPr lang="en-US" altLang="ja-JP" sz="5400" dirty="0"/>
              <a:t>10000</a:t>
            </a:r>
            <a:r>
              <a:rPr lang="ja-JP" altLang="en-US" sz="5400" dirty="0"/>
              <a:t>を超える比誘電率を示す</a:t>
            </a:r>
            <a:r>
              <a:rPr lang="en-US" altLang="ja-JP" sz="5400" dirty="0"/>
              <a:t>KTN</a:t>
            </a:r>
            <a:r>
              <a:rPr lang="ja-JP" altLang="en-US" sz="5400" dirty="0"/>
              <a:t>結晶は，大きな電気光学効果が期待できる</a:t>
            </a:r>
            <a:r>
              <a:rPr lang="en-US" altLang="ja-JP" sz="5400" dirty="0"/>
              <a:t>. </a:t>
            </a:r>
            <a:r>
              <a:rPr lang="ja-JP" altLang="en-US" sz="5400" dirty="0"/>
              <a:t>その一方でデバイス作製時には，高電界が電極間，そのエッジや表面に諸問題として影響する</a:t>
            </a:r>
            <a:r>
              <a:rPr lang="en-US" altLang="ja-JP" sz="5400" dirty="0"/>
              <a:t>. </a:t>
            </a:r>
            <a:r>
              <a:rPr lang="ja-JP" altLang="en-US" sz="5400" dirty="0"/>
              <a:t>その緩和対策として加えた結晶薄膜の効果をシミュレーション評価した</a:t>
            </a:r>
            <a:r>
              <a:rPr lang="en-US" altLang="ja-JP" sz="5400" dirty="0"/>
              <a:t>. </a:t>
            </a:r>
            <a:endParaRPr lang="en-US" sz="5400" dirty="0"/>
          </a:p>
        </p:txBody>
      </p:sp>
      <p:sp>
        <p:nvSpPr>
          <p:cNvPr id="5" name="Text Placeholder 4">
            <a:extLst>
              <a:ext uri="{FF2B5EF4-FFF2-40B4-BE49-F238E27FC236}">
                <a16:creationId xmlns:a16="http://schemas.microsoft.com/office/drawing/2014/main" id="{22870161-6EDA-42E3-AC05-0552171DAD15}"/>
              </a:ext>
            </a:extLst>
          </p:cNvPr>
          <p:cNvSpPr>
            <a:spLocks noGrp="1"/>
          </p:cNvSpPr>
          <p:nvPr>
            <p:ph type="body" sz="quarter" idx="18"/>
          </p:nvPr>
        </p:nvSpPr>
        <p:spPr>
          <a:xfrm>
            <a:off x="1751432" y="14842765"/>
            <a:ext cx="29615963" cy="4714120"/>
          </a:xfrm>
        </p:spPr>
        <p:txBody>
          <a:bodyPr/>
          <a:lstStyle/>
          <a:p>
            <a:pPr algn="just">
              <a:lnSpc>
                <a:spcPct val="110000"/>
              </a:lnSpc>
            </a:pPr>
            <a:r>
              <a:rPr lang="ja-JP" altLang="en-US" sz="4000" dirty="0"/>
              <a:t>空間光変調器の高速化に向け</a:t>
            </a:r>
            <a:r>
              <a:rPr lang="en-US" altLang="ja-JP" sz="4000" dirty="0"/>
              <a:t>, </a:t>
            </a:r>
            <a:r>
              <a:rPr lang="ja-JP" altLang="en-US" sz="4000" dirty="0"/>
              <a:t>電気光学結晶</a:t>
            </a:r>
            <a:r>
              <a:rPr lang="en-US" altLang="ja-JP" sz="4000" dirty="0"/>
              <a:t>KTN[1]</a:t>
            </a:r>
            <a:r>
              <a:rPr lang="ja-JP" altLang="en-US" sz="4000" dirty="0"/>
              <a:t>を用いたデバイス化の検討を進めている</a:t>
            </a:r>
            <a:r>
              <a:rPr lang="en-US" altLang="ja-JP" sz="4000" dirty="0"/>
              <a:t>[2]. </a:t>
            </a:r>
            <a:r>
              <a:rPr lang="ja-JP" altLang="en-US" sz="4000" dirty="0"/>
              <a:t>本研究では</a:t>
            </a:r>
            <a:r>
              <a:rPr lang="en-US" altLang="ja-JP" sz="4000" dirty="0"/>
              <a:t>, </a:t>
            </a:r>
            <a:r>
              <a:rPr lang="ja-JP" altLang="en-US" sz="4000" dirty="0"/>
              <a:t>格子状の電圧パターンを結晶に印加した際に</a:t>
            </a:r>
            <a:r>
              <a:rPr lang="en-US" altLang="ja-JP" sz="4000" dirty="0"/>
              <a:t>, </a:t>
            </a:r>
            <a:r>
              <a:rPr lang="ja-JP" altLang="en-US" sz="4000" dirty="0"/>
              <a:t>変調パターンも同様に格子状にするために結晶表面に結晶薄膜を形成するモデルを検討した</a:t>
            </a:r>
            <a:r>
              <a:rPr lang="en-US" altLang="ja-JP" sz="4000" dirty="0"/>
              <a:t>. </a:t>
            </a:r>
            <a:r>
              <a:rPr lang="ja-JP" altLang="en-US" sz="4000" dirty="0"/>
              <a:t>本モデルでは異方性を有する</a:t>
            </a:r>
            <a:r>
              <a:rPr lang="en-US" altLang="ja-JP" sz="4000" dirty="0"/>
              <a:t>BST</a:t>
            </a:r>
            <a:r>
              <a:rPr lang="ja-JP" altLang="en-US" sz="4000" dirty="0"/>
              <a:t>結晶薄膜を対象とし</a:t>
            </a:r>
            <a:r>
              <a:rPr lang="en-US" altLang="ja-JP" sz="4000" dirty="0"/>
              <a:t>, </a:t>
            </a:r>
            <a:r>
              <a:rPr lang="ja-JP" altLang="en-US" sz="4000" dirty="0"/>
              <a:t>相転移温度近傍の温度特性を関数を用いて考慮することで</a:t>
            </a:r>
            <a:r>
              <a:rPr lang="en-US" altLang="ja-JP" sz="4000" dirty="0"/>
              <a:t>, </a:t>
            </a:r>
            <a:r>
              <a:rPr lang="ja-JP" altLang="en-US" sz="4000" dirty="0"/>
              <a:t>電界・波動伝搬解析の結果からその影響を評価した</a:t>
            </a:r>
            <a:r>
              <a:rPr lang="en-US" altLang="ja-JP" sz="4000" dirty="0"/>
              <a:t>. </a:t>
            </a:r>
          </a:p>
          <a:p>
            <a:endParaRPr lang="en-US" altLang="ja-JP" dirty="0"/>
          </a:p>
          <a:p>
            <a:endParaRPr lang="en-US" altLang="ja-JP" dirty="0"/>
          </a:p>
        </p:txBody>
      </p:sp>
      <p:sp>
        <p:nvSpPr>
          <p:cNvPr id="9" name="Text Placeholder 8">
            <a:extLst>
              <a:ext uri="{FF2B5EF4-FFF2-40B4-BE49-F238E27FC236}">
                <a16:creationId xmlns:a16="http://schemas.microsoft.com/office/drawing/2014/main" id="{B8D710F8-ACEB-4930-B23B-03F5CB4E1A48}"/>
              </a:ext>
            </a:extLst>
          </p:cNvPr>
          <p:cNvSpPr>
            <a:spLocks noGrp="1"/>
          </p:cNvSpPr>
          <p:nvPr>
            <p:ph type="body" sz="quarter" idx="27"/>
          </p:nvPr>
        </p:nvSpPr>
        <p:spPr/>
        <p:txBody>
          <a:bodyPr/>
          <a:lstStyle/>
          <a:p>
            <a:r>
              <a:rPr lang="ja-JP" altLang="en-US" dirty="0"/>
              <a:t>概要</a:t>
            </a:r>
            <a:endParaRPr lang="en-US" dirty="0"/>
          </a:p>
        </p:txBody>
      </p:sp>
      <p:sp>
        <p:nvSpPr>
          <p:cNvPr id="10" name="Text Placeholder 9">
            <a:extLst>
              <a:ext uri="{FF2B5EF4-FFF2-40B4-BE49-F238E27FC236}">
                <a16:creationId xmlns:a16="http://schemas.microsoft.com/office/drawing/2014/main" id="{2B8190DE-FA50-4E4C-B86F-982C65891F6A}"/>
              </a:ext>
            </a:extLst>
          </p:cNvPr>
          <p:cNvSpPr>
            <a:spLocks noGrp="1"/>
          </p:cNvSpPr>
          <p:nvPr>
            <p:ph type="body" sz="quarter" idx="28"/>
          </p:nvPr>
        </p:nvSpPr>
        <p:spPr>
          <a:xfrm>
            <a:off x="10263934" y="20755357"/>
            <a:ext cx="16062185" cy="1303795"/>
          </a:xfrm>
        </p:spPr>
        <p:txBody>
          <a:bodyPr/>
          <a:lstStyle/>
          <a:p>
            <a:r>
              <a:rPr lang="ja-JP" altLang="en-US" dirty="0"/>
              <a:t>温度特性の定式化</a:t>
            </a:r>
            <a:endParaRPr lang="en-US" dirty="0"/>
          </a:p>
        </p:txBody>
      </p:sp>
      <p:sp>
        <p:nvSpPr>
          <p:cNvPr id="12" name="Text Placeholder 11">
            <a:extLst>
              <a:ext uri="{FF2B5EF4-FFF2-40B4-BE49-F238E27FC236}">
                <a16:creationId xmlns:a16="http://schemas.microsoft.com/office/drawing/2014/main" id="{FC644384-6DB7-4296-B34C-E6674D4A428F}"/>
              </a:ext>
            </a:extLst>
          </p:cNvPr>
          <p:cNvSpPr>
            <a:spLocks noGrp="1"/>
          </p:cNvSpPr>
          <p:nvPr>
            <p:ph type="body" sz="quarter" idx="30"/>
          </p:nvPr>
        </p:nvSpPr>
        <p:spPr>
          <a:xfrm>
            <a:off x="1851755" y="27147203"/>
            <a:ext cx="7204138" cy="1468347"/>
          </a:xfrm>
        </p:spPr>
        <p:txBody>
          <a:bodyPr/>
          <a:lstStyle/>
          <a:p>
            <a:r>
              <a:rPr lang="ja-JP" altLang="en-US" sz="2800" b="1" dirty="0"/>
              <a:t>図</a:t>
            </a:r>
            <a:r>
              <a:rPr lang="en-US" altLang="ja-JP" sz="2800" b="1" dirty="0"/>
              <a:t>1.</a:t>
            </a:r>
            <a:r>
              <a:rPr lang="en-US" altLang="ja-JP" sz="2800" dirty="0"/>
              <a:t> BST</a:t>
            </a:r>
            <a:r>
              <a:rPr lang="ja-JP" altLang="en-US" sz="2800" dirty="0"/>
              <a:t>を形成した</a:t>
            </a:r>
            <a:r>
              <a:rPr lang="en-US" altLang="ja-JP" sz="2800" dirty="0"/>
              <a:t>KTN</a:t>
            </a:r>
            <a:r>
              <a:rPr lang="ja-JP" altLang="en-US" sz="2800" dirty="0"/>
              <a:t>結晶内部の電位分布</a:t>
            </a:r>
            <a:r>
              <a:rPr lang="en-US" altLang="ja-JP" sz="2800" dirty="0"/>
              <a:t>.</a:t>
            </a:r>
          </a:p>
        </p:txBody>
      </p:sp>
      <mc:AlternateContent xmlns:mc="http://schemas.openxmlformats.org/markup-compatibility/2006">
        <mc:Choice xmlns:a14="http://schemas.microsoft.com/office/drawing/2010/main" Requires="a14">
          <p:sp>
            <p:nvSpPr>
              <p:cNvPr id="14" name="Text Placeholder 13">
                <a:extLst>
                  <a:ext uri="{FF2B5EF4-FFF2-40B4-BE49-F238E27FC236}">
                    <a16:creationId xmlns:a16="http://schemas.microsoft.com/office/drawing/2014/main" id="{7ACA5A39-8C41-455A-9700-610CD1B5191A}"/>
                  </a:ext>
                </a:extLst>
              </p:cNvPr>
              <p:cNvSpPr>
                <a:spLocks noGrp="1"/>
              </p:cNvSpPr>
              <p:nvPr>
                <p:ph type="body" sz="quarter" idx="32"/>
              </p:nvPr>
            </p:nvSpPr>
            <p:spPr>
              <a:xfrm>
                <a:off x="1196911" y="30826984"/>
                <a:ext cx="8284979" cy="7101577"/>
              </a:xfrm>
            </p:spPr>
            <p:txBody>
              <a:bodyPr/>
              <a:lstStyle/>
              <a:p>
                <a:r>
                  <a:rPr lang="ja-JP" altLang="en-US" sz="4100" b="1" dirty="0"/>
                  <a:t>①　温度特性への影響</a:t>
                </a:r>
                <a:endParaRPr lang="en-US" altLang="ja-JP" sz="4100" b="1" dirty="0"/>
              </a:p>
              <a:p>
                <a:pPr marL="571500" indent="-571500">
                  <a:buFont typeface="Arial" panose="020B0604020202020204" pitchFamily="34" charset="0"/>
                  <a:buChar char="•"/>
                </a:pPr>
                <a14:m>
                  <m:oMath xmlns:m="http://schemas.openxmlformats.org/officeDocument/2006/math">
                    <m:r>
                      <m:rPr>
                        <m:sty m:val="p"/>
                      </m:rPr>
                      <a:rPr lang="en-US" altLang="ja-JP" sz="3600">
                        <a:latin typeface="Cambria Math" panose="02040503050406030204" pitchFamily="18" charset="0"/>
                      </a:rPr>
                      <m:t>α</m:t>
                    </m:r>
                    <m:d>
                      <m:dPr>
                        <m:ctrlPr>
                          <a:rPr lang="ja-JP" altLang="en-US" sz="3600" i="1">
                            <a:latin typeface="Cambria Math" panose="02040503050406030204" pitchFamily="18" charset="0"/>
                          </a:rPr>
                        </m:ctrlPr>
                      </m:dPr>
                      <m:e>
                        <m:r>
                          <a:rPr lang="ja-JP" altLang="en-US" sz="3600" i="1">
                            <a:latin typeface="Cambria Math" panose="02040503050406030204" pitchFamily="18" charset="0"/>
                          </a:rPr>
                          <m:t>𝑇</m:t>
                        </m:r>
                      </m:e>
                    </m:d>
                  </m:oMath>
                </a14:m>
                <a:r>
                  <a:rPr lang="ja-JP" altLang="en-US" sz="3600" dirty="0"/>
                  <a:t>の導入により</a:t>
                </a:r>
                <a:r>
                  <a:rPr lang="en-US" altLang="ja-JP" sz="3600" dirty="0"/>
                  <a:t>, </a:t>
                </a:r>
                <a:r>
                  <a:rPr lang="ja-JP" altLang="en-US" sz="3600" dirty="0"/>
                  <a:t>相転移より高い温度で変調量が最大となり</a:t>
                </a:r>
                <a:r>
                  <a:rPr lang="en-US" altLang="ja-JP" sz="3600" dirty="0"/>
                  <a:t>, </a:t>
                </a:r>
                <a:r>
                  <a:rPr lang="ja-JP" altLang="en-US" sz="3600" dirty="0"/>
                  <a:t>それ以降の変調量減衰が緩和される</a:t>
                </a:r>
                <a:r>
                  <a:rPr lang="en-US" altLang="ja-JP" sz="3600" dirty="0"/>
                  <a:t>.</a:t>
                </a:r>
              </a:p>
              <a:p>
                <a:r>
                  <a:rPr lang="ja-JP" altLang="en-US" sz="4100" b="1" dirty="0"/>
                  <a:t>②　電極間クロストークへの影響</a:t>
                </a:r>
                <a:endParaRPr lang="en-US" altLang="ja-JP" sz="4100" b="1" dirty="0"/>
              </a:p>
              <a:p>
                <a:pPr marL="457200" indent="-457200">
                  <a:buFont typeface="Arial" panose="020B0604020202020204" pitchFamily="34" charset="0"/>
                  <a:buChar char="•"/>
                </a:pPr>
                <a:r>
                  <a:rPr lang="en-US" altLang="ja-JP" sz="3600" dirty="0"/>
                  <a:t>BST</a:t>
                </a:r>
                <a:r>
                  <a:rPr lang="ja-JP" altLang="en-US" sz="3600" dirty="0"/>
                  <a:t>の比誘電率が</a:t>
                </a:r>
                <a:r>
                  <a:rPr lang="en-US" altLang="ja-JP" sz="3600" dirty="0"/>
                  <a:t>500</a:t>
                </a:r>
                <a:r>
                  <a:rPr lang="ja-JP" altLang="en-US" sz="3600" dirty="0"/>
                  <a:t>のとき</a:t>
                </a:r>
                <a:r>
                  <a:rPr lang="en-US" altLang="ja-JP" sz="3600" dirty="0"/>
                  <a:t>, </a:t>
                </a:r>
                <a:r>
                  <a:rPr lang="ja-JP" altLang="en-US" sz="3600" dirty="0"/>
                  <a:t>隣接画素間の変調量ディップが最小となる</a:t>
                </a:r>
                <a:r>
                  <a:rPr lang="en-US" altLang="ja-JP" sz="3600" dirty="0"/>
                  <a:t>.</a:t>
                </a:r>
              </a:p>
              <a:p>
                <a:r>
                  <a:rPr lang="ja-JP" altLang="en-US" sz="4100" b="1" dirty="0"/>
                  <a:t>③　異方性の影響</a:t>
                </a:r>
                <a:endParaRPr lang="en-US" altLang="ja-JP" sz="4100" b="1" dirty="0"/>
              </a:p>
              <a:p>
                <a:pPr marL="457200" indent="-457200">
                  <a:buFont typeface="Arial" panose="020B0604020202020204" pitchFamily="34" charset="0"/>
                  <a:buChar char="•"/>
                </a:pPr>
                <a14:m>
                  <m:oMath xmlns:m="http://schemas.openxmlformats.org/officeDocument/2006/math">
                    <m:sSub>
                      <m:sSubPr>
                        <m:ctrlPr>
                          <a:rPr lang="en-US" altLang="ja-JP" sz="3600" i="1">
                            <a:latin typeface="Cambria Math" panose="02040503050406030204" pitchFamily="18" charset="0"/>
                          </a:rPr>
                        </m:ctrlPr>
                      </m:sSubPr>
                      <m:e>
                        <m:r>
                          <a:rPr lang="ja-JP" altLang="en-US" sz="3600" i="1">
                            <a:latin typeface="Cambria Math" panose="02040503050406030204" pitchFamily="18" charset="0"/>
                          </a:rPr>
                          <m:t>𝜀</m:t>
                        </m:r>
                      </m:e>
                      <m:sub>
                        <m:r>
                          <a:rPr lang="en-US" altLang="ja-JP" sz="3600" b="0" i="1" smtClean="0">
                            <a:latin typeface="Cambria Math" panose="02040503050406030204" pitchFamily="18" charset="0"/>
                          </a:rPr>
                          <m:t>𝑥</m:t>
                        </m:r>
                      </m:sub>
                    </m:sSub>
                    <m:r>
                      <a:rPr lang="en-US" altLang="ja-JP" sz="3600" b="0" i="1" smtClean="0">
                        <a:latin typeface="Cambria Math" panose="02040503050406030204" pitchFamily="18" charset="0"/>
                      </a:rPr>
                      <m:t>=</m:t>
                    </m:r>
                    <m:sSub>
                      <m:sSubPr>
                        <m:ctrlPr>
                          <a:rPr lang="en-US" altLang="ja-JP" sz="3600" b="0" i="1" smtClean="0">
                            <a:latin typeface="Cambria Math" panose="02040503050406030204" pitchFamily="18" charset="0"/>
                          </a:rPr>
                        </m:ctrlPr>
                      </m:sSubPr>
                      <m:e>
                        <m:r>
                          <a:rPr lang="en-US" altLang="ja-JP" sz="3600" b="0" i="1" smtClean="0">
                            <a:latin typeface="Cambria Math" panose="02040503050406030204" pitchFamily="18" charset="0"/>
                          </a:rPr>
                          <m:t>𝜀</m:t>
                        </m:r>
                      </m:e>
                      <m:sub>
                        <m:r>
                          <a:rPr lang="en-US" altLang="ja-JP" sz="3600" b="0" i="1" smtClean="0">
                            <a:latin typeface="Cambria Math" panose="02040503050406030204" pitchFamily="18" charset="0"/>
                          </a:rPr>
                          <m:t>𝑦</m:t>
                        </m:r>
                      </m:sub>
                    </m:sSub>
                    <m:r>
                      <a:rPr lang="en-US" altLang="ja-JP" sz="3600" b="0" i="1" smtClean="0">
                        <a:latin typeface="Cambria Math" panose="02040503050406030204" pitchFamily="18" charset="0"/>
                      </a:rPr>
                      <m:t>=1000</m:t>
                    </m:r>
                  </m:oMath>
                </a14:m>
                <a:r>
                  <a:rPr lang="ja-JP" altLang="en-US" sz="3600" dirty="0"/>
                  <a:t>（等方性）のとき</a:t>
                </a:r>
                <a:r>
                  <a:rPr lang="en-US" altLang="ja-JP" sz="3600" dirty="0"/>
                  <a:t>, </a:t>
                </a:r>
                <a:r>
                  <a:rPr lang="ja-JP" altLang="en-US" sz="3600" dirty="0"/>
                  <a:t>変調量が最大となる</a:t>
                </a:r>
                <a:r>
                  <a:rPr lang="en-US" altLang="ja-JP" sz="3600" dirty="0"/>
                  <a:t>.</a:t>
                </a:r>
              </a:p>
            </p:txBody>
          </p:sp>
        </mc:Choice>
        <mc:Fallback>
          <p:sp>
            <p:nvSpPr>
              <p:cNvPr id="14" name="Text Placeholder 13">
                <a:extLst>
                  <a:ext uri="{FF2B5EF4-FFF2-40B4-BE49-F238E27FC236}">
                    <a16:creationId xmlns:a16="http://schemas.microsoft.com/office/drawing/2014/main" id="{7ACA5A39-8C41-455A-9700-610CD1B5191A}"/>
                  </a:ext>
                </a:extLst>
              </p:cNvPr>
              <p:cNvSpPr>
                <a:spLocks noGrp="1" noRot="1" noChangeAspect="1" noMove="1" noResize="1" noEditPoints="1" noAdjustHandles="1" noChangeArrowheads="1" noChangeShapeType="1" noTextEdit="1"/>
              </p:cNvSpPr>
              <p:nvPr>
                <p:ph type="body" sz="quarter" idx="32"/>
              </p:nvPr>
            </p:nvSpPr>
            <p:spPr>
              <a:xfrm>
                <a:off x="1196911" y="30826984"/>
                <a:ext cx="8284979" cy="7101577"/>
              </a:xfrm>
              <a:blipFill>
                <a:blip r:embed="rId2"/>
                <a:stretch>
                  <a:fillRect l="-2649" t="-2489" r="-809" b="-9700"/>
                </a:stretch>
              </a:blipFill>
            </p:spPr>
            <p:txBody>
              <a:bodyPr/>
              <a:lstStyle/>
              <a:p>
                <a:r>
                  <a:rPr lang="ja-JP" altLang="en-US">
                    <a:noFill/>
                  </a:rPr>
                  <a:t> </a:t>
                </a:r>
              </a:p>
            </p:txBody>
          </p:sp>
        </mc:Fallback>
      </mc:AlternateContent>
      <p:sp>
        <p:nvSpPr>
          <p:cNvPr id="15" name="Text Placeholder 14">
            <a:extLst>
              <a:ext uri="{FF2B5EF4-FFF2-40B4-BE49-F238E27FC236}">
                <a16:creationId xmlns:a16="http://schemas.microsoft.com/office/drawing/2014/main" id="{D23F0EBA-2A90-4C5D-8253-43734D350409}"/>
              </a:ext>
            </a:extLst>
          </p:cNvPr>
          <p:cNvSpPr>
            <a:spLocks noGrp="1"/>
          </p:cNvSpPr>
          <p:nvPr>
            <p:ph type="body" sz="quarter" idx="33"/>
          </p:nvPr>
        </p:nvSpPr>
        <p:spPr/>
        <p:txBody>
          <a:bodyPr/>
          <a:lstStyle/>
          <a:p>
            <a:r>
              <a:rPr lang="en-US" altLang="ja-JP" dirty="0"/>
              <a:t>BST</a:t>
            </a:r>
            <a:r>
              <a:rPr lang="ja-JP" altLang="en-US" dirty="0"/>
              <a:t>薄膜の効果検証　</a:t>
            </a:r>
            <a:endParaRPr lang="en-US" dirty="0"/>
          </a:p>
        </p:txBody>
      </p:sp>
      <p:sp>
        <p:nvSpPr>
          <p:cNvPr id="17" name="Text Placeholder 16">
            <a:extLst>
              <a:ext uri="{FF2B5EF4-FFF2-40B4-BE49-F238E27FC236}">
                <a16:creationId xmlns:a16="http://schemas.microsoft.com/office/drawing/2014/main" id="{E699D37B-2F3A-487B-B2C4-0E90B616EB07}"/>
              </a:ext>
            </a:extLst>
          </p:cNvPr>
          <p:cNvSpPr>
            <a:spLocks noGrp="1"/>
          </p:cNvSpPr>
          <p:nvPr>
            <p:ph type="body" sz="quarter" idx="35"/>
          </p:nvPr>
        </p:nvSpPr>
        <p:spPr>
          <a:xfrm>
            <a:off x="9940979" y="37372695"/>
            <a:ext cx="14224907" cy="1468347"/>
          </a:xfrm>
        </p:spPr>
        <p:txBody>
          <a:bodyPr/>
          <a:lstStyle/>
          <a:p>
            <a:r>
              <a:rPr lang="ja-JP" altLang="en-US" sz="2800" b="1" dirty="0"/>
              <a:t>図</a:t>
            </a:r>
            <a:r>
              <a:rPr lang="en-US" altLang="ja-JP" sz="2800" b="1" dirty="0"/>
              <a:t>3. </a:t>
            </a:r>
            <a:r>
              <a:rPr lang="en-US" altLang="ja-JP" sz="2800" dirty="0"/>
              <a:t>KTN</a:t>
            </a:r>
            <a:r>
              <a:rPr lang="ja-JP" altLang="en-US" sz="2800" dirty="0"/>
              <a:t>と</a:t>
            </a:r>
            <a:r>
              <a:rPr lang="en-US" altLang="ja-JP" sz="2800" dirty="0"/>
              <a:t>BST</a:t>
            </a:r>
            <a:r>
              <a:rPr lang="ja-JP" altLang="en-US" sz="2800" dirty="0"/>
              <a:t>の相転移温度を</a:t>
            </a:r>
            <a:r>
              <a:rPr lang="en-US" altLang="ja-JP" sz="2800" dirty="0"/>
              <a:t>31</a:t>
            </a:r>
            <a:r>
              <a:rPr lang="ja-JP" altLang="en-US" sz="2800" dirty="0"/>
              <a:t>℃に設定した場合の位相変調特性</a:t>
            </a:r>
            <a:r>
              <a:rPr lang="en-US" altLang="ja-JP" sz="2800" dirty="0"/>
              <a:t>.(</a:t>
            </a:r>
            <a:r>
              <a:rPr lang="ja-JP" altLang="en-US" sz="2800" dirty="0"/>
              <a:t>左</a:t>
            </a:r>
            <a:r>
              <a:rPr lang="en-US" altLang="ja-JP" sz="2800" dirty="0"/>
              <a:t>), BST</a:t>
            </a:r>
            <a:r>
              <a:rPr lang="ja-JP" altLang="en-US" sz="2800" dirty="0"/>
              <a:t>の比誘電率を変えたときの</a:t>
            </a:r>
            <a:r>
              <a:rPr lang="en-US" altLang="ja-JP" sz="2800" dirty="0"/>
              <a:t>x=50 um</a:t>
            </a:r>
            <a:r>
              <a:rPr lang="ja-JP" altLang="en-US" sz="2800" dirty="0"/>
              <a:t>付近の変調量ディップ</a:t>
            </a:r>
            <a:r>
              <a:rPr lang="en-US" altLang="ja-JP" sz="2800" dirty="0"/>
              <a:t>(</a:t>
            </a:r>
            <a:r>
              <a:rPr lang="ja-JP" altLang="en-US" sz="2800" dirty="0"/>
              <a:t>右</a:t>
            </a:r>
            <a:r>
              <a:rPr lang="en-US" altLang="ja-JP" sz="2800" dirty="0"/>
              <a:t>).</a:t>
            </a:r>
            <a:endParaRPr lang="en-US" sz="2800" dirty="0"/>
          </a:p>
        </p:txBody>
      </p:sp>
      <p:pic>
        <p:nvPicPr>
          <p:cNvPr id="34" name="図プレースホルダー 33">
            <a:extLst>
              <a:ext uri="{FF2B5EF4-FFF2-40B4-BE49-F238E27FC236}">
                <a16:creationId xmlns:a16="http://schemas.microsoft.com/office/drawing/2014/main" id="{1051E638-137C-8972-37CD-DB4C96C36434}"/>
              </a:ext>
            </a:extLst>
          </p:cNvPr>
          <p:cNvPicPr>
            <a:picLocks noGrp="1" noChangeAspect="1"/>
          </p:cNvPicPr>
          <p:nvPr>
            <p:ph type="pic" sz="quarter" idx="31"/>
          </p:nvPr>
        </p:nvPicPr>
        <p:blipFill>
          <a:blip r:embed="rId3">
            <a:extLst>
              <a:ext uri="{28A0092B-C50C-407E-A947-70E740481C1C}">
                <a14:useLocalDpi xmlns:a14="http://schemas.microsoft.com/office/drawing/2010/main" val="0"/>
              </a:ext>
            </a:extLst>
          </a:blip>
          <a:srcRect l="20" r="20"/>
          <a:stretch>
            <a:fillRect/>
          </a:stretch>
        </p:blipFill>
        <p:spPr>
          <a:xfrm>
            <a:off x="22875720" y="38702589"/>
            <a:ext cx="8894618" cy="1913563"/>
          </a:xfrm>
          <a:prstGeom prst="rect">
            <a:avLst/>
          </a:prstGeom>
        </p:spPr>
      </p:pic>
      <p:pic>
        <p:nvPicPr>
          <p:cNvPr id="42" name="図プレースホルダー 41">
            <a:extLst>
              <a:ext uri="{FF2B5EF4-FFF2-40B4-BE49-F238E27FC236}">
                <a16:creationId xmlns:a16="http://schemas.microsoft.com/office/drawing/2014/main" id="{2AAC9439-D04D-E0E8-317D-DF08595247AF}"/>
              </a:ext>
            </a:extLst>
          </p:cNvPr>
          <p:cNvPicPr>
            <a:picLocks noGrp="1" noChangeAspect="1"/>
          </p:cNvPicPr>
          <p:nvPr>
            <p:ph type="pic" sz="quarter" idx="34"/>
          </p:nvPr>
        </p:nvPicPr>
        <p:blipFill>
          <a:blip r:embed="rId4"/>
          <a:srcRect t="45" b="45"/>
          <a:stretch/>
        </p:blipFill>
        <p:spPr>
          <a:xfrm>
            <a:off x="9921665" y="30400551"/>
            <a:ext cx="14191997" cy="6565522"/>
          </a:xfrm>
          <a:prstGeom prst="rect">
            <a:avLst/>
          </a:prstGeom>
        </p:spPr>
      </p:pic>
      <p:pic>
        <p:nvPicPr>
          <p:cNvPr id="66" name="図プレースホルダー 65">
            <a:extLst>
              <a:ext uri="{FF2B5EF4-FFF2-40B4-BE49-F238E27FC236}">
                <a16:creationId xmlns:a16="http://schemas.microsoft.com/office/drawing/2014/main" id="{8B5B16C7-C162-44F5-73E4-F7C8665D7EDA}"/>
              </a:ext>
            </a:extLst>
          </p:cNvPr>
          <p:cNvPicPr>
            <a:picLocks noGrp="1" noChangeAspect="1"/>
          </p:cNvPicPr>
          <p:nvPr>
            <p:ph type="pic" sz="quarter" idx="11"/>
          </p:nvPr>
        </p:nvPicPr>
        <p:blipFill>
          <a:blip r:embed="rId5">
            <a:extLst>
              <a:ext uri="{28A0092B-C50C-407E-A947-70E740481C1C}">
                <a14:useLocalDpi xmlns:a14="http://schemas.microsoft.com/office/drawing/2010/main" val="0"/>
              </a:ext>
            </a:extLst>
          </a:blip>
          <a:srcRect l="60760" t="32904" r="7099" b="34931"/>
          <a:stretch>
            <a:fillRect/>
          </a:stretch>
        </p:blipFill>
        <p:spPr>
          <a:xfrm>
            <a:off x="0" y="-3616"/>
            <a:ext cx="11974796" cy="11982971"/>
          </a:xfrm>
          <a:prstGeom prst="rect">
            <a:avLst/>
          </a:prstGeom>
        </p:spPr>
      </p:pic>
      <mc:AlternateContent xmlns:mc="http://schemas.openxmlformats.org/markup-compatibility/2006">
        <mc:Choice xmlns:a14="http://schemas.microsoft.com/office/drawing/2010/main" Requires="a14">
          <p:sp>
            <p:nvSpPr>
              <p:cNvPr id="4" name="テキスト ボックス 3">
                <a:extLst>
                  <a:ext uri="{FF2B5EF4-FFF2-40B4-BE49-F238E27FC236}">
                    <a16:creationId xmlns:a16="http://schemas.microsoft.com/office/drawing/2014/main" id="{17D1D5B3-C701-6065-4BA0-169C0E86AA98}"/>
                  </a:ext>
                </a:extLst>
              </p:cNvPr>
              <p:cNvSpPr txBox="1"/>
              <p:nvPr/>
            </p:nvSpPr>
            <p:spPr>
              <a:xfrm>
                <a:off x="17053432" y="13668843"/>
                <a:ext cx="9489649" cy="2479910"/>
              </a:xfrm>
              <a:prstGeom prst="rect">
                <a:avLst/>
              </a:prstGeom>
              <a:noFill/>
            </p:spPr>
            <p:txBody>
              <a:bodyPr wrap="none" rtlCol="0">
                <a:spAutoFit/>
              </a:bodyPr>
              <a:lstStyle/>
              <a:p>
                <a:r>
                  <a:rPr kumimoji="1" lang="ja-JP" altLang="en-US" sz="4000" dirty="0">
                    <a:latin typeface="ＭＳ Ｐゴシック" panose="020B0600070205080204" pitchFamily="50" charset="-128"/>
                    <a:ea typeface="ＭＳ Ｐゴシック" panose="020B0600070205080204" pitchFamily="50" charset="-128"/>
                  </a:rPr>
                  <a:t>ヘルムホルツ方程式（波動伝搬式）</a:t>
                </a:r>
                <a:endParaRPr kumimoji="1" lang="en-US" altLang="ja-JP" sz="4000" dirty="0">
                  <a:latin typeface="ＭＳ Ｐゴシック" panose="020B0600070205080204" pitchFamily="50" charset="-128"/>
                  <a:ea typeface="ＭＳ Ｐゴシック" panose="020B0600070205080204" pitchFamily="50" charset="-128"/>
                </a:endParaRPr>
              </a:p>
              <a:p>
                <a:pPr/>
                <a14:m>
                  <m:oMathPara xmlns:m="http://schemas.openxmlformats.org/officeDocument/2006/math">
                    <m:oMathParaPr>
                      <m:jc m:val="centerGroup"/>
                    </m:oMathParaPr>
                    <m:oMath xmlns:m="http://schemas.openxmlformats.org/officeDocument/2006/math">
                      <m:r>
                        <m:rPr>
                          <m:sty m:val="p"/>
                        </m:rPr>
                        <a:rPr lang="en-US" altLang="ja-JP" sz="4000" i="1" smtClean="0">
                          <a:latin typeface="Cambria Math" panose="02040503050406030204" pitchFamily="18" charset="0"/>
                          <a:ea typeface="Cambria Math" panose="02040503050406030204" pitchFamily="18" charset="0"/>
                        </a:rPr>
                        <m:t>∇</m:t>
                      </m:r>
                      <m:r>
                        <a:rPr lang="en-US" altLang="ja-JP" sz="4000" i="1" smtClean="0">
                          <a:latin typeface="Cambria Math" panose="02040503050406030204" pitchFamily="18" charset="0"/>
                          <a:ea typeface="Cambria Math" panose="02040503050406030204" pitchFamily="18" charset="0"/>
                        </a:rPr>
                        <m:t>×</m:t>
                      </m:r>
                      <m:d>
                        <m:dPr>
                          <m:ctrlPr>
                            <a:rPr lang="en-US" altLang="ja-JP" sz="4000" b="0" i="1" smtClean="0">
                              <a:latin typeface="Cambria Math" panose="02040503050406030204" pitchFamily="18" charset="0"/>
                              <a:ea typeface="Cambria Math" panose="02040503050406030204" pitchFamily="18" charset="0"/>
                            </a:rPr>
                          </m:ctrlPr>
                        </m:dPr>
                        <m:e>
                          <m:r>
                            <m:rPr>
                              <m:sty m:val="p"/>
                            </m:rPr>
                            <a:rPr lang="en-US" altLang="ja-JP" sz="4000" b="0" i="1" smtClean="0">
                              <a:latin typeface="Cambria Math" panose="02040503050406030204" pitchFamily="18" charset="0"/>
                              <a:ea typeface="Cambria Math" panose="02040503050406030204" pitchFamily="18" charset="0"/>
                            </a:rPr>
                            <m:t>∇</m:t>
                          </m:r>
                          <m:r>
                            <a:rPr lang="en-US" altLang="ja-JP" sz="4000" b="0" i="1" smtClean="0">
                              <a:latin typeface="Cambria Math" panose="02040503050406030204" pitchFamily="18" charset="0"/>
                              <a:ea typeface="Cambria Math" panose="02040503050406030204" pitchFamily="18" charset="0"/>
                            </a:rPr>
                            <m:t>×</m:t>
                          </m:r>
                          <m:r>
                            <a:rPr lang="en-US" altLang="ja-JP" sz="4000" b="1" i="1" smtClean="0">
                              <a:latin typeface="Cambria Math" panose="02040503050406030204" pitchFamily="18" charset="0"/>
                              <a:ea typeface="Cambria Math" panose="02040503050406030204" pitchFamily="18" charset="0"/>
                            </a:rPr>
                            <m:t>𝑬</m:t>
                          </m:r>
                        </m:e>
                      </m:d>
                      <m:r>
                        <a:rPr lang="en-US" altLang="ja-JP" sz="4000" b="0" i="1" smtClean="0">
                          <a:latin typeface="Cambria Math" panose="02040503050406030204" pitchFamily="18" charset="0"/>
                          <a:ea typeface="Cambria Math" panose="02040503050406030204" pitchFamily="18" charset="0"/>
                        </a:rPr>
                        <m:t>−</m:t>
                      </m:r>
                      <m:sSup>
                        <m:sSupPr>
                          <m:ctrlPr>
                            <a:rPr lang="en-US" altLang="ja-JP" sz="4000" b="0" i="1" smtClean="0">
                              <a:latin typeface="Cambria Math" panose="02040503050406030204" pitchFamily="18" charset="0"/>
                              <a:ea typeface="Cambria Math" panose="02040503050406030204" pitchFamily="18" charset="0"/>
                            </a:rPr>
                          </m:ctrlPr>
                        </m:sSupPr>
                        <m:e>
                          <m:r>
                            <a:rPr lang="en-US" altLang="ja-JP" sz="4000" b="0" i="1" smtClean="0">
                              <a:latin typeface="Cambria Math" panose="02040503050406030204" pitchFamily="18" charset="0"/>
                              <a:ea typeface="Cambria Math" panose="02040503050406030204" pitchFamily="18" charset="0"/>
                            </a:rPr>
                            <m:t>𝑘</m:t>
                          </m:r>
                        </m:e>
                        <m:sup>
                          <m:r>
                            <a:rPr lang="en-US" altLang="ja-JP" sz="4000" b="0" i="1" smtClean="0">
                              <a:latin typeface="Cambria Math" panose="02040503050406030204" pitchFamily="18" charset="0"/>
                              <a:ea typeface="Cambria Math" panose="02040503050406030204" pitchFamily="18" charset="0"/>
                            </a:rPr>
                            <m:t>2</m:t>
                          </m:r>
                        </m:sup>
                      </m:sSup>
                      <m:sSup>
                        <m:sSupPr>
                          <m:ctrlPr>
                            <a:rPr lang="en-US" altLang="ja-JP" sz="4000" b="0" i="1" smtClean="0">
                              <a:latin typeface="Cambria Math" panose="02040503050406030204" pitchFamily="18" charset="0"/>
                              <a:ea typeface="Cambria Math" panose="02040503050406030204" pitchFamily="18" charset="0"/>
                            </a:rPr>
                          </m:ctrlPr>
                        </m:sSupPr>
                        <m:e>
                          <m:r>
                            <a:rPr lang="en-US" altLang="ja-JP" sz="4000" b="0" i="1" smtClean="0">
                              <a:latin typeface="Cambria Math" panose="02040503050406030204" pitchFamily="18" charset="0"/>
                              <a:ea typeface="Cambria Math" panose="02040503050406030204" pitchFamily="18" charset="0"/>
                            </a:rPr>
                            <m:t>𝑁</m:t>
                          </m:r>
                        </m:e>
                        <m:sup>
                          <m:r>
                            <a:rPr lang="en-US" altLang="ja-JP" sz="4000" b="0" i="1" smtClean="0">
                              <a:latin typeface="Cambria Math" panose="02040503050406030204" pitchFamily="18" charset="0"/>
                              <a:ea typeface="Cambria Math" panose="02040503050406030204" pitchFamily="18" charset="0"/>
                            </a:rPr>
                            <m:t>2</m:t>
                          </m:r>
                        </m:sup>
                      </m:sSup>
                      <m:r>
                        <a:rPr lang="en-US" altLang="ja-JP" sz="4000" b="1" i="1" smtClean="0">
                          <a:latin typeface="Cambria Math" panose="02040503050406030204" pitchFamily="18" charset="0"/>
                          <a:ea typeface="Cambria Math" panose="02040503050406030204" pitchFamily="18" charset="0"/>
                        </a:rPr>
                        <m:t>𝑬</m:t>
                      </m:r>
                      <m:r>
                        <a:rPr lang="en-US" altLang="ja-JP" sz="4000" b="0" i="1" smtClean="0">
                          <a:latin typeface="Cambria Math" panose="02040503050406030204" pitchFamily="18" charset="0"/>
                        </a:rPr>
                        <m:t>=0</m:t>
                      </m:r>
                      <m:r>
                        <a:rPr lang="en-US" altLang="ja-JP" sz="4000" b="0" i="0" smtClean="0">
                          <a:latin typeface="Cambria Math" panose="02040503050406030204" pitchFamily="18" charset="0"/>
                        </a:rPr>
                        <m:t>, </m:t>
                      </m:r>
                      <m:r>
                        <m:rPr>
                          <m:sty m:val="p"/>
                        </m:rPr>
                        <a:rPr lang="en-US" altLang="ja-JP" sz="4000">
                          <a:latin typeface="Cambria Math" panose="02040503050406030204" pitchFamily="18" charset="0"/>
                        </a:rPr>
                        <m:t>k</m:t>
                      </m:r>
                      <m:r>
                        <a:rPr lang="en-US" altLang="ja-JP" sz="4000">
                          <a:latin typeface="Cambria Math" panose="02040503050406030204" pitchFamily="18" charset="0"/>
                        </a:rPr>
                        <m:t>=</m:t>
                      </m:r>
                      <m:f>
                        <m:fPr>
                          <m:ctrlPr>
                            <a:rPr lang="en-US" altLang="ja-JP" sz="4000" i="1">
                              <a:latin typeface="Cambria Math" panose="02040503050406030204" pitchFamily="18" charset="0"/>
                            </a:rPr>
                          </m:ctrlPr>
                        </m:fPr>
                        <m:num>
                          <m:r>
                            <a:rPr lang="en-US" altLang="ja-JP" sz="4000">
                              <a:latin typeface="Cambria Math" panose="02040503050406030204" pitchFamily="18" charset="0"/>
                            </a:rPr>
                            <m:t>2</m:t>
                          </m:r>
                          <m:r>
                            <a:rPr lang="en-US" altLang="ja-JP" sz="4000" i="1">
                              <a:latin typeface="Cambria Math" panose="02040503050406030204" pitchFamily="18" charset="0"/>
                            </a:rPr>
                            <m:t>𝜋</m:t>
                          </m:r>
                        </m:num>
                        <m:den>
                          <m:r>
                            <a:rPr lang="en-US" altLang="ja-JP" sz="4000" i="1">
                              <a:latin typeface="Cambria Math" panose="02040503050406030204" pitchFamily="18" charset="0"/>
                            </a:rPr>
                            <m:t>𝜆</m:t>
                          </m:r>
                        </m:den>
                      </m:f>
                      <m:rad>
                        <m:radPr>
                          <m:degHide m:val="on"/>
                          <m:ctrlPr>
                            <a:rPr lang="en-US" altLang="ja-JP" sz="4000" i="1">
                              <a:latin typeface="Cambria Math" panose="02040503050406030204" pitchFamily="18" charset="0"/>
                            </a:rPr>
                          </m:ctrlPr>
                        </m:radPr>
                        <m:deg/>
                        <m:e>
                          <m:sSub>
                            <m:sSubPr>
                              <m:ctrlPr>
                                <a:rPr lang="en-US" altLang="ja-JP" sz="4000" i="1">
                                  <a:latin typeface="Cambria Math" panose="02040503050406030204" pitchFamily="18" charset="0"/>
                                </a:rPr>
                              </m:ctrlPr>
                            </m:sSubPr>
                            <m:e>
                              <m:r>
                                <a:rPr lang="ja-JP" altLang="en-US" sz="4000" i="1">
                                  <a:latin typeface="Cambria Math" panose="02040503050406030204" pitchFamily="18" charset="0"/>
                                </a:rPr>
                                <m:t>𝜀</m:t>
                              </m:r>
                            </m:e>
                            <m:sub>
                              <m:r>
                                <a:rPr lang="en-US" altLang="ja-JP" sz="4000" i="1">
                                  <a:latin typeface="Cambria Math" panose="02040503050406030204" pitchFamily="18" charset="0"/>
                                </a:rPr>
                                <m:t>0</m:t>
                              </m:r>
                            </m:sub>
                          </m:sSub>
                          <m:sSub>
                            <m:sSubPr>
                              <m:ctrlPr>
                                <a:rPr lang="en-US" altLang="ja-JP" sz="4000" i="1">
                                  <a:latin typeface="Cambria Math" panose="02040503050406030204" pitchFamily="18" charset="0"/>
                                </a:rPr>
                              </m:ctrlPr>
                            </m:sSubPr>
                            <m:e>
                              <m:r>
                                <a:rPr lang="ja-JP" altLang="en-US" sz="4000" i="1">
                                  <a:latin typeface="Cambria Math" panose="02040503050406030204" pitchFamily="18" charset="0"/>
                                </a:rPr>
                                <m:t>𝜀</m:t>
                              </m:r>
                            </m:e>
                            <m:sub>
                              <m:r>
                                <a:rPr lang="en-US" altLang="ja-JP" sz="4000" i="1">
                                  <a:latin typeface="Cambria Math" panose="02040503050406030204" pitchFamily="18" charset="0"/>
                                </a:rPr>
                                <m:t>𝑟</m:t>
                              </m:r>
                            </m:sub>
                          </m:sSub>
                          <m:r>
                            <a:rPr lang="ja-JP" altLang="en-US" sz="4000" i="1">
                              <a:latin typeface="Cambria Math" panose="02040503050406030204" pitchFamily="18" charset="0"/>
                            </a:rPr>
                            <m:t>𝜇</m:t>
                          </m:r>
                        </m:e>
                      </m:rad>
                    </m:oMath>
                  </m:oMathPara>
                </a14:m>
                <a:endParaRPr kumimoji="1" lang="ja-JP" altLang="en-US" sz="4000" dirty="0">
                  <a:latin typeface="ＭＳ Ｐゴシック" panose="020B0600070205080204" pitchFamily="50" charset="-128"/>
                  <a:ea typeface="ＭＳ Ｐゴシック" panose="020B0600070205080204" pitchFamily="50" charset="-128"/>
                </a:endParaRPr>
              </a:p>
              <a:p>
                <a:pPr/>
                <a14:m>
                  <m:oMathPara xmlns:m="http://schemas.openxmlformats.org/officeDocument/2006/math">
                    <m:oMathParaPr>
                      <m:jc m:val="centerGroup"/>
                    </m:oMathParaPr>
                    <m:oMath xmlns:m="http://schemas.openxmlformats.org/officeDocument/2006/math">
                      <m:r>
                        <a:rPr lang="en-US" altLang="ja-JP" sz="4000" i="1">
                          <a:latin typeface="Cambria Math" panose="02040503050406030204" pitchFamily="18" charset="0"/>
                          <a:ea typeface="Cambria Math" panose="02040503050406030204" pitchFamily="18" charset="0"/>
                        </a:rPr>
                        <m:t>𝑁</m:t>
                      </m:r>
                      <m:r>
                        <a:rPr lang="en-US" altLang="ja-JP" sz="4000" b="0" i="1" smtClean="0">
                          <a:latin typeface="Cambria Math" panose="02040503050406030204" pitchFamily="18" charset="0"/>
                          <a:ea typeface="Cambria Math" panose="02040503050406030204" pitchFamily="18" charset="0"/>
                        </a:rPr>
                        <m:t>=</m:t>
                      </m:r>
                      <m:r>
                        <a:rPr lang="en-US" altLang="ja-JP" sz="4000" i="1">
                          <a:latin typeface="Cambria Math" panose="02040503050406030204" pitchFamily="18" charset="0"/>
                          <a:ea typeface="Cambria Math" panose="02040503050406030204" pitchFamily="18" charset="0"/>
                        </a:rPr>
                        <m:t>𝑛</m:t>
                      </m:r>
                      <m:r>
                        <a:rPr lang="en-US" altLang="ja-JP" sz="4000" i="1">
                          <a:latin typeface="Cambria Math" panose="02040503050406030204" pitchFamily="18" charset="0"/>
                          <a:ea typeface="Cambria Math" panose="02040503050406030204" pitchFamily="18" charset="0"/>
                        </a:rPr>
                        <m:t>+</m:t>
                      </m:r>
                      <m:r>
                        <m:rPr>
                          <m:sty m:val="p"/>
                        </m:rPr>
                        <a:rPr lang="en-US" altLang="ja-JP" sz="4000">
                          <a:latin typeface="Cambria Math" panose="02040503050406030204" pitchFamily="18" charset="0"/>
                        </a:rPr>
                        <m:t>Δ</m:t>
                      </m:r>
                      <m:r>
                        <a:rPr lang="en-US" altLang="ja-JP" sz="4000" b="0" i="1" smtClean="0">
                          <a:latin typeface="Cambria Math" panose="02040503050406030204" pitchFamily="18" charset="0"/>
                        </a:rPr>
                        <m:t>𝑛</m:t>
                      </m:r>
                      <m:d>
                        <m:dPr>
                          <m:ctrlPr>
                            <a:rPr lang="ja-JP" altLang="en-US" sz="4000" i="1">
                              <a:latin typeface="Cambria Math" panose="02040503050406030204" pitchFamily="18" charset="0"/>
                            </a:rPr>
                          </m:ctrlPr>
                        </m:dPr>
                        <m:e>
                          <m:r>
                            <a:rPr lang="ja-JP" altLang="en-US" sz="4000" i="1">
                              <a:latin typeface="Cambria Math" panose="02040503050406030204" pitchFamily="18" charset="0"/>
                            </a:rPr>
                            <m:t>𝑇</m:t>
                          </m:r>
                        </m:e>
                      </m:d>
                    </m:oMath>
                  </m:oMathPara>
                </a14:m>
                <a:endParaRPr kumimoji="1" lang="ja-JP" altLang="en-US" sz="4000" dirty="0">
                  <a:latin typeface="ＭＳ Ｐゴシック" panose="020B0600070205080204" pitchFamily="50" charset="-128"/>
                  <a:ea typeface="ＭＳ Ｐゴシック" panose="020B0600070205080204" pitchFamily="50" charset="-128"/>
                </a:endParaRPr>
              </a:p>
            </p:txBody>
          </p:sp>
        </mc:Choice>
        <mc:Fallback>
          <p:sp>
            <p:nvSpPr>
              <p:cNvPr id="4" name="テキスト ボックス 3">
                <a:extLst>
                  <a:ext uri="{FF2B5EF4-FFF2-40B4-BE49-F238E27FC236}">
                    <a16:creationId xmlns:a16="http://schemas.microsoft.com/office/drawing/2014/main" id="{17D1D5B3-C701-6065-4BA0-169C0E86AA98}"/>
                  </a:ext>
                </a:extLst>
              </p:cNvPr>
              <p:cNvSpPr txBox="1">
                <a:spLocks noRot="1" noChangeAspect="1" noMove="1" noResize="1" noEditPoints="1" noAdjustHandles="1" noChangeArrowheads="1" noChangeShapeType="1" noTextEdit="1"/>
              </p:cNvSpPr>
              <p:nvPr/>
            </p:nvSpPr>
            <p:spPr>
              <a:xfrm>
                <a:off x="17053432" y="13668843"/>
                <a:ext cx="9489649" cy="2479910"/>
              </a:xfrm>
              <a:prstGeom prst="rect">
                <a:avLst/>
              </a:prstGeom>
              <a:blipFill>
                <a:blip r:embed="rId6"/>
                <a:stretch>
                  <a:fillRect l="-2248" t="-4423"/>
                </a:stretch>
              </a:blipFill>
            </p:spPr>
            <p:txBody>
              <a:bodyPr/>
              <a:lstStyle/>
              <a:p>
                <a:r>
                  <a:rPr lang="ja-JP" altLang="en-US">
                    <a:noFill/>
                  </a:rPr>
                  <a:t> </a:t>
                </a:r>
              </a:p>
            </p:txBody>
          </p:sp>
        </mc:Fallback>
      </mc:AlternateContent>
      <p:pic>
        <p:nvPicPr>
          <p:cNvPr id="13" name="図 12">
            <a:extLst>
              <a:ext uri="{FF2B5EF4-FFF2-40B4-BE49-F238E27FC236}">
                <a16:creationId xmlns:a16="http://schemas.microsoft.com/office/drawing/2014/main" id="{67DC856D-06BF-6D62-6C3F-645096F97965}"/>
              </a:ext>
            </a:extLst>
          </p:cNvPr>
          <p:cNvPicPr>
            <a:picLocks noChangeAspect="1"/>
          </p:cNvPicPr>
          <p:nvPr/>
        </p:nvPicPr>
        <p:blipFill>
          <a:blip r:embed="rId7"/>
          <a:srcRect t="48336"/>
          <a:stretch>
            <a:fillRect/>
          </a:stretch>
        </p:blipFill>
        <p:spPr>
          <a:xfrm>
            <a:off x="24113662" y="30493283"/>
            <a:ext cx="8628151" cy="5877102"/>
          </a:xfrm>
          <a:prstGeom prst="rect">
            <a:avLst/>
          </a:prstGeom>
        </p:spPr>
      </p:pic>
      <p:sp>
        <p:nvSpPr>
          <p:cNvPr id="16" name="Text Placeholder 16">
            <a:extLst>
              <a:ext uri="{FF2B5EF4-FFF2-40B4-BE49-F238E27FC236}">
                <a16:creationId xmlns:a16="http://schemas.microsoft.com/office/drawing/2014/main" id="{482DECAC-ED67-6568-FF1B-72BC70308E6D}"/>
              </a:ext>
            </a:extLst>
          </p:cNvPr>
          <p:cNvSpPr txBox="1">
            <a:spLocks/>
          </p:cNvSpPr>
          <p:nvPr/>
        </p:nvSpPr>
        <p:spPr>
          <a:xfrm>
            <a:off x="24871510" y="37372695"/>
            <a:ext cx="7112454" cy="1468347"/>
          </a:xfrm>
          <a:prstGeom prst="rect">
            <a:avLst/>
          </a:prstGeom>
        </p:spPr>
        <p:txBody>
          <a:bodyPr vert="horz" lIns="91440" tIns="45720" rIns="91440" bIns="45720" rtlCol="0">
            <a:noAutofit/>
          </a:bodyPr>
          <a:lstStyle>
            <a:lvl1pPr marL="0" indent="0" algn="l" defTabSz="3291840" rtl="0" eaLnBrk="1" latinLnBrk="0" hangingPunct="1">
              <a:lnSpc>
                <a:spcPct val="90000"/>
              </a:lnSpc>
              <a:spcBef>
                <a:spcPts val="3600"/>
              </a:spcBef>
              <a:buFont typeface="Arial" panose="020B0604020202020204" pitchFamily="34" charset="0"/>
              <a:buNone/>
              <a:defRPr sz="4081" kern="1200">
                <a:solidFill>
                  <a:schemeClr val="tx1"/>
                </a:solidFill>
                <a:latin typeface="MS PGothic" panose="020B0600070205080204" pitchFamily="34" charset="-128"/>
                <a:ea typeface="MS PGothic" panose="020B0600070205080204" pitchFamily="34" charset="-128"/>
                <a:cs typeface="+mn-cs"/>
              </a:defRPr>
            </a:lvl1pPr>
            <a:lvl2pPr marL="1552197" indent="0" algn="l" defTabSz="3291840" rtl="0" eaLnBrk="1" latinLnBrk="0" hangingPunct="1">
              <a:lnSpc>
                <a:spcPct val="90000"/>
              </a:lnSpc>
              <a:spcBef>
                <a:spcPts val="1800"/>
              </a:spcBef>
              <a:buFont typeface="Arial" panose="020B0604020202020204" pitchFamily="34" charset="0"/>
              <a:buNone/>
              <a:defRPr sz="3281" kern="1200">
                <a:solidFill>
                  <a:schemeClr val="tx1"/>
                </a:solidFill>
                <a:latin typeface="+mn-lt"/>
                <a:ea typeface="+mn-ea"/>
                <a:cs typeface="+mn-cs"/>
              </a:defRPr>
            </a:lvl2pPr>
            <a:lvl3pPr marL="3104394" indent="0" algn="l" defTabSz="3291840" rtl="0" eaLnBrk="1" latinLnBrk="0" hangingPunct="1">
              <a:lnSpc>
                <a:spcPct val="90000"/>
              </a:lnSpc>
              <a:spcBef>
                <a:spcPts val="1800"/>
              </a:spcBef>
              <a:buFont typeface="Arial" panose="020B0604020202020204" pitchFamily="34" charset="0"/>
              <a:buNone/>
              <a:defRPr sz="2871" kern="1200">
                <a:solidFill>
                  <a:schemeClr val="tx1"/>
                </a:solidFill>
                <a:latin typeface="+mn-lt"/>
                <a:ea typeface="+mn-ea"/>
                <a:cs typeface="+mn-cs"/>
              </a:defRPr>
            </a:lvl3pPr>
            <a:lvl4pPr marL="4656591" indent="0" algn="l" defTabSz="3291840" rtl="0" eaLnBrk="1" latinLnBrk="0" hangingPunct="1">
              <a:lnSpc>
                <a:spcPct val="90000"/>
              </a:lnSpc>
              <a:spcBef>
                <a:spcPts val="1800"/>
              </a:spcBef>
              <a:buFont typeface="Arial" panose="020B0604020202020204" pitchFamily="34" charset="0"/>
              <a:buNone/>
              <a:defRPr sz="2051" kern="1200">
                <a:solidFill>
                  <a:schemeClr val="tx1"/>
                </a:solidFill>
                <a:latin typeface="+mn-lt"/>
                <a:ea typeface="+mn-ea"/>
                <a:cs typeface="+mn-cs"/>
              </a:defRPr>
            </a:lvl4pPr>
            <a:lvl5pPr marL="6208788" indent="0" algn="l" defTabSz="3291840" rtl="0" eaLnBrk="1" latinLnBrk="0" hangingPunct="1">
              <a:lnSpc>
                <a:spcPct val="90000"/>
              </a:lnSpc>
              <a:spcBef>
                <a:spcPts val="1800"/>
              </a:spcBef>
              <a:buFont typeface="Arial" panose="020B0604020202020204" pitchFamily="34" charset="0"/>
              <a:buNone/>
              <a:defRPr sz="2051" kern="1200">
                <a:solidFill>
                  <a:schemeClr val="tx1"/>
                </a:solidFill>
                <a:latin typeface="+mn-lt"/>
                <a:ea typeface="+mn-ea"/>
                <a:cs typeface="+mn-cs"/>
              </a:defRPr>
            </a:lvl5pPr>
            <a:lvl6pPr marL="905256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6pPr>
            <a:lvl7pPr marL="1069848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7pPr>
            <a:lvl8pPr marL="1234440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8pPr>
            <a:lvl9pPr marL="139903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9pPr>
          </a:lstStyle>
          <a:p>
            <a:pPr>
              <a:spcBef>
                <a:spcPts val="1200"/>
              </a:spcBef>
            </a:pPr>
            <a:r>
              <a:rPr lang="ja-JP" altLang="ja-JP" sz="2800" b="1" dirty="0"/>
              <a:t>図</a:t>
            </a:r>
            <a:r>
              <a:rPr lang="en-US" altLang="ja-JP" sz="2800" b="1" dirty="0"/>
              <a:t>4.</a:t>
            </a:r>
            <a:r>
              <a:rPr lang="en-US" altLang="ja-JP" sz="2800" dirty="0"/>
              <a:t> BST</a:t>
            </a:r>
            <a:r>
              <a:rPr lang="ja-JP" altLang="ja-JP" sz="2800" dirty="0"/>
              <a:t>薄膜</a:t>
            </a:r>
            <a:r>
              <a:rPr lang="ja-JP" altLang="en-US" sz="2800" dirty="0"/>
              <a:t>パラメータによる変調量の変化</a:t>
            </a:r>
            <a:r>
              <a:rPr lang="en-US" altLang="ja-JP" sz="2800" dirty="0"/>
              <a:t>.</a:t>
            </a:r>
            <a:endParaRPr lang="en-US" sz="2800" dirty="0"/>
          </a:p>
        </p:txBody>
      </p:sp>
      <p:sp>
        <p:nvSpPr>
          <p:cNvPr id="18" name="テキスト ボックス 17">
            <a:extLst>
              <a:ext uri="{FF2B5EF4-FFF2-40B4-BE49-F238E27FC236}">
                <a16:creationId xmlns:a16="http://schemas.microsoft.com/office/drawing/2014/main" id="{4F6B1FC1-C259-514A-BF52-277E4CCB5679}"/>
              </a:ext>
            </a:extLst>
          </p:cNvPr>
          <p:cNvSpPr txBox="1"/>
          <p:nvPr/>
        </p:nvSpPr>
        <p:spPr>
          <a:xfrm>
            <a:off x="17017663" y="16267409"/>
            <a:ext cx="11848115" cy="3477875"/>
          </a:xfrm>
          <a:prstGeom prst="rect">
            <a:avLst/>
          </a:prstGeom>
          <a:noFill/>
        </p:spPr>
        <p:txBody>
          <a:bodyPr wrap="none" rtlCol="0">
            <a:spAutoFit/>
          </a:bodyPr>
          <a:lstStyle/>
          <a:p>
            <a:pPr>
              <a:spcBef>
                <a:spcPts val="2400"/>
              </a:spcBef>
            </a:pPr>
            <a:r>
              <a:rPr lang="en-US" altLang="ja-JP" sz="4000" dirty="0">
                <a:latin typeface="ＭＳ Ｐゴシック" panose="020B0600070205080204" pitchFamily="50" charset="-128"/>
                <a:ea typeface="ＭＳ Ｐゴシック" panose="020B0600070205080204" pitchFamily="50" charset="-128"/>
              </a:rPr>
              <a:t>BST[3]</a:t>
            </a:r>
            <a:r>
              <a:rPr lang="ja-JP" altLang="en-US" sz="4000" dirty="0">
                <a:latin typeface="ＭＳ Ｐゴシック" panose="020B0600070205080204" pitchFamily="50" charset="-128"/>
                <a:ea typeface="ＭＳ Ｐゴシック" panose="020B0600070205080204" pitchFamily="50" charset="-128"/>
              </a:rPr>
              <a:t>の特徴</a:t>
            </a:r>
            <a:endParaRPr lang="en-US" altLang="ja-JP" sz="4000" dirty="0">
              <a:latin typeface="ＭＳ Ｐゴシック" panose="020B0600070205080204" pitchFamily="50" charset="-128"/>
              <a:ea typeface="ＭＳ Ｐゴシック" panose="020B0600070205080204" pitchFamily="50" charset="-128"/>
            </a:endParaRPr>
          </a:p>
          <a:p>
            <a:pPr marL="571500" indent="-571500">
              <a:spcBef>
                <a:spcPts val="2400"/>
              </a:spcBef>
              <a:buFont typeface="Arial" panose="020B0604020202020204" pitchFamily="34" charset="0"/>
              <a:buChar char="•"/>
            </a:pPr>
            <a:r>
              <a:rPr lang="ja-JP" altLang="en-US" sz="4000" dirty="0">
                <a:latin typeface="ＭＳ Ｐゴシック" panose="020B0600070205080204" pitchFamily="50" charset="-128"/>
                <a:ea typeface="ＭＳ Ｐゴシック" panose="020B0600070205080204" pitchFamily="50" charset="-128"/>
              </a:rPr>
              <a:t>チタン酸バリウムとチタン酸ストロンチウムの固溶体</a:t>
            </a:r>
            <a:endParaRPr lang="en-US" altLang="ja-JP" sz="4000" dirty="0">
              <a:latin typeface="ＭＳ Ｐゴシック" panose="020B0600070205080204" pitchFamily="50" charset="-128"/>
              <a:ea typeface="ＭＳ Ｐゴシック" panose="020B0600070205080204" pitchFamily="50" charset="-128"/>
            </a:endParaRPr>
          </a:p>
          <a:p>
            <a:pPr marL="571500" indent="-571500">
              <a:spcBef>
                <a:spcPts val="2400"/>
              </a:spcBef>
              <a:buFont typeface="Arial" panose="020B0604020202020204" pitchFamily="34" charset="0"/>
              <a:buChar char="•"/>
            </a:pPr>
            <a:r>
              <a:rPr lang="ja-JP" altLang="en-US" sz="4000" dirty="0">
                <a:latin typeface="ＭＳ Ｐゴシック" panose="020B0600070205080204" pitchFamily="50" charset="-128"/>
                <a:ea typeface="ＭＳ Ｐゴシック" panose="020B0600070205080204" pitchFamily="50" charset="-128"/>
              </a:rPr>
              <a:t>膜厚</a:t>
            </a:r>
            <a:r>
              <a:rPr lang="en-US" altLang="ja-JP" sz="4000" dirty="0">
                <a:latin typeface="ＭＳ Ｐゴシック" panose="020B0600070205080204" pitchFamily="50" charset="-128"/>
                <a:ea typeface="ＭＳ Ｐゴシック" panose="020B0600070205080204" pitchFamily="50" charset="-128"/>
              </a:rPr>
              <a:t>, </a:t>
            </a:r>
            <a:r>
              <a:rPr lang="ja-JP" altLang="en-US" sz="4000" dirty="0">
                <a:latin typeface="ＭＳ Ｐゴシック" panose="020B0600070205080204" pitchFamily="50" charset="-128"/>
                <a:ea typeface="ＭＳ Ｐゴシック" panose="020B0600070205080204" pitchFamily="50" charset="-128"/>
              </a:rPr>
              <a:t>組成で相転移温度の制御が可能</a:t>
            </a:r>
            <a:endParaRPr lang="en-US" altLang="ja-JP" sz="4000" dirty="0">
              <a:latin typeface="ＭＳ Ｐゴシック" panose="020B0600070205080204" pitchFamily="50" charset="-128"/>
              <a:ea typeface="ＭＳ Ｐゴシック" panose="020B0600070205080204" pitchFamily="50" charset="-128"/>
            </a:endParaRPr>
          </a:p>
          <a:p>
            <a:pPr marL="571500" indent="-571500">
              <a:spcBef>
                <a:spcPts val="2400"/>
              </a:spcBef>
              <a:buFont typeface="Arial" panose="020B0604020202020204" pitchFamily="34" charset="0"/>
              <a:buChar char="•"/>
            </a:pPr>
            <a:r>
              <a:rPr lang="ja-JP" altLang="en-US" sz="4000" dirty="0">
                <a:latin typeface="ＭＳ Ｐゴシック" panose="020B0600070205080204" pitchFamily="50" charset="-128"/>
                <a:ea typeface="ＭＳ Ｐゴシック" panose="020B0600070205080204" pitchFamily="50" charset="-128"/>
              </a:rPr>
              <a:t>高誘電率材料として電界分布の制御に期待</a:t>
            </a:r>
            <a:endParaRPr kumimoji="1" lang="ja-JP" altLang="en-US" sz="4000" dirty="0"/>
          </a:p>
        </p:txBody>
      </p:sp>
      <mc:AlternateContent xmlns:mc="http://schemas.openxmlformats.org/markup-compatibility/2006">
        <mc:Choice xmlns:a14="http://schemas.microsoft.com/office/drawing/2010/main" Requires="a14">
          <p:sp>
            <p:nvSpPr>
              <p:cNvPr id="28" name="テキスト ボックス 27">
                <a:extLst>
                  <a:ext uri="{FF2B5EF4-FFF2-40B4-BE49-F238E27FC236}">
                    <a16:creationId xmlns:a16="http://schemas.microsoft.com/office/drawing/2014/main" id="{D8C37D68-45D2-C0C2-F290-424DBC460BE3}"/>
                  </a:ext>
                </a:extLst>
              </p:cNvPr>
              <p:cNvSpPr txBox="1"/>
              <p:nvPr/>
            </p:nvSpPr>
            <p:spPr>
              <a:xfrm>
                <a:off x="24688800" y="15502422"/>
                <a:ext cx="6780496" cy="646331"/>
              </a:xfrm>
              <a:prstGeom prst="rect">
                <a:avLst/>
              </a:prstGeom>
              <a:noFill/>
            </p:spPr>
            <p:txBody>
              <a:bodyPr wrap="square">
                <a:spAutoFit/>
              </a:bodyPr>
              <a:lstStyle/>
              <a:p>
                <a:r>
                  <a:rPr kumimoji="1" lang="en-US" altLang="ja-JP" sz="3600" dirty="0">
                    <a:latin typeface="ＭＳ Ｐゴシック" panose="020B0600070205080204" pitchFamily="50" charset="-128"/>
                    <a:ea typeface="ＭＳ Ｐゴシック" panose="020B0600070205080204" pitchFamily="50" charset="-128"/>
                  </a:rPr>
                  <a:t>※</a:t>
                </a:r>
                <a14:m>
                  <m:oMath xmlns:m="http://schemas.openxmlformats.org/officeDocument/2006/math">
                    <m:r>
                      <a:rPr kumimoji="1" lang="en-US" altLang="ja-JP" sz="3600" b="0" i="1" smtClean="0">
                        <a:latin typeface="Cambria Math" panose="02040503050406030204" pitchFamily="18" charset="0"/>
                        <a:ea typeface="ＭＳ Ｐゴシック" panose="020B0600070205080204" pitchFamily="50" charset="-128"/>
                      </a:rPr>
                      <m:t>𝑛</m:t>
                    </m:r>
                  </m:oMath>
                </a14:m>
                <a:r>
                  <a:rPr lang="en-US" altLang="ja-JP" sz="3600" dirty="0">
                    <a:latin typeface="ＭＳ Ｐゴシック" panose="020B0600070205080204" pitchFamily="50" charset="-128"/>
                    <a:ea typeface="ＭＳ Ｐゴシック" panose="020B0600070205080204" pitchFamily="50" charset="-128"/>
                  </a:rPr>
                  <a:t>, </a:t>
                </a:r>
                <a14:m>
                  <m:oMath xmlns:m="http://schemas.openxmlformats.org/officeDocument/2006/math">
                    <m:r>
                      <m:rPr>
                        <m:sty m:val="p"/>
                      </m:rPr>
                      <a:rPr lang="en-US" altLang="ja-JP" sz="3600">
                        <a:latin typeface="Cambria Math" panose="02040503050406030204" pitchFamily="18" charset="0"/>
                      </a:rPr>
                      <m:t>Δ</m:t>
                    </m:r>
                    <m:r>
                      <a:rPr lang="en-US" altLang="ja-JP" sz="3600" i="1">
                        <a:latin typeface="Cambria Math" panose="02040503050406030204" pitchFamily="18" charset="0"/>
                      </a:rPr>
                      <m:t>𝑛</m:t>
                    </m:r>
                    <m:d>
                      <m:dPr>
                        <m:ctrlPr>
                          <a:rPr lang="ja-JP" altLang="en-US" sz="3600" i="1">
                            <a:latin typeface="Cambria Math" panose="02040503050406030204" pitchFamily="18" charset="0"/>
                          </a:rPr>
                        </m:ctrlPr>
                      </m:dPr>
                      <m:e>
                        <m:r>
                          <a:rPr lang="ja-JP" altLang="en-US" sz="3600" i="1">
                            <a:latin typeface="Cambria Math" panose="02040503050406030204" pitchFamily="18" charset="0"/>
                          </a:rPr>
                          <m:t>𝑇</m:t>
                        </m:r>
                      </m:e>
                    </m:d>
                  </m:oMath>
                </a14:m>
                <a:r>
                  <a:rPr lang="ja-JP" altLang="en-US" sz="3600" dirty="0">
                    <a:latin typeface="ＭＳ Ｐゴシック" panose="020B0600070205080204" pitchFamily="50" charset="-128"/>
                    <a:ea typeface="ＭＳ Ｐゴシック" panose="020B0600070205080204" pitchFamily="50" charset="-128"/>
                  </a:rPr>
                  <a:t>は結晶と薄膜で変更</a:t>
                </a:r>
              </a:p>
            </p:txBody>
          </p:sp>
        </mc:Choice>
        <mc:Fallback>
          <p:sp>
            <p:nvSpPr>
              <p:cNvPr id="28" name="テキスト ボックス 27">
                <a:extLst>
                  <a:ext uri="{FF2B5EF4-FFF2-40B4-BE49-F238E27FC236}">
                    <a16:creationId xmlns:a16="http://schemas.microsoft.com/office/drawing/2014/main" id="{D8C37D68-45D2-C0C2-F290-424DBC460BE3}"/>
                  </a:ext>
                </a:extLst>
              </p:cNvPr>
              <p:cNvSpPr txBox="1">
                <a:spLocks noRot="1" noChangeAspect="1" noMove="1" noResize="1" noEditPoints="1" noAdjustHandles="1" noChangeArrowheads="1" noChangeShapeType="1" noTextEdit="1"/>
              </p:cNvSpPr>
              <p:nvPr/>
            </p:nvSpPr>
            <p:spPr>
              <a:xfrm>
                <a:off x="24688800" y="15502422"/>
                <a:ext cx="6780496" cy="646331"/>
              </a:xfrm>
              <a:prstGeom prst="rect">
                <a:avLst/>
              </a:prstGeom>
              <a:blipFill>
                <a:blip r:embed="rId8"/>
                <a:stretch>
                  <a:fillRect l="-2698" t="-16981" b="-32075"/>
                </a:stretch>
              </a:blipFill>
            </p:spPr>
            <p:txBody>
              <a:bodyPr/>
              <a:lstStyle/>
              <a:p>
                <a:r>
                  <a:rPr lang="ja-JP" altLang="en-US">
                    <a:noFill/>
                  </a:rPr>
                  <a:t> </a:t>
                </a:r>
              </a:p>
            </p:txBody>
          </p:sp>
        </mc:Fallback>
      </mc:AlternateContent>
      <p:pic>
        <p:nvPicPr>
          <p:cNvPr id="33" name="図プレースホルダー 32">
            <a:extLst>
              <a:ext uri="{FF2B5EF4-FFF2-40B4-BE49-F238E27FC236}">
                <a16:creationId xmlns:a16="http://schemas.microsoft.com/office/drawing/2014/main" id="{50635F62-8418-C9B5-7FA5-E0C1ADFE400C}"/>
              </a:ext>
            </a:extLst>
          </p:cNvPr>
          <p:cNvPicPr>
            <a:picLocks noGrp="1" noChangeAspect="1"/>
          </p:cNvPicPr>
          <p:nvPr>
            <p:ph type="pic" sz="quarter" idx="29"/>
          </p:nvPr>
        </p:nvPicPr>
        <p:blipFill>
          <a:blip r:embed="rId9"/>
          <a:srcRect l="47133" r="152"/>
          <a:stretch>
            <a:fillRect/>
          </a:stretch>
        </p:blipFill>
        <p:spPr>
          <a:xfrm>
            <a:off x="1265207" y="20271955"/>
            <a:ext cx="8377235" cy="7229211"/>
          </a:xfrm>
          <a:prstGeom prst="rect">
            <a:avLst/>
          </a:prstGeom>
        </p:spPr>
      </p:pic>
      <p:sp>
        <p:nvSpPr>
          <p:cNvPr id="36" name="テキスト ボックス 35">
            <a:extLst>
              <a:ext uri="{FF2B5EF4-FFF2-40B4-BE49-F238E27FC236}">
                <a16:creationId xmlns:a16="http://schemas.microsoft.com/office/drawing/2014/main" id="{5E5D5FA8-A16B-0B80-F472-C5455AD506E9}"/>
              </a:ext>
            </a:extLst>
          </p:cNvPr>
          <p:cNvSpPr txBox="1"/>
          <p:nvPr/>
        </p:nvSpPr>
        <p:spPr>
          <a:xfrm>
            <a:off x="22286169" y="26215382"/>
            <a:ext cx="9894060" cy="523220"/>
          </a:xfrm>
          <a:prstGeom prst="rect">
            <a:avLst/>
          </a:prstGeom>
          <a:noFill/>
        </p:spPr>
        <p:txBody>
          <a:bodyPr wrap="square">
            <a:spAutoFit/>
          </a:bodyPr>
          <a:lstStyle/>
          <a:p>
            <a:pPr algn="ctr"/>
            <a:r>
              <a:rPr lang="ja-JP" altLang="en-US" sz="2800" b="1" dirty="0">
                <a:latin typeface="ＭＳ Ｐゴシック" panose="020B0600070205080204" pitchFamily="50" charset="-128"/>
                <a:ea typeface="ＭＳ Ｐゴシック" panose="020B0600070205080204" pitchFamily="50" charset="-128"/>
              </a:rPr>
              <a:t>図</a:t>
            </a:r>
            <a:r>
              <a:rPr lang="en-US" altLang="ja-JP" sz="2800" b="1" dirty="0">
                <a:latin typeface="ＭＳ Ｐゴシック" panose="020B0600070205080204" pitchFamily="50" charset="-128"/>
                <a:ea typeface="ＭＳ Ｐゴシック" panose="020B0600070205080204" pitchFamily="50" charset="-128"/>
              </a:rPr>
              <a:t>2.</a:t>
            </a:r>
            <a:r>
              <a:rPr lang="en-US" altLang="ja-JP" sz="2800" dirty="0">
                <a:latin typeface="ＭＳ Ｐゴシック" panose="020B0600070205080204" pitchFamily="50" charset="-128"/>
                <a:ea typeface="ＭＳ Ｐゴシック" panose="020B0600070205080204" pitchFamily="50" charset="-128"/>
              </a:rPr>
              <a:t> </a:t>
            </a:r>
            <a:r>
              <a:rPr lang="ja-JP" altLang="en-US" sz="2800" dirty="0">
                <a:latin typeface="ＭＳ Ｐゴシック" panose="020B0600070205080204" pitchFamily="50" charset="-128"/>
                <a:ea typeface="ＭＳ Ｐゴシック" panose="020B0600070205080204" pitchFamily="50" charset="-128"/>
              </a:rPr>
              <a:t>結晶相配分率</a:t>
            </a:r>
            <a:r>
              <a:rPr lang="en-US" altLang="ja-JP" sz="2800" dirty="0">
                <a:latin typeface="ＭＳ Ｐゴシック" panose="020B0600070205080204" pitchFamily="50" charset="-128"/>
                <a:ea typeface="ＭＳ Ｐゴシック" panose="020B0600070205080204" pitchFamily="50" charset="-128"/>
              </a:rPr>
              <a:t>(</a:t>
            </a:r>
            <a:r>
              <a:rPr lang="ja-JP" altLang="en-US" sz="2800" dirty="0">
                <a:latin typeface="ＭＳ Ｐゴシック" panose="020B0600070205080204" pitchFamily="50" charset="-128"/>
                <a:ea typeface="ＭＳ Ｐゴシック" panose="020B0600070205080204" pitchFamily="50" charset="-128"/>
              </a:rPr>
              <a:t>左</a:t>
            </a:r>
            <a:r>
              <a:rPr lang="en-US" altLang="ja-JP" sz="2800" dirty="0">
                <a:latin typeface="ＭＳ Ｐゴシック" panose="020B0600070205080204" pitchFamily="50" charset="-128"/>
                <a:ea typeface="ＭＳ Ｐゴシック" panose="020B0600070205080204" pitchFamily="50" charset="-128"/>
              </a:rPr>
              <a:t>),</a:t>
            </a:r>
            <a:r>
              <a:rPr lang="ja-JP" altLang="en-US" sz="2800" dirty="0">
                <a:latin typeface="ＭＳ Ｐゴシック" panose="020B0600070205080204" pitchFamily="50" charset="-128"/>
                <a:ea typeface="ＭＳ Ｐゴシック" panose="020B0600070205080204" pitchFamily="50" charset="-128"/>
              </a:rPr>
              <a:t> </a:t>
            </a:r>
            <a:r>
              <a:rPr lang="en-US" altLang="ja-JP" sz="2800" dirty="0">
                <a:latin typeface="ＭＳ Ｐゴシック" panose="020B0600070205080204" pitchFamily="50" charset="-128"/>
                <a:ea typeface="ＭＳ Ｐゴシック" panose="020B0600070205080204" pitchFamily="50" charset="-128"/>
              </a:rPr>
              <a:t>KTN</a:t>
            </a:r>
            <a:r>
              <a:rPr lang="ja-JP" altLang="en-US" sz="2800" dirty="0">
                <a:latin typeface="ＭＳ Ｐゴシック" panose="020B0600070205080204" pitchFamily="50" charset="-128"/>
                <a:ea typeface="ＭＳ Ｐゴシック" panose="020B0600070205080204" pitchFamily="50" charset="-128"/>
              </a:rPr>
              <a:t>結晶の比誘電率の温度特性</a:t>
            </a:r>
            <a:r>
              <a:rPr lang="en-US" altLang="ja-JP" sz="2800" dirty="0">
                <a:latin typeface="ＭＳ Ｐゴシック" panose="020B0600070205080204" pitchFamily="50" charset="-128"/>
                <a:ea typeface="ＭＳ Ｐゴシック" panose="020B0600070205080204" pitchFamily="50" charset="-128"/>
              </a:rPr>
              <a:t>(</a:t>
            </a:r>
            <a:r>
              <a:rPr lang="ja-JP" altLang="en-US" sz="2800" dirty="0">
                <a:latin typeface="ＭＳ Ｐゴシック" panose="020B0600070205080204" pitchFamily="50" charset="-128"/>
                <a:ea typeface="ＭＳ Ｐゴシック" panose="020B0600070205080204" pitchFamily="50" charset="-128"/>
              </a:rPr>
              <a:t>右</a:t>
            </a:r>
            <a:r>
              <a:rPr lang="en-US" altLang="ja-JP" sz="2800" dirty="0">
                <a:latin typeface="ＭＳ Ｐゴシック" panose="020B0600070205080204" pitchFamily="50" charset="-128"/>
                <a:ea typeface="ＭＳ Ｐゴシック" panose="020B0600070205080204" pitchFamily="50" charset="-128"/>
              </a:rPr>
              <a:t>).</a:t>
            </a:r>
          </a:p>
        </p:txBody>
      </p:sp>
      <mc:AlternateContent xmlns:mc="http://schemas.openxmlformats.org/markup-compatibility/2006">
        <mc:Choice xmlns:a14="http://schemas.microsoft.com/office/drawing/2010/main" Requires="a14">
          <p:sp>
            <p:nvSpPr>
              <p:cNvPr id="6" name="Text Placeholder 5">
                <a:extLst>
                  <a:ext uri="{FF2B5EF4-FFF2-40B4-BE49-F238E27FC236}">
                    <a16:creationId xmlns:a16="http://schemas.microsoft.com/office/drawing/2014/main" id="{231C6298-FDF9-47FA-8627-A8259918CF73}"/>
                  </a:ext>
                </a:extLst>
              </p:cNvPr>
              <p:cNvSpPr>
                <a:spLocks noGrp="1"/>
              </p:cNvSpPr>
              <p:nvPr>
                <p:ph type="body" sz="quarter" idx="23"/>
              </p:nvPr>
            </p:nvSpPr>
            <p:spPr>
              <a:xfrm>
                <a:off x="10211711" y="21407254"/>
                <a:ext cx="12028858" cy="7531725"/>
              </a:xfrm>
            </p:spPr>
            <p:txBody>
              <a:bodyPr/>
              <a:lstStyle/>
              <a:p>
                <a:pPr marL="571500" indent="-571500">
                  <a:buFont typeface="Arial" panose="020B0604020202020204" pitchFamily="34" charset="0"/>
                  <a:buChar char="•"/>
                </a:pPr>
                <a:endParaRPr lang="en-US" altLang="ja-JP" sz="4100" dirty="0"/>
              </a:p>
              <a:p>
                <a:pPr marL="571500" indent="-571500">
                  <a:lnSpc>
                    <a:spcPct val="100000"/>
                  </a:lnSpc>
                  <a:spcBef>
                    <a:spcPts val="4200"/>
                  </a:spcBef>
                  <a:buFont typeface="Arial" panose="020B0604020202020204" pitchFamily="34" charset="0"/>
                  <a:buChar char="•"/>
                </a:pPr>
                <a:r>
                  <a:rPr lang="ja-JP" altLang="en-US" sz="4100" dirty="0"/>
                  <a:t>相転移温度近傍の配分率（ロジスティック関数）</a:t>
                </a:r>
                <a:endParaRPr lang="en-US" altLang="ja-JP" sz="4100" dirty="0"/>
              </a:p>
              <a:p>
                <a:pPr>
                  <a:lnSpc>
                    <a:spcPct val="100000"/>
                  </a:lnSpc>
                  <a:spcBef>
                    <a:spcPts val="4200"/>
                  </a:spcBef>
                </a:pPr>
                <a14:m>
                  <m:oMathPara xmlns:m="http://schemas.openxmlformats.org/officeDocument/2006/math">
                    <m:oMathParaPr>
                      <m:jc m:val="centerGroup"/>
                    </m:oMathParaPr>
                    <m:oMath xmlns:m="http://schemas.openxmlformats.org/officeDocument/2006/math">
                      <m:r>
                        <m:rPr>
                          <m:sty m:val="p"/>
                        </m:rPr>
                        <a:rPr lang="en-US" altLang="ja-JP" sz="4100">
                          <a:latin typeface="Cambria Math" panose="02040503050406030204" pitchFamily="18" charset="0"/>
                        </a:rPr>
                        <m:t>α</m:t>
                      </m:r>
                      <m:d>
                        <m:dPr>
                          <m:ctrlPr>
                            <a:rPr lang="ja-JP" altLang="en-US" sz="4100" i="1">
                              <a:latin typeface="Cambria Math" panose="02040503050406030204" pitchFamily="18" charset="0"/>
                            </a:rPr>
                          </m:ctrlPr>
                        </m:dPr>
                        <m:e>
                          <m:r>
                            <a:rPr lang="ja-JP" altLang="en-US" sz="4100" i="1">
                              <a:latin typeface="Cambria Math" panose="02040503050406030204" pitchFamily="18" charset="0"/>
                            </a:rPr>
                            <m:t>𝑇</m:t>
                          </m:r>
                        </m:e>
                      </m:d>
                      <m:r>
                        <a:rPr lang="en-US" altLang="ja-JP" sz="4100" i="1">
                          <a:latin typeface="Cambria Math" panose="02040503050406030204" pitchFamily="18" charset="0"/>
                        </a:rPr>
                        <m:t>=</m:t>
                      </m:r>
                      <m:f>
                        <m:fPr>
                          <m:ctrlPr>
                            <a:rPr lang="ja-JP" altLang="en-US" sz="4100" i="1">
                              <a:latin typeface="Cambria Math" panose="02040503050406030204" pitchFamily="18" charset="0"/>
                            </a:rPr>
                          </m:ctrlPr>
                        </m:fPr>
                        <m:num>
                          <m:r>
                            <a:rPr lang="en-US" altLang="ja-JP" sz="4100" i="1">
                              <a:latin typeface="Cambria Math" panose="02040503050406030204" pitchFamily="18" charset="0"/>
                            </a:rPr>
                            <m:t>1</m:t>
                          </m:r>
                        </m:num>
                        <m:den>
                          <m:r>
                            <a:rPr lang="en-US" altLang="ja-JP" sz="4100" i="1">
                              <a:latin typeface="Cambria Math" panose="02040503050406030204" pitchFamily="18" charset="0"/>
                            </a:rPr>
                            <m:t>1+</m:t>
                          </m:r>
                          <m:func>
                            <m:funcPr>
                              <m:ctrlPr>
                                <a:rPr lang="ja-JP" altLang="en-US" sz="4100" i="1">
                                  <a:latin typeface="Cambria Math" panose="02040503050406030204" pitchFamily="18" charset="0"/>
                                </a:rPr>
                              </m:ctrlPr>
                            </m:funcPr>
                            <m:fName>
                              <m:r>
                                <m:rPr>
                                  <m:sty m:val="p"/>
                                </m:rPr>
                                <a:rPr lang="en-US" altLang="ja-JP" sz="4100">
                                  <a:latin typeface="Cambria Math" panose="02040503050406030204" pitchFamily="18" charset="0"/>
                                </a:rPr>
                                <m:t>exp</m:t>
                              </m:r>
                            </m:fName>
                            <m:e>
                              <m:d>
                                <m:dPr>
                                  <m:ctrlPr>
                                    <a:rPr lang="ja-JP" altLang="en-US" sz="4100" i="1">
                                      <a:latin typeface="Cambria Math" panose="02040503050406030204" pitchFamily="18" charset="0"/>
                                    </a:rPr>
                                  </m:ctrlPr>
                                </m:dPr>
                                <m:e>
                                  <m:f>
                                    <m:fPr>
                                      <m:ctrlPr>
                                        <a:rPr lang="ja-JP" altLang="en-US" sz="4100" i="1">
                                          <a:latin typeface="Cambria Math" panose="02040503050406030204" pitchFamily="18" charset="0"/>
                                        </a:rPr>
                                      </m:ctrlPr>
                                    </m:fPr>
                                    <m:num>
                                      <m:r>
                                        <a:rPr lang="ja-JP" altLang="en-US" sz="4100" i="1">
                                          <a:latin typeface="Cambria Math" panose="02040503050406030204" pitchFamily="18" charset="0"/>
                                        </a:rPr>
                                        <m:t>𝑇</m:t>
                                      </m:r>
                                      <m:r>
                                        <a:rPr lang="ja-JP" altLang="en-US" sz="4100" i="1">
                                          <a:latin typeface="Cambria Math" panose="02040503050406030204" pitchFamily="18" charset="0"/>
                                        </a:rPr>
                                        <m:t>−</m:t>
                                      </m:r>
                                      <m:sSub>
                                        <m:sSubPr>
                                          <m:ctrlPr>
                                            <a:rPr lang="ja-JP" altLang="en-US" sz="4100" i="1">
                                              <a:latin typeface="Cambria Math" panose="02040503050406030204" pitchFamily="18" charset="0"/>
                                            </a:rPr>
                                          </m:ctrlPr>
                                        </m:sSubPr>
                                        <m:e>
                                          <m:r>
                                            <a:rPr lang="ja-JP" altLang="en-US" sz="4100" i="1">
                                              <a:latin typeface="Cambria Math" panose="02040503050406030204" pitchFamily="18" charset="0"/>
                                            </a:rPr>
                                            <m:t>𝑇</m:t>
                                          </m:r>
                                        </m:e>
                                        <m:sub>
                                          <m:r>
                                            <a:rPr lang="ja-JP" altLang="en-US" sz="4100" i="1">
                                              <a:latin typeface="Cambria Math" panose="02040503050406030204" pitchFamily="18" charset="0"/>
                                            </a:rPr>
                                            <m:t>𝑐</m:t>
                                          </m:r>
                                        </m:sub>
                                      </m:sSub>
                                    </m:num>
                                    <m:den>
                                      <m:r>
                                        <m:rPr>
                                          <m:sty m:val="p"/>
                                        </m:rPr>
                                        <a:rPr lang="en-US" altLang="ja-JP" sz="4100">
                                          <a:latin typeface="Cambria Math" panose="02040503050406030204" pitchFamily="18" charset="0"/>
                                        </a:rPr>
                                        <m:t>Δ</m:t>
                                      </m:r>
                                      <m:r>
                                        <a:rPr lang="ja-JP" altLang="en-US" sz="4100" i="1">
                                          <a:latin typeface="Cambria Math" panose="02040503050406030204" pitchFamily="18" charset="0"/>
                                        </a:rPr>
                                        <m:t>𝑇</m:t>
                                      </m:r>
                                    </m:den>
                                  </m:f>
                                </m:e>
                              </m:d>
                            </m:e>
                          </m:func>
                        </m:den>
                      </m:f>
                    </m:oMath>
                  </m:oMathPara>
                </a14:m>
                <a:endParaRPr lang="en-US" altLang="ja-JP" sz="4100" dirty="0"/>
              </a:p>
              <a:p>
                <a:pPr>
                  <a:lnSpc>
                    <a:spcPct val="100000"/>
                  </a:lnSpc>
                  <a:spcBef>
                    <a:spcPts val="4200"/>
                  </a:spcBef>
                </a:pPr>
                <a14:m>
                  <m:oMath xmlns:m="http://schemas.openxmlformats.org/officeDocument/2006/math">
                    <m:sSup>
                      <m:sSupPr>
                        <m:ctrlPr>
                          <a:rPr lang="en-US" altLang="ja-JP" sz="3200" i="1">
                            <a:latin typeface="Cambria Math" panose="02040503050406030204" pitchFamily="18" charset="0"/>
                          </a:rPr>
                        </m:ctrlPr>
                      </m:sSupPr>
                      <m:e>
                        <m:r>
                          <m:rPr>
                            <m:sty m:val="p"/>
                          </m:rPr>
                          <a:rPr lang="en-US" altLang="ja-JP" sz="3200">
                            <a:latin typeface="Cambria Math" panose="02040503050406030204" pitchFamily="18" charset="0"/>
                          </a:rPr>
                          <m:t>α</m:t>
                        </m:r>
                      </m:e>
                      <m:sup>
                        <m:d>
                          <m:dPr>
                            <m:ctrlPr>
                              <a:rPr lang="en-US" altLang="ja-JP" sz="3200" i="1">
                                <a:latin typeface="Cambria Math" panose="02040503050406030204" pitchFamily="18" charset="0"/>
                              </a:rPr>
                            </m:ctrlPr>
                          </m:dPr>
                          <m:e>
                            <m:r>
                              <a:rPr lang="en-US" altLang="ja-JP" sz="3200" i="1">
                                <a:latin typeface="Cambria Math" panose="02040503050406030204" pitchFamily="18" charset="0"/>
                              </a:rPr>
                              <m:t>𝐾</m:t>
                            </m:r>
                          </m:e>
                        </m:d>
                      </m:sup>
                    </m:sSup>
                    <m:d>
                      <m:dPr>
                        <m:ctrlPr>
                          <a:rPr lang="en-US" altLang="ja-JP" sz="3200" i="1">
                            <a:latin typeface="Cambria Math" panose="02040503050406030204" pitchFamily="18" charset="0"/>
                          </a:rPr>
                        </m:ctrlPr>
                      </m:dPr>
                      <m:e>
                        <m:r>
                          <a:rPr lang="en-US" altLang="ja-JP" sz="3200" i="1">
                            <a:latin typeface="Cambria Math" panose="02040503050406030204" pitchFamily="18" charset="0"/>
                          </a:rPr>
                          <m:t>𝑇</m:t>
                        </m:r>
                      </m:e>
                    </m:d>
                  </m:oMath>
                </a14:m>
                <a:r>
                  <a:rPr lang="ja-JP" altLang="en-US" sz="3200" dirty="0"/>
                  <a:t> </a:t>
                </a:r>
                <a:r>
                  <a:rPr lang="en-US" altLang="ja-JP" sz="3200" dirty="0"/>
                  <a:t>(1</a:t>
                </a:r>
                <a:r>
                  <a:rPr lang="ja-JP" altLang="en-US" sz="3200" dirty="0"/>
                  <a:t>次相転移を想定</a:t>
                </a:r>
                <a:r>
                  <a:rPr lang="en-US" altLang="ja-JP" sz="3200" dirty="0"/>
                  <a:t>)</a:t>
                </a:r>
                <a:r>
                  <a:rPr lang="ja-JP" altLang="en-US" sz="3200" dirty="0"/>
                  <a:t>：</a:t>
                </a:r>
                <a:r>
                  <a:rPr lang="en-US" altLang="ja-JP" sz="3200" dirty="0"/>
                  <a:t>Tc=31</a:t>
                </a:r>
                <a:r>
                  <a:rPr lang="ja-JP" altLang="en-US" sz="3200" dirty="0"/>
                  <a:t>℃</a:t>
                </a:r>
                <a:r>
                  <a:rPr lang="en-US" altLang="ja-JP" sz="3200" dirty="0"/>
                  <a:t>, ΔT=0.05	         </a:t>
                </a:r>
                <a14:m>
                  <m:oMath xmlns:m="http://schemas.openxmlformats.org/officeDocument/2006/math">
                    <m:sSup>
                      <m:sSupPr>
                        <m:ctrlPr>
                          <a:rPr lang="en-US" altLang="ja-JP" sz="3200" i="1">
                            <a:latin typeface="Cambria Math" panose="02040503050406030204" pitchFamily="18" charset="0"/>
                          </a:rPr>
                        </m:ctrlPr>
                      </m:sSupPr>
                      <m:e>
                        <m:r>
                          <m:rPr>
                            <m:sty m:val="p"/>
                          </m:rPr>
                          <a:rPr lang="en-US" altLang="ja-JP" sz="3200">
                            <a:latin typeface="Cambria Math" panose="02040503050406030204" pitchFamily="18" charset="0"/>
                          </a:rPr>
                          <m:t>α</m:t>
                        </m:r>
                      </m:e>
                      <m:sup>
                        <m:d>
                          <m:dPr>
                            <m:ctrlPr>
                              <a:rPr lang="en-US" altLang="ja-JP" sz="3200" i="1">
                                <a:latin typeface="Cambria Math" panose="02040503050406030204" pitchFamily="18" charset="0"/>
                              </a:rPr>
                            </m:ctrlPr>
                          </m:dPr>
                          <m:e>
                            <m:r>
                              <a:rPr lang="en-US" altLang="ja-JP" sz="3200" i="1">
                                <a:latin typeface="Cambria Math" panose="02040503050406030204" pitchFamily="18" charset="0"/>
                              </a:rPr>
                              <m:t>𝐵</m:t>
                            </m:r>
                          </m:e>
                        </m:d>
                      </m:sup>
                    </m:sSup>
                    <m:d>
                      <m:dPr>
                        <m:ctrlPr>
                          <a:rPr lang="en-US" altLang="ja-JP" sz="3200" i="1">
                            <a:latin typeface="Cambria Math" panose="02040503050406030204" pitchFamily="18" charset="0"/>
                          </a:rPr>
                        </m:ctrlPr>
                      </m:dPr>
                      <m:e>
                        <m:r>
                          <a:rPr lang="en-US" altLang="ja-JP" sz="3200" i="1">
                            <a:latin typeface="Cambria Math" panose="02040503050406030204" pitchFamily="18" charset="0"/>
                          </a:rPr>
                          <m:t>𝑇</m:t>
                        </m:r>
                      </m:e>
                    </m:d>
                  </m:oMath>
                </a14:m>
                <a:r>
                  <a:rPr lang="en-US" altLang="ja-JP" sz="3200" dirty="0"/>
                  <a:t> (2</a:t>
                </a:r>
                <a:r>
                  <a:rPr lang="ja-JP" altLang="en-US" sz="3200" dirty="0"/>
                  <a:t>次相転移を想定</a:t>
                </a:r>
                <a:r>
                  <a:rPr lang="en-US" altLang="ja-JP" sz="3200" dirty="0"/>
                  <a:t>)</a:t>
                </a:r>
                <a:r>
                  <a:rPr lang="ja-JP" altLang="en-US" sz="3200" dirty="0"/>
                  <a:t>：</a:t>
                </a:r>
                <a:r>
                  <a:rPr lang="en-US" altLang="ja-JP" sz="3200" dirty="0"/>
                  <a:t>Tc=31</a:t>
                </a:r>
                <a:r>
                  <a:rPr lang="ja-JP" altLang="en-US" sz="3200" dirty="0"/>
                  <a:t>℃</a:t>
                </a:r>
                <a:r>
                  <a:rPr lang="en-US" altLang="ja-JP" sz="3200" dirty="0"/>
                  <a:t>, ΔT=0.65</a:t>
                </a:r>
              </a:p>
              <a:p>
                <a:pPr marL="571500" indent="-571500">
                  <a:lnSpc>
                    <a:spcPct val="100000"/>
                  </a:lnSpc>
                  <a:spcBef>
                    <a:spcPts val="4200"/>
                  </a:spcBef>
                  <a:buFont typeface="Arial" panose="020B0604020202020204" pitchFamily="34" charset="0"/>
                  <a:buChar char="•"/>
                </a:pPr>
                <a:r>
                  <a:rPr lang="ja-JP" altLang="en-US" sz="4100" dirty="0"/>
                  <a:t>屈折率変化と電界と温度の関係式</a:t>
                </a:r>
                <a:endParaRPr lang="en-US" altLang="ja-JP" sz="4100" dirty="0"/>
              </a:p>
            </p:txBody>
          </p:sp>
        </mc:Choice>
        <mc:Fallback>
          <p:sp>
            <p:nvSpPr>
              <p:cNvPr id="6" name="Text Placeholder 5">
                <a:extLst>
                  <a:ext uri="{FF2B5EF4-FFF2-40B4-BE49-F238E27FC236}">
                    <a16:creationId xmlns:a16="http://schemas.microsoft.com/office/drawing/2014/main" id="{231C6298-FDF9-47FA-8627-A8259918CF73}"/>
                  </a:ext>
                </a:extLst>
              </p:cNvPr>
              <p:cNvSpPr>
                <a:spLocks noGrp="1" noRot="1" noChangeAspect="1" noMove="1" noResize="1" noEditPoints="1" noAdjustHandles="1" noChangeArrowheads="1" noChangeShapeType="1" noTextEdit="1"/>
              </p:cNvSpPr>
              <p:nvPr>
                <p:ph type="body" sz="quarter" idx="23"/>
              </p:nvPr>
            </p:nvSpPr>
            <p:spPr>
              <a:xfrm>
                <a:off x="10211711" y="21407254"/>
                <a:ext cx="12028858" cy="7531725"/>
              </a:xfrm>
              <a:blipFill>
                <a:blip r:embed="rId10"/>
                <a:stretch>
                  <a:fillRect l="-1673"/>
                </a:stretch>
              </a:blipFill>
            </p:spPr>
            <p:txBody>
              <a:bodyPr/>
              <a:lstStyle/>
              <a:p>
                <a:r>
                  <a:rPr lang="ja-JP" altLang="en-US">
                    <a:noFill/>
                  </a:rPr>
                  <a:t> </a:t>
                </a:r>
              </a:p>
            </p:txBody>
          </p:sp>
        </mc:Fallback>
      </mc:AlternateContent>
      <mc:AlternateContent xmlns:mc="http://schemas.openxmlformats.org/markup-compatibility/2006">
        <mc:Choice xmlns:a14="http://schemas.microsoft.com/office/drawing/2010/main" Requires="a14">
          <p:sp>
            <p:nvSpPr>
              <p:cNvPr id="38" name="テキスト ボックス 37">
                <a:extLst>
                  <a:ext uri="{FF2B5EF4-FFF2-40B4-BE49-F238E27FC236}">
                    <a16:creationId xmlns:a16="http://schemas.microsoft.com/office/drawing/2014/main" id="{DE82BD3E-4BEE-713E-25F8-0FC8E718D7AB}"/>
                  </a:ext>
                </a:extLst>
              </p:cNvPr>
              <p:cNvSpPr txBox="1"/>
              <p:nvPr/>
            </p:nvSpPr>
            <p:spPr>
              <a:xfrm>
                <a:off x="23443023" y="26941913"/>
                <a:ext cx="7580353" cy="1590179"/>
              </a:xfrm>
              <a:prstGeom prst="rect">
                <a:avLst/>
              </a:prstGeom>
              <a:noFill/>
            </p:spPr>
            <p:txBody>
              <a:bodyPr wrap="square">
                <a:spAutoFit/>
              </a:bodyPr>
              <a:lstStyle/>
              <a:p>
                <a:r>
                  <a:rPr lang="en-US" altLang="ja-JP" sz="3200" dirty="0">
                    <a:latin typeface="ＭＳ Ｐゴシック" panose="020B0600070205080204" pitchFamily="50" charset="-128"/>
                    <a:ea typeface="ＭＳ Ｐゴシック" panose="020B0600070205080204" pitchFamily="50" charset="-128"/>
                  </a:rPr>
                  <a:t>※</a:t>
                </a:r>
                <a:r>
                  <a:rPr lang="ja-JP" altLang="en-US" sz="3200" dirty="0">
                    <a:latin typeface="ＭＳ Ｐゴシック" panose="020B0600070205080204" pitchFamily="50" charset="-128"/>
                    <a:ea typeface="ＭＳ Ｐゴシック" panose="020B0600070205080204" pitchFamily="50" charset="-128"/>
                  </a:rPr>
                  <a:t>比誘電率</a:t>
                </a:r>
                <a14:m>
                  <m:oMath xmlns:m="http://schemas.openxmlformats.org/officeDocument/2006/math">
                    <m:sSub>
                      <m:sSubPr>
                        <m:ctrlPr>
                          <a:rPr lang="en-US" altLang="ja-JP" sz="3200" i="1">
                            <a:latin typeface="Cambria Math" panose="02040503050406030204" pitchFamily="18" charset="0"/>
                          </a:rPr>
                        </m:ctrlPr>
                      </m:sSubPr>
                      <m:e>
                        <m:r>
                          <a:rPr lang="ja-JP" altLang="en-US" sz="3200" i="1">
                            <a:latin typeface="Cambria Math" panose="02040503050406030204" pitchFamily="18" charset="0"/>
                          </a:rPr>
                          <m:t>𝜀</m:t>
                        </m:r>
                      </m:e>
                      <m:sub>
                        <m:r>
                          <a:rPr lang="en-US" altLang="ja-JP" sz="3200" i="1">
                            <a:latin typeface="Cambria Math" panose="02040503050406030204" pitchFamily="18" charset="0"/>
                          </a:rPr>
                          <m:t>𝑟</m:t>
                        </m:r>
                      </m:sub>
                    </m:sSub>
                    <m:d>
                      <m:dPr>
                        <m:ctrlPr>
                          <a:rPr lang="en-US" altLang="ja-JP" sz="3200" b="0" i="1" smtClean="0">
                            <a:latin typeface="Cambria Math" panose="02040503050406030204" pitchFamily="18" charset="0"/>
                          </a:rPr>
                        </m:ctrlPr>
                      </m:dPr>
                      <m:e>
                        <m:r>
                          <a:rPr lang="en-US" altLang="ja-JP" sz="3200" b="0" i="1" smtClean="0">
                            <a:latin typeface="Cambria Math" panose="02040503050406030204" pitchFamily="18" charset="0"/>
                          </a:rPr>
                          <m:t>𝑇</m:t>
                        </m:r>
                      </m:e>
                    </m:d>
                  </m:oMath>
                </a14:m>
                <a:r>
                  <a:rPr lang="ja-JP" altLang="en-US" sz="3200" dirty="0">
                    <a:latin typeface="ＭＳ Ｐゴシック" panose="020B0600070205080204" pitchFamily="50" charset="-128"/>
                    <a:ea typeface="ＭＳ Ｐゴシック" panose="020B0600070205080204" pitchFamily="50" charset="-128"/>
                  </a:rPr>
                  <a:t>は実測フィッティング</a:t>
                </a:r>
                <a:endParaRPr lang="en-US" altLang="ja-JP" sz="3200" dirty="0">
                  <a:latin typeface="ＭＳ Ｐゴシック" panose="020B0600070205080204" pitchFamily="50" charset="-128"/>
                  <a:ea typeface="ＭＳ Ｐゴシック" panose="020B0600070205080204" pitchFamily="50" charset="-128"/>
                </a:endParaRPr>
              </a:p>
              <a:p>
                <a14:m>
                  <m:oMath xmlns:m="http://schemas.openxmlformats.org/officeDocument/2006/math">
                    <m:r>
                      <m:rPr>
                        <m:sty m:val="p"/>
                      </m:rPr>
                      <a:rPr lang="en-US" altLang="ja-JP" sz="3200">
                        <a:latin typeface="Cambria Math" panose="02040503050406030204" pitchFamily="18" charset="0"/>
                      </a:rPr>
                      <m:t>Δ</m:t>
                    </m:r>
                    <m:sSup>
                      <m:sSupPr>
                        <m:ctrlPr>
                          <a:rPr lang="en-US" altLang="ja-JP" sz="3200" b="0" i="1" smtClean="0">
                            <a:latin typeface="Cambria Math" panose="02040503050406030204" pitchFamily="18" charset="0"/>
                          </a:rPr>
                        </m:ctrlPr>
                      </m:sSupPr>
                      <m:e>
                        <m:r>
                          <a:rPr lang="ja-JP" altLang="en-US" sz="3200" i="1">
                            <a:latin typeface="Cambria Math" panose="02040503050406030204" pitchFamily="18" charset="0"/>
                          </a:rPr>
                          <m:t>𝑛</m:t>
                        </m:r>
                      </m:e>
                      <m:sup>
                        <m:r>
                          <a:rPr lang="en-US" altLang="ja-JP" sz="3200" b="0" i="1" smtClean="0">
                            <a:latin typeface="Cambria Math" panose="02040503050406030204" pitchFamily="18" charset="0"/>
                          </a:rPr>
                          <m:t>(</m:t>
                        </m:r>
                        <m:r>
                          <a:rPr lang="en-US" altLang="ja-JP" sz="3200" b="0" i="1" smtClean="0">
                            <a:latin typeface="Cambria Math" panose="02040503050406030204" pitchFamily="18" charset="0"/>
                          </a:rPr>
                          <m:t>𝐵</m:t>
                        </m:r>
                        <m:r>
                          <a:rPr lang="en-US" altLang="ja-JP" sz="3200" b="0" i="1" smtClean="0">
                            <a:latin typeface="Cambria Math" panose="02040503050406030204" pitchFamily="18" charset="0"/>
                          </a:rPr>
                          <m:t>)</m:t>
                        </m:r>
                      </m:sup>
                    </m:sSup>
                    <m:d>
                      <m:dPr>
                        <m:ctrlPr>
                          <a:rPr lang="ja-JP" altLang="en-US" sz="3200" i="1">
                            <a:latin typeface="Cambria Math" panose="02040503050406030204" pitchFamily="18" charset="0"/>
                          </a:rPr>
                        </m:ctrlPr>
                      </m:dPr>
                      <m:e>
                        <m:r>
                          <a:rPr lang="ja-JP" altLang="en-US" sz="3200" i="1">
                            <a:latin typeface="Cambria Math" panose="02040503050406030204" pitchFamily="18" charset="0"/>
                          </a:rPr>
                          <m:t>𝑇</m:t>
                        </m:r>
                      </m:e>
                    </m:d>
                  </m:oMath>
                </a14:m>
                <a:r>
                  <a:rPr lang="ja-JP" altLang="en-US" sz="3200" dirty="0">
                    <a:latin typeface="ＭＳ Ｐゴシック" panose="020B0600070205080204" pitchFamily="50" charset="-128"/>
                    <a:ea typeface="ＭＳ Ｐゴシック" panose="020B0600070205080204" pitchFamily="50" charset="-128"/>
                  </a:rPr>
                  <a:t>は</a:t>
                </a:r>
                <a14:m>
                  <m:oMath xmlns:m="http://schemas.openxmlformats.org/officeDocument/2006/math">
                    <m:sSub>
                      <m:sSubPr>
                        <m:ctrlPr>
                          <a:rPr lang="en-US" altLang="ja-JP" sz="3200" i="1">
                            <a:latin typeface="Cambria Math" panose="02040503050406030204" pitchFamily="18" charset="0"/>
                          </a:rPr>
                        </m:ctrlPr>
                      </m:sSubPr>
                      <m:e>
                        <m:r>
                          <a:rPr lang="ja-JP" altLang="en-US" sz="3200" i="1">
                            <a:latin typeface="Cambria Math" panose="02040503050406030204" pitchFamily="18" charset="0"/>
                          </a:rPr>
                          <m:t>𝜀</m:t>
                        </m:r>
                      </m:e>
                      <m:sub>
                        <m:r>
                          <a:rPr lang="en-US" altLang="ja-JP" sz="3200" i="1">
                            <a:latin typeface="Cambria Math" panose="02040503050406030204" pitchFamily="18" charset="0"/>
                          </a:rPr>
                          <m:t>𝑟</m:t>
                        </m:r>
                      </m:sub>
                    </m:sSub>
                  </m:oMath>
                </a14:m>
                <a:r>
                  <a:rPr lang="ja-JP" altLang="en-US" sz="3200" dirty="0">
                    <a:latin typeface="ＭＳ Ｐゴシック" panose="020B0600070205080204" pitchFamily="50" charset="-128"/>
                    <a:ea typeface="ＭＳ Ｐゴシック" panose="020B0600070205080204" pitchFamily="50" charset="-128"/>
                  </a:rPr>
                  <a:t>→</a:t>
                </a:r>
                <a:r>
                  <a:rPr lang="en-US" altLang="ja-JP" sz="3200" dirty="0">
                    <a:latin typeface="ＭＳ Ｐゴシック" panose="020B0600070205080204" pitchFamily="50" charset="-128"/>
                    <a:ea typeface="ＭＳ Ｐゴシック" panose="020B0600070205080204" pitchFamily="50" charset="-128"/>
                  </a:rPr>
                  <a:t>1000, 500, 100, </a:t>
                </a:r>
                <a14:m>
                  <m:oMath xmlns:m="http://schemas.openxmlformats.org/officeDocument/2006/math">
                    <m:sSub>
                      <m:sSubPr>
                        <m:ctrlPr>
                          <a:rPr lang="ja-JP" altLang="en-US" sz="3200" i="1">
                            <a:latin typeface="Cambria Math" panose="02040503050406030204" pitchFamily="18" charset="0"/>
                          </a:rPr>
                        </m:ctrlPr>
                      </m:sSubPr>
                      <m:e>
                        <m:r>
                          <a:rPr lang="ja-JP" altLang="en-US" sz="3200" i="1">
                            <a:latin typeface="Cambria Math" panose="02040503050406030204" pitchFamily="18" charset="0"/>
                          </a:rPr>
                          <m:t>𝑟</m:t>
                        </m:r>
                      </m:e>
                      <m:sub>
                        <m:r>
                          <a:rPr lang="en-US" altLang="ja-JP" sz="3200" i="1">
                            <a:latin typeface="Cambria Math" panose="02040503050406030204" pitchFamily="18" charset="0"/>
                          </a:rPr>
                          <m:t>42</m:t>
                        </m:r>
                      </m:sub>
                    </m:sSub>
                  </m:oMath>
                </a14:m>
                <a:r>
                  <a:rPr lang="ja-JP" altLang="en-US" sz="3200" dirty="0">
                    <a:latin typeface="ＭＳ Ｐゴシック" panose="020B0600070205080204" pitchFamily="50" charset="-128"/>
                    <a:ea typeface="ＭＳ Ｐゴシック" panose="020B0600070205080204" pitchFamily="50" charset="-128"/>
                  </a:rPr>
                  <a:t>→</a:t>
                </a:r>
                <a:r>
                  <a:rPr lang="en-US" altLang="ja-JP" sz="3200" dirty="0">
                    <a:latin typeface="ＭＳ Ｐゴシック" panose="020B0600070205080204" pitchFamily="50" charset="-128"/>
                    <a:ea typeface="ＭＳ Ｐゴシック" panose="020B0600070205080204" pitchFamily="50" charset="-128"/>
                  </a:rPr>
                  <a:t>130 </a:t>
                </a:r>
                <a14:m>
                  <m:oMath xmlns:m="http://schemas.openxmlformats.org/officeDocument/2006/math">
                    <m:sSub>
                      <m:sSubPr>
                        <m:ctrlPr>
                          <a:rPr lang="ja-JP" altLang="en-US" sz="3200" i="1">
                            <a:latin typeface="Cambria Math" panose="02040503050406030204" pitchFamily="18" charset="0"/>
                          </a:rPr>
                        </m:ctrlPr>
                      </m:sSubPr>
                      <m:e>
                        <m:r>
                          <a:rPr lang="ja-JP" altLang="en-US" sz="3200" i="1" smtClean="0">
                            <a:latin typeface="Cambria Math" panose="02040503050406030204" pitchFamily="18" charset="0"/>
                          </a:rPr>
                          <m:t>𝑔</m:t>
                        </m:r>
                      </m:e>
                      <m:sub>
                        <m:r>
                          <a:rPr lang="en-US" altLang="ja-JP" sz="3200" i="1" smtClean="0">
                            <a:latin typeface="Cambria Math" panose="02040503050406030204" pitchFamily="18" charset="0"/>
                          </a:rPr>
                          <m:t>11</m:t>
                        </m:r>
                      </m:sub>
                    </m:sSub>
                  </m:oMath>
                </a14:m>
                <a:r>
                  <a:rPr lang="en-US" altLang="ja-JP" sz="3200" dirty="0">
                    <a:latin typeface="ＭＳ Ｐゴシック" panose="020B0600070205080204" pitchFamily="50" charset="-128"/>
                    <a:ea typeface="ＭＳ Ｐゴシック" panose="020B0600070205080204" pitchFamily="50" charset="-128"/>
                  </a:rPr>
                  <a:t>=0.136, </a:t>
                </a:r>
                <a14:m>
                  <m:oMath xmlns:m="http://schemas.openxmlformats.org/officeDocument/2006/math">
                    <m:sSub>
                      <m:sSubPr>
                        <m:ctrlPr>
                          <a:rPr lang="ja-JP" altLang="en-US" sz="3200" i="1">
                            <a:latin typeface="Cambria Math" panose="02040503050406030204" pitchFamily="18" charset="0"/>
                          </a:rPr>
                        </m:ctrlPr>
                      </m:sSubPr>
                      <m:e>
                        <m:r>
                          <a:rPr lang="ja-JP" altLang="en-US" sz="3200" i="1" smtClean="0">
                            <a:latin typeface="Cambria Math" panose="02040503050406030204" pitchFamily="18" charset="0"/>
                          </a:rPr>
                          <m:t>𝑔</m:t>
                        </m:r>
                      </m:e>
                      <m:sub>
                        <m:r>
                          <a:rPr lang="en-US" altLang="ja-JP" sz="3200" i="1" smtClean="0">
                            <a:latin typeface="Cambria Math" panose="02040503050406030204" pitchFamily="18" charset="0"/>
                          </a:rPr>
                          <m:t>1</m:t>
                        </m:r>
                        <m:r>
                          <a:rPr lang="en-US" altLang="ja-JP" sz="3200" b="0" i="1" smtClean="0">
                            <a:latin typeface="Cambria Math" panose="02040503050406030204" pitchFamily="18" charset="0"/>
                          </a:rPr>
                          <m:t>2</m:t>
                        </m:r>
                      </m:sub>
                    </m:sSub>
                  </m:oMath>
                </a14:m>
                <a:r>
                  <a:rPr lang="en-US" altLang="ja-JP" sz="3200" dirty="0">
                    <a:latin typeface="ＭＳ Ｐゴシック" panose="020B0600070205080204" pitchFamily="50" charset="-128"/>
                    <a:ea typeface="ＭＳ Ｐゴシック" panose="020B0600070205080204" pitchFamily="50" charset="-128"/>
                  </a:rPr>
                  <a:t>=-0.038, </a:t>
                </a:r>
                <a14:m>
                  <m:oMath xmlns:m="http://schemas.openxmlformats.org/officeDocument/2006/math">
                    <m:sSub>
                      <m:sSubPr>
                        <m:ctrlPr>
                          <a:rPr lang="ja-JP" altLang="en-US" sz="3200" i="1">
                            <a:latin typeface="Cambria Math" panose="02040503050406030204" pitchFamily="18" charset="0"/>
                          </a:rPr>
                        </m:ctrlPr>
                      </m:sSubPr>
                      <m:e>
                        <m:r>
                          <a:rPr lang="ja-JP" altLang="en-US" sz="3200" i="1" smtClean="0">
                            <a:latin typeface="Cambria Math" panose="02040503050406030204" pitchFamily="18" charset="0"/>
                          </a:rPr>
                          <m:t>𝑟</m:t>
                        </m:r>
                      </m:e>
                      <m:sub>
                        <m:r>
                          <a:rPr lang="en-US" altLang="ja-JP" sz="3200" i="1" smtClean="0">
                            <a:latin typeface="Cambria Math" panose="02040503050406030204" pitchFamily="18" charset="0"/>
                          </a:rPr>
                          <m:t>42</m:t>
                        </m:r>
                      </m:sub>
                    </m:sSub>
                  </m:oMath>
                </a14:m>
                <a:r>
                  <a:rPr lang="en-US" altLang="ja-JP" sz="3200" dirty="0">
                    <a:latin typeface="ＭＳ Ｐゴシック" panose="020B0600070205080204" pitchFamily="50" charset="-128"/>
                    <a:ea typeface="ＭＳ Ｐゴシック" panose="020B0600070205080204" pitchFamily="50" charset="-128"/>
                  </a:rPr>
                  <a:t>=50</a:t>
                </a:r>
              </a:p>
            </p:txBody>
          </p:sp>
        </mc:Choice>
        <mc:Fallback>
          <p:sp>
            <p:nvSpPr>
              <p:cNvPr id="38" name="テキスト ボックス 37">
                <a:extLst>
                  <a:ext uri="{FF2B5EF4-FFF2-40B4-BE49-F238E27FC236}">
                    <a16:creationId xmlns:a16="http://schemas.microsoft.com/office/drawing/2014/main" id="{DE82BD3E-4BEE-713E-25F8-0FC8E718D7AB}"/>
                  </a:ext>
                </a:extLst>
              </p:cNvPr>
              <p:cNvSpPr txBox="1">
                <a:spLocks noRot="1" noChangeAspect="1" noMove="1" noResize="1" noEditPoints="1" noAdjustHandles="1" noChangeArrowheads="1" noChangeShapeType="1" noTextEdit="1"/>
              </p:cNvSpPr>
              <p:nvPr/>
            </p:nvSpPr>
            <p:spPr>
              <a:xfrm>
                <a:off x="23443023" y="26941913"/>
                <a:ext cx="7580353" cy="1590179"/>
              </a:xfrm>
              <a:prstGeom prst="rect">
                <a:avLst/>
              </a:prstGeom>
              <a:blipFill>
                <a:blip r:embed="rId11"/>
                <a:stretch>
                  <a:fillRect l="-2092" t="-6154" b="-10769"/>
                </a:stretch>
              </a:blipFill>
            </p:spPr>
            <p:txBody>
              <a:bodyPr/>
              <a:lstStyle/>
              <a:p>
                <a:r>
                  <a:rPr lang="ja-JP" altLang="en-US">
                    <a:noFill/>
                  </a:rPr>
                  <a:t> </a:t>
                </a:r>
              </a:p>
            </p:txBody>
          </p:sp>
        </mc:Fallback>
      </mc:AlternateContent>
      <mc:AlternateContent xmlns:mc="http://schemas.openxmlformats.org/markup-compatibility/2006">
        <mc:Choice xmlns:a14="http://schemas.microsoft.com/office/drawing/2010/main" Requires="a14">
          <p:sp>
            <p:nvSpPr>
              <p:cNvPr id="40" name="テキスト ボックス 39">
                <a:extLst>
                  <a:ext uri="{FF2B5EF4-FFF2-40B4-BE49-F238E27FC236}">
                    <a16:creationId xmlns:a16="http://schemas.microsoft.com/office/drawing/2014/main" id="{CBB96BAC-77FE-5154-BD8B-F52F0770C487}"/>
                  </a:ext>
                </a:extLst>
              </p:cNvPr>
              <p:cNvSpPr txBox="1"/>
              <p:nvPr/>
            </p:nvSpPr>
            <p:spPr>
              <a:xfrm>
                <a:off x="9710735" y="27567537"/>
                <a:ext cx="13248000" cy="1100686"/>
              </a:xfrm>
              <a:prstGeom prst="rect">
                <a:avLst/>
              </a:prstGeom>
              <a:noFill/>
            </p:spPr>
            <p:txBody>
              <a:bodyPr wrap="square">
                <a:spAutoFit/>
              </a:bodyPr>
              <a:lstStyle/>
              <a:p>
                <a:pPr>
                  <a:lnSpc>
                    <a:spcPct val="100000"/>
                  </a:lnSpc>
                  <a:spcBef>
                    <a:spcPts val="4200"/>
                  </a:spcBef>
                </a:pPr>
                <a14:m>
                  <m:oMathPara xmlns:m="http://schemas.openxmlformats.org/officeDocument/2006/math">
                    <m:oMathParaPr>
                      <m:jc m:val="centerGroup"/>
                    </m:oMathParaPr>
                    <m:oMath xmlns:m="http://schemas.openxmlformats.org/officeDocument/2006/math">
                      <m:r>
                        <m:rPr>
                          <m:sty m:val="p"/>
                        </m:rPr>
                        <a:rPr lang="en-US" altLang="ja-JP" sz="3500" smtClean="0">
                          <a:latin typeface="Cambria Math" panose="02040503050406030204" pitchFamily="18" charset="0"/>
                        </a:rPr>
                        <m:t>Δ</m:t>
                      </m:r>
                      <m:r>
                        <a:rPr lang="ja-JP" altLang="en-US" sz="3500" i="1">
                          <a:latin typeface="Cambria Math" panose="02040503050406030204" pitchFamily="18" charset="0"/>
                        </a:rPr>
                        <m:t>𝑛</m:t>
                      </m:r>
                      <m:d>
                        <m:dPr>
                          <m:ctrlPr>
                            <a:rPr lang="ja-JP" altLang="en-US" sz="3500" i="1">
                              <a:latin typeface="Cambria Math" panose="02040503050406030204" pitchFamily="18" charset="0"/>
                            </a:rPr>
                          </m:ctrlPr>
                        </m:dPr>
                        <m:e>
                          <m:r>
                            <a:rPr lang="ja-JP" altLang="en-US" sz="3500" i="1">
                              <a:latin typeface="Cambria Math" panose="02040503050406030204" pitchFamily="18" charset="0"/>
                            </a:rPr>
                            <m:t>𝑇</m:t>
                          </m:r>
                        </m:e>
                      </m:d>
                      <m:r>
                        <a:rPr lang="en-US" altLang="ja-JP" sz="3500" i="1">
                          <a:latin typeface="Cambria Math" panose="02040503050406030204" pitchFamily="18" charset="0"/>
                        </a:rPr>
                        <m:t>=−</m:t>
                      </m:r>
                      <m:f>
                        <m:fPr>
                          <m:ctrlPr>
                            <a:rPr lang="ja-JP" altLang="en-US" sz="3500" i="1">
                              <a:latin typeface="Cambria Math" panose="02040503050406030204" pitchFamily="18" charset="0"/>
                            </a:rPr>
                          </m:ctrlPr>
                        </m:fPr>
                        <m:num>
                          <m:r>
                            <a:rPr lang="en-US" altLang="ja-JP" sz="3500" i="1">
                              <a:latin typeface="Cambria Math" panose="02040503050406030204" pitchFamily="18" charset="0"/>
                            </a:rPr>
                            <m:t>1</m:t>
                          </m:r>
                        </m:num>
                        <m:den>
                          <m:r>
                            <a:rPr lang="en-US" altLang="ja-JP" sz="3500" i="1">
                              <a:latin typeface="Cambria Math" panose="02040503050406030204" pitchFamily="18" charset="0"/>
                            </a:rPr>
                            <m:t>2</m:t>
                          </m:r>
                        </m:den>
                      </m:f>
                      <m:sSup>
                        <m:sSupPr>
                          <m:ctrlPr>
                            <a:rPr lang="ja-JP" altLang="en-US" sz="3500" i="1">
                              <a:latin typeface="Cambria Math" panose="02040503050406030204" pitchFamily="18" charset="0"/>
                            </a:rPr>
                          </m:ctrlPr>
                        </m:sSupPr>
                        <m:e>
                          <m:r>
                            <a:rPr lang="ja-JP" altLang="en-US" sz="3500" i="1">
                              <a:latin typeface="Cambria Math" panose="02040503050406030204" pitchFamily="18" charset="0"/>
                            </a:rPr>
                            <m:t>𝑛</m:t>
                          </m:r>
                        </m:e>
                        <m:sup>
                          <m:r>
                            <a:rPr lang="en-US" altLang="ja-JP" sz="3500" i="1">
                              <a:latin typeface="Cambria Math" panose="02040503050406030204" pitchFamily="18" charset="0"/>
                            </a:rPr>
                            <m:t>3</m:t>
                          </m:r>
                        </m:sup>
                      </m:sSup>
                      <m:sSubSup>
                        <m:sSubSupPr>
                          <m:ctrlPr>
                            <a:rPr lang="ja-JP" altLang="en-US" sz="3500" i="1">
                              <a:latin typeface="Cambria Math" panose="02040503050406030204" pitchFamily="18" charset="0"/>
                            </a:rPr>
                          </m:ctrlPr>
                        </m:sSubSupPr>
                        <m:e>
                          <m:r>
                            <a:rPr lang="ja-JP" altLang="en-US" sz="3500" i="1">
                              <a:latin typeface="Cambria Math" panose="02040503050406030204" pitchFamily="18" charset="0"/>
                            </a:rPr>
                            <m:t>𝜀</m:t>
                          </m:r>
                        </m:e>
                        <m:sub>
                          <m:r>
                            <a:rPr lang="en-US" altLang="ja-JP" sz="3500" i="1">
                              <a:latin typeface="Cambria Math" panose="02040503050406030204" pitchFamily="18" charset="0"/>
                            </a:rPr>
                            <m:t>0</m:t>
                          </m:r>
                        </m:sub>
                        <m:sup>
                          <m:r>
                            <a:rPr lang="en-US" altLang="ja-JP" sz="3500" i="1">
                              <a:latin typeface="Cambria Math" panose="02040503050406030204" pitchFamily="18" charset="0"/>
                            </a:rPr>
                            <m:t>2</m:t>
                          </m:r>
                        </m:sup>
                      </m:sSubSup>
                      <m:sSubSup>
                        <m:sSubSupPr>
                          <m:ctrlPr>
                            <a:rPr lang="ja-JP" altLang="en-US" sz="3500" i="1">
                              <a:latin typeface="Cambria Math" panose="02040503050406030204" pitchFamily="18" charset="0"/>
                            </a:rPr>
                          </m:ctrlPr>
                        </m:sSubSupPr>
                        <m:e>
                          <m:r>
                            <a:rPr lang="ja-JP" altLang="en-US" sz="3500" i="1">
                              <a:latin typeface="Cambria Math" panose="02040503050406030204" pitchFamily="18" charset="0"/>
                            </a:rPr>
                            <m:t>𝜀</m:t>
                          </m:r>
                        </m:e>
                        <m:sub>
                          <m:r>
                            <a:rPr lang="ja-JP" altLang="en-US" sz="3500" i="1">
                              <a:latin typeface="Cambria Math" panose="02040503050406030204" pitchFamily="18" charset="0"/>
                            </a:rPr>
                            <m:t>𝑟</m:t>
                          </m:r>
                        </m:sub>
                        <m:sup>
                          <m:r>
                            <a:rPr lang="en-US" altLang="ja-JP" sz="3500" i="1">
                              <a:latin typeface="Cambria Math" panose="02040503050406030204" pitchFamily="18" charset="0"/>
                            </a:rPr>
                            <m:t>2</m:t>
                          </m:r>
                        </m:sup>
                      </m:sSubSup>
                      <m:d>
                        <m:dPr>
                          <m:ctrlPr>
                            <a:rPr lang="ja-JP" altLang="en-US" sz="3500" i="1">
                              <a:latin typeface="Cambria Math" panose="02040503050406030204" pitchFamily="18" charset="0"/>
                            </a:rPr>
                          </m:ctrlPr>
                        </m:dPr>
                        <m:e>
                          <m:r>
                            <a:rPr lang="ja-JP" altLang="en-US" sz="3500" i="1">
                              <a:latin typeface="Cambria Math" panose="02040503050406030204" pitchFamily="18" charset="0"/>
                            </a:rPr>
                            <m:t>𝑇</m:t>
                          </m:r>
                        </m:e>
                      </m:d>
                      <m:d>
                        <m:dPr>
                          <m:ctrlPr>
                            <a:rPr lang="ja-JP" altLang="en-US" sz="3500" i="1">
                              <a:latin typeface="Cambria Math" panose="02040503050406030204" pitchFamily="18" charset="0"/>
                            </a:rPr>
                          </m:ctrlPr>
                        </m:dPr>
                        <m:e>
                          <m:r>
                            <a:rPr lang="en-US" altLang="ja-JP" sz="3500" i="1">
                              <a:latin typeface="Cambria Math" panose="02040503050406030204" pitchFamily="18" charset="0"/>
                            </a:rPr>
                            <m:t>1−</m:t>
                          </m:r>
                          <m:r>
                            <a:rPr lang="ja-JP" altLang="en-US" sz="3500" i="1">
                              <a:latin typeface="Cambria Math" panose="02040503050406030204" pitchFamily="18" charset="0"/>
                            </a:rPr>
                            <m:t>𝛼</m:t>
                          </m:r>
                          <m:d>
                            <m:dPr>
                              <m:ctrlPr>
                                <a:rPr lang="ja-JP" altLang="en-US" sz="3500" i="1">
                                  <a:latin typeface="Cambria Math" panose="02040503050406030204" pitchFamily="18" charset="0"/>
                                </a:rPr>
                              </m:ctrlPr>
                            </m:dPr>
                            <m:e>
                              <m:r>
                                <a:rPr lang="ja-JP" altLang="en-US" sz="3500" i="1">
                                  <a:latin typeface="Cambria Math" panose="02040503050406030204" pitchFamily="18" charset="0"/>
                                </a:rPr>
                                <m:t>𝑇</m:t>
                              </m:r>
                            </m:e>
                          </m:d>
                        </m:e>
                      </m:d>
                      <m:d>
                        <m:dPr>
                          <m:ctrlPr>
                            <a:rPr lang="ja-JP" altLang="en-US" sz="3500" i="1">
                              <a:latin typeface="Cambria Math" panose="02040503050406030204" pitchFamily="18" charset="0"/>
                            </a:rPr>
                          </m:ctrlPr>
                        </m:dPr>
                        <m:e>
                          <m:sSub>
                            <m:sSubPr>
                              <m:ctrlPr>
                                <a:rPr lang="ja-JP" altLang="en-US" sz="3500" i="1">
                                  <a:latin typeface="Cambria Math" panose="02040503050406030204" pitchFamily="18" charset="0"/>
                                </a:rPr>
                              </m:ctrlPr>
                            </m:sSubPr>
                            <m:e>
                              <m:r>
                                <a:rPr lang="ja-JP" altLang="en-US" sz="3500" i="1">
                                  <a:latin typeface="Cambria Math" panose="02040503050406030204" pitchFamily="18" charset="0"/>
                                </a:rPr>
                                <m:t>𝑔</m:t>
                              </m:r>
                            </m:e>
                            <m:sub>
                              <m:r>
                                <a:rPr lang="en-US" altLang="ja-JP" sz="3500" i="1">
                                  <a:latin typeface="Cambria Math" panose="02040503050406030204" pitchFamily="18" charset="0"/>
                                </a:rPr>
                                <m:t>11</m:t>
                              </m:r>
                            </m:sub>
                          </m:sSub>
                          <m:sSubSup>
                            <m:sSubSupPr>
                              <m:ctrlPr>
                                <a:rPr lang="ja-JP" altLang="en-US" sz="3500" i="1">
                                  <a:latin typeface="Cambria Math" panose="02040503050406030204" pitchFamily="18" charset="0"/>
                                </a:rPr>
                              </m:ctrlPr>
                            </m:sSubSupPr>
                            <m:e>
                              <m:r>
                                <a:rPr lang="ja-JP" altLang="en-US" sz="3500" i="1">
                                  <a:latin typeface="Cambria Math" panose="02040503050406030204" pitchFamily="18" charset="0"/>
                                </a:rPr>
                                <m:t>𝐸</m:t>
                              </m:r>
                            </m:e>
                            <m:sub>
                              <m:r>
                                <a:rPr lang="ja-JP" altLang="en-US" sz="3500" i="1">
                                  <a:latin typeface="Cambria Math" panose="02040503050406030204" pitchFamily="18" charset="0"/>
                                </a:rPr>
                                <m:t>𝑥</m:t>
                              </m:r>
                            </m:sub>
                            <m:sup>
                              <m:r>
                                <a:rPr lang="en-US" altLang="ja-JP" sz="3500" i="1">
                                  <a:latin typeface="Cambria Math" panose="02040503050406030204" pitchFamily="18" charset="0"/>
                                </a:rPr>
                                <m:t>2</m:t>
                              </m:r>
                            </m:sup>
                          </m:sSubSup>
                          <m:r>
                            <a:rPr lang="en-US" altLang="ja-JP" sz="3500" i="1">
                              <a:latin typeface="Cambria Math" panose="02040503050406030204" pitchFamily="18" charset="0"/>
                            </a:rPr>
                            <m:t>+</m:t>
                          </m:r>
                          <m:sSub>
                            <m:sSubPr>
                              <m:ctrlPr>
                                <a:rPr lang="ja-JP" altLang="en-US" sz="3500" i="1">
                                  <a:latin typeface="Cambria Math" panose="02040503050406030204" pitchFamily="18" charset="0"/>
                                </a:rPr>
                              </m:ctrlPr>
                            </m:sSubPr>
                            <m:e>
                              <m:r>
                                <a:rPr lang="ja-JP" altLang="en-US" sz="3500" i="1">
                                  <a:latin typeface="Cambria Math" panose="02040503050406030204" pitchFamily="18" charset="0"/>
                                </a:rPr>
                                <m:t>𝑔</m:t>
                              </m:r>
                            </m:e>
                            <m:sub>
                              <m:r>
                                <a:rPr lang="en-US" altLang="ja-JP" sz="3500" i="1">
                                  <a:latin typeface="Cambria Math" panose="02040503050406030204" pitchFamily="18" charset="0"/>
                                </a:rPr>
                                <m:t>12</m:t>
                              </m:r>
                            </m:sub>
                          </m:sSub>
                          <m:sSubSup>
                            <m:sSubSupPr>
                              <m:ctrlPr>
                                <a:rPr lang="ja-JP" altLang="en-US" sz="3500" i="1">
                                  <a:latin typeface="Cambria Math" panose="02040503050406030204" pitchFamily="18" charset="0"/>
                                </a:rPr>
                              </m:ctrlPr>
                            </m:sSubSupPr>
                            <m:e>
                              <m:r>
                                <a:rPr lang="ja-JP" altLang="en-US" sz="3500" i="1">
                                  <a:latin typeface="Cambria Math" panose="02040503050406030204" pitchFamily="18" charset="0"/>
                                </a:rPr>
                                <m:t>𝐸</m:t>
                              </m:r>
                            </m:e>
                            <m:sub>
                              <m:r>
                                <a:rPr lang="ja-JP" altLang="en-US" sz="3500" i="1">
                                  <a:latin typeface="Cambria Math" panose="02040503050406030204" pitchFamily="18" charset="0"/>
                                </a:rPr>
                                <m:t>𝑦</m:t>
                              </m:r>
                            </m:sub>
                            <m:sup>
                              <m:r>
                                <a:rPr lang="en-US" altLang="ja-JP" sz="3500" i="1">
                                  <a:latin typeface="Cambria Math" panose="02040503050406030204" pitchFamily="18" charset="0"/>
                                </a:rPr>
                                <m:t>2</m:t>
                              </m:r>
                            </m:sup>
                          </m:sSubSup>
                        </m:e>
                      </m:d>
                      <m:r>
                        <a:rPr lang="ja-JP" altLang="en-US" sz="3500" i="1">
                          <a:latin typeface="Cambria Math" panose="02040503050406030204" pitchFamily="18" charset="0"/>
                        </a:rPr>
                        <m:t>−</m:t>
                      </m:r>
                      <m:f>
                        <m:fPr>
                          <m:ctrlPr>
                            <a:rPr lang="ja-JP" altLang="en-US" sz="3500" i="1">
                              <a:latin typeface="Cambria Math" panose="02040503050406030204" pitchFamily="18" charset="0"/>
                            </a:rPr>
                          </m:ctrlPr>
                        </m:fPr>
                        <m:num>
                          <m:r>
                            <a:rPr lang="en-US" altLang="ja-JP" sz="3500" i="1">
                              <a:latin typeface="Cambria Math" panose="02040503050406030204" pitchFamily="18" charset="0"/>
                            </a:rPr>
                            <m:t>1</m:t>
                          </m:r>
                        </m:num>
                        <m:den>
                          <m:r>
                            <a:rPr lang="en-US" altLang="ja-JP" sz="3500" i="1">
                              <a:latin typeface="Cambria Math" panose="02040503050406030204" pitchFamily="18" charset="0"/>
                            </a:rPr>
                            <m:t>2</m:t>
                          </m:r>
                        </m:den>
                      </m:f>
                      <m:sSup>
                        <m:sSupPr>
                          <m:ctrlPr>
                            <a:rPr lang="ja-JP" altLang="en-US" sz="3500" i="1">
                              <a:latin typeface="Cambria Math" panose="02040503050406030204" pitchFamily="18" charset="0"/>
                            </a:rPr>
                          </m:ctrlPr>
                        </m:sSupPr>
                        <m:e>
                          <m:r>
                            <a:rPr lang="ja-JP" altLang="en-US" sz="3500" i="1">
                              <a:latin typeface="Cambria Math" panose="02040503050406030204" pitchFamily="18" charset="0"/>
                            </a:rPr>
                            <m:t>𝑛</m:t>
                          </m:r>
                        </m:e>
                        <m:sup>
                          <m:r>
                            <a:rPr lang="en-US" altLang="ja-JP" sz="3500" i="1">
                              <a:latin typeface="Cambria Math" panose="02040503050406030204" pitchFamily="18" charset="0"/>
                            </a:rPr>
                            <m:t>3</m:t>
                          </m:r>
                        </m:sup>
                      </m:sSup>
                      <m:r>
                        <a:rPr lang="ja-JP" altLang="en-US" sz="3500" i="1">
                          <a:latin typeface="Cambria Math" panose="02040503050406030204" pitchFamily="18" charset="0"/>
                        </a:rPr>
                        <m:t>𝛼</m:t>
                      </m:r>
                      <m:d>
                        <m:dPr>
                          <m:ctrlPr>
                            <a:rPr lang="ja-JP" altLang="en-US" sz="3500" i="1">
                              <a:latin typeface="Cambria Math" panose="02040503050406030204" pitchFamily="18" charset="0"/>
                            </a:rPr>
                          </m:ctrlPr>
                        </m:dPr>
                        <m:e>
                          <m:r>
                            <a:rPr lang="ja-JP" altLang="en-US" sz="3500" i="1">
                              <a:latin typeface="Cambria Math" panose="02040503050406030204" pitchFamily="18" charset="0"/>
                            </a:rPr>
                            <m:t>𝑇</m:t>
                          </m:r>
                        </m:e>
                      </m:d>
                      <m:sSub>
                        <m:sSubPr>
                          <m:ctrlPr>
                            <a:rPr lang="ja-JP" altLang="en-US" sz="3500" i="1">
                              <a:latin typeface="Cambria Math" panose="02040503050406030204" pitchFamily="18" charset="0"/>
                            </a:rPr>
                          </m:ctrlPr>
                        </m:sSubPr>
                        <m:e>
                          <m:r>
                            <a:rPr lang="ja-JP" altLang="en-US" sz="3500" i="1">
                              <a:latin typeface="Cambria Math" panose="02040503050406030204" pitchFamily="18" charset="0"/>
                            </a:rPr>
                            <m:t>𝑟</m:t>
                          </m:r>
                        </m:e>
                        <m:sub>
                          <m:r>
                            <a:rPr lang="en-US" altLang="ja-JP" sz="3500" i="1">
                              <a:latin typeface="Cambria Math" panose="02040503050406030204" pitchFamily="18" charset="0"/>
                            </a:rPr>
                            <m:t>42</m:t>
                          </m:r>
                        </m:sub>
                      </m:sSub>
                      <m:sSub>
                        <m:sSubPr>
                          <m:ctrlPr>
                            <a:rPr lang="ja-JP" altLang="en-US" sz="3500" i="1">
                              <a:latin typeface="Cambria Math" panose="02040503050406030204" pitchFamily="18" charset="0"/>
                            </a:rPr>
                          </m:ctrlPr>
                        </m:sSubPr>
                        <m:e>
                          <m:r>
                            <a:rPr lang="ja-JP" altLang="en-US" sz="3500" i="1">
                              <a:latin typeface="Cambria Math" panose="02040503050406030204" pitchFamily="18" charset="0"/>
                            </a:rPr>
                            <m:t>𝐸</m:t>
                          </m:r>
                        </m:e>
                        <m:sub>
                          <m:r>
                            <a:rPr lang="ja-JP" altLang="en-US" sz="3500" i="1">
                              <a:latin typeface="Cambria Math" panose="02040503050406030204" pitchFamily="18" charset="0"/>
                            </a:rPr>
                            <m:t>𝑦</m:t>
                          </m:r>
                        </m:sub>
                      </m:sSub>
                    </m:oMath>
                  </m:oMathPara>
                </a14:m>
                <a:endParaRPr lang="en-US" altLang="ja-JP" sz="3500" dirty="0"/>
              </a:p>
            </p:txBody>
          </p:sp>
        </mc:Choice>
        <mc:Fallback>
          <p:sp>
            <p:nvSpPr>
              <p:cNvPr id="40" name="テキスト ボックス 39">
                <a:extLst>
                  <a:ext uri="{FF2B5EF4-FFF2-40B4-BE49-F238E27FC236}">
                    <a16:creationId xmlns:a16="http://schemas.microsoft.com/office/drawing/2014/main" id="{CBB96BAC-77FE-5154-BD8B-F52F0770C487}"/>
                  </a:ext>
                </a:extLst>
              </p:cNvPr>
              <p:cNvSpPr txBox="1">
                <a:spLocks noRot="1" noChangeAspect="1" noMove="1" noResize="1" noEditPoints="1" noAdjustHandles="1" noChangeArrowheads="1" noChangeShapeType="1" noTextEdit="1"/>
              </p:cNvSpPr>
              <p:nvPr/>
            </p:nvSpPr>
            <p:spPr>
              <a:xfrm>
                <a:off x="9710735" y="27567537"/>
                <a:ext cx="13248000" cy="1100686"/>
              </a:xfrm>
              <a:prstGeom prst="rect">
                <a:avLst/>
              </a:prstGeom>
              <a:blipFill>
                <a:blip r:embed="rId12"/>
                <a:stretch>
                  <a:fillRect/>
                </a:stretch>
              </a:blipFill>
            </p:spPr>
            <p:txBody>
              <a:bodyPr/>
              <a:lstStyle/>
              <a:p>
                <a:r>
                  <a:rPr lang="ja-JP" altLang="en-US">
                    <a:noFill/>
                  </a:rPr>
                  <a:t> </a:t>
                </a:r>
              </a:p>
            </p:txBody>
          </p:sp>
        </mc:Fallback>
      </mc:AlternateContent>
      <p:pic>
        <p:nvPicPr>
          <p:cNvPr id="164" name="図 163">
            <a:extLst>
              <a:ext uri="{FF2B5EF4-FFF2-40B4-BE49-F238E27FC236}">
                <a16:creationId xmlns:a16="http://schemas.microsoft.com/office/drawing/2014/main" id="{1AD13C8F-B342-6A9B-3DE1-038E28769721}"/>
              </a:ext>
            </a:extLst>
          </p:cNvPr>
          <p:cNvPicPr>
            <a:picLocks noChangeAspect="1"/>
          </p:cNvPicPr>
          <p:nvPr/>
        </p:nvPicPr>
        <p:blipFill>
          <a:blip r:embed="rId13"/>
          <a:stretch>
            <a:fillRect/>
          </a:stretch>
        </p:blipFill>
        <p:spPr>
          <a:xfrm>
            <a:off x="26947611" y="21267215"/>
            <a:ext cx="5232618" cy="4860000"/>
          </a:xfrm>
          <a:prstGeom prst="rect">
            <a:avLst/>
          </a:prstGeom>
        </p:spPr>
      </p:pic>
      <p:pic>
        <p:nvPicPr>
          <p:cNvPr id="19" name="図 18">
            <a:extLst>
              <a:ext uri="{FF2B5EF4-FFF2-40B4-BE49-F238E27FC236}">
                <a16:creationId xmlns:a16="http://schemas.microsoft.com/office/drawing/2014/main" id="{4CAF4EFB-BF34-D157-35A5-D9D65B083BF2}"/>
              </a:ext>
            </a:extLst>
          </p:cNvPr>
          <p:cNvPicPr>
            <a:picLocks noChangeAspect="1"/>
          </p:cNvPicPr>
          <p:nvPr/>
        </p:nvPicPr>
        <p:blipFill>
          <a:blip r:embed="rId14"/>
          <a:stretch>
            <a:fillRect/>
          </a:stretch>
        </p:blipFill>
        <p:spPr>
          <a:xfrm>
            <a:off x="22286169" y="21267215"/>
            <a:ext cx="4709912" cy="4860000"/>
          </a:xfrm>
          <a:prstGeom prst="rect">
            <a:avLst/>
          </a:prstGeom>
        </p:spPr>
      </p:pic>
    </p:spTree>
    <p:extLst>
      <p:ext uri="{BB962C8B-B14F-4D97-AF65-F5344CB8AC3E}">
        <p14:creationId xmlns:p14="http://schemas.microsoft.com/office/powerpoint/2010/main" val="97565046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9237</TotalTime>
  <Words>653</Words>
  <Application>Microsoft Office PowerPoint</Application>
  <PresentationFormat>ユーザー設定</PresentationFormat>
  <Paragraphs>36</Paragraphs>
  <Slides>1</Slides>
  <Notes>0</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1</vt:i4>
      </vt:variant>
    </vt:vector>
  </HeadingPairs>
  <TitlesOfParts>
    <vt:vector size="9" baseType="lpstr">
      <vt:lpstr>MS PGothic</vt:lpstr>
      <vt:lpstr>MS PGothic</vt:lpstr>
      <vt:lpstr>MS Gothic</vt:lpstr>
      <vt:lpstr>Arial</vt:lpstr>
      <vt:lpstr>Calibri</vt:lpstr>
      <vt:lpstr>Calibri Light</vt:lpstr>
      <vt:lpstr>Cambria Math</vt:lpstr>
      <vt:lpstr>Office Theme</vt:lpstr>
      <vt:lpstr>異方性結晶薄膜を有する電気光学結晶KTNの相転移近傍における結晶相の温度依存性の定式化と電界・波動伝搬連成解析</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Phillip Oberdorfer</dc:creator>
  <cp:lastModifiedBy>Tsubasa Watanabe (渡邊 翼)</cp:lastModifiedBy>
  <cp:revision>195</cp:revision>
  <cp:lastPrinted>2026-06-05T08:09:06Z</cp:lastPrinted>
  <dcterms:created xsi:type="dcterms:W3CDTF">2023-01-03T14:57:49Z</dcterms:created>
  <dcterms:modified xsi:type="dcterms:W3CDTF">2026-09-02T23:50:47Z</dcterms:modified>
</cp:coreProperties>
</file>