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12"/>
  </p:notesMasterIdLst>
  <p:sldIdLst>
    <p:sldId id="557" r:id="rId3"/>
    <p:sldId id="571" r:id="rId4"/>
    <p:sldId id="558" r:id="rId5"/>
    <p:sldId id="569" r:id="rId6"/>
    <p:sldId id="573" r:id="rId7"/>
    <p:sldId id="568" r:id="rId8"/>
    <p:sldId id="574" r:id="rId9"/>
    <p:sldId id="570" r:id="rId10"/>
    <p:sldId id="572" r:id="rId11"/>
  </p:sldIdLst>
  <p:sldSz cx="12192000" cy="6858000"/>
  <p:notesSz cx="9144000" cy="6858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6AD3A-7332-4346-A81F-AE799FAEA54A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579F1-C71B-4637-9214-36ED89A8CBF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 userDrawn="1"/>
        </p:nvGrpSpPr>
        <p:grpSpPr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16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2058" name="Group 5"/>
            <p:cNvGrpSpPr/>
            <p:nvPr/>
          </p:nvGrpSpPr>
          <p:grpSpPr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9" name="Rectangle 6"/>
              <p:cNvSpPr>
                <a:spLocks noChangeArrowheads="1"/>
              </p:cNvSpPr>
              <p:nvPr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8"/>
              <p:cNvSpPr>
                <a:spLocks noChangeArrowheads="1"/>
              </p:cNvSpPr>
              <p:nvPr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2" name="Rectangle 9"/>
              <p:cNvSpPr>
                <a:spLocks noChangeArrowheads="1"/>
              </p:cNvSpPr>
              <p:nvPr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3" name="Rectangle 10"/>
              <p:cNvSpPr>
                <a:spLocks noChangeArrowheads="1"/>
              </p:cNvSpPr>
              <p:nvPr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" name="Rectangle 11"/>
              <p:cNvSpPr>
                <a:spLocks noChangeArrowheads="1"/>
              </p:cNvSpPr>
              <p:nvPr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5" name="Rectangle 12"/>
              <p:cNvSpPr>
                <a:spLocks noChangeArrowheads="1"/>
              </p:cNvSpPr>
              <p:nvPr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6" name="Rectangle 13"/>
              <p:cNvSpPr>
                <a:spLocks noChangeArrowheads="1"/>
              </p:cNvSpPr>
              <p:nvPr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7" name="Rectangle 14"/>
              <p:cNvSpPr>
                <a:spLocks noChangeArrowheads="1"/>
              </p:cNvSpPr>
              <p:nvPr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8" name="Rectangle 15"/>
              <p:cNvSpPr>
                <a:spLocks noChangeArrowheads="1"/>
              </p:cNvSpPr>
              <p:nvPr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91440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zh-CN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42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6929967" y="1"/>
            <a:ext cx="5262880" cy="545465"/>
            <a:chOff x="8185" y="0"/>
            <a:chExt cx="6216" cy="859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123" y="405"/>
              <a:ext cx="2051" cy="454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 userDrawn="1"/>
          </p:nvSpPr>
          <p:spPr>
            <a:xfrm>
              <a:off x="8185" y="0"/>
              <a:ext cx="62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dirty="0">
                  <a:solidFill>
                    <a:srgbClr val="000000"/>
                  </a:solidFill>
                  <a:latin typeface="华文行楷" panose="02010800040101010101" charset="-122"/>
                  <a:ea typeface="华文行楷" panose="02010800040101010101" charset="-122"/>
                </a:rPr>
                <a:t>安徽省功率集成电路工程研究中心</a:t>
              </a:r>
            </a:p>
          </p:txBody>
        </p:sp>
      </p:grpSp>
      <p:sp>
        <p:nvSpPr>
          <p:cNvPr id="2" name="文本框 1"/>
          <p:cNvSpPr txBox="1"/>
          <p:nvPr userDrawn="1"/>
        </p:nvSpPr>
        <p:spPr>
          <a:xfrm>
            <a:off x="1" y="6489700"/>
            <a:ext cx="533861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000000"/>
                </a:solidFill>
                <a:latin typeface="华文行楷" panose="02010800040101010101" charset="-122"/>
                <a:ea typeface="华文行楷" panose="02010800040101010101" charset="-122"/>
                <a:sym typeface="+mn-ea"/>
              </a:rPr>
              <a:t>功率半导体先进封装技术（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  <a:sym typeface="+mn-ea"/>
              </a:rPr>
              <a:t>PS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华光行楷_CNKI" panose="02000500000000000000" charset="-122"/>
                <a:cs typeface="Times New Roman" panose="02020603050405020304" pitchFamily="18" charset="0"/>
                <a:sym typeface="+mn-ea"/>
              </a:rPr>
              <a:t>APT</a:t>
            </a:r>
            <a:r>
              <a:rPr lang="zh-CN" altLang="en-US" dirty="0">
                <a:solidFill>
                  <a:srgbClr val="000000"/>
                </a:solidFill>
                <a:latin typeface="华文行楷" panose="02010800040101010101" charset="-122"/>
                <a:ea typeface="华文行楷" panose="02010800040101010101" charset="-122"/>
                <a:sym typeface="+mn-ea"/>
              </a:rPr>
              <a:t>）</a:t>
            </a:r>
            <a:endParaRPr lang="zh-CN" altLang="en-US" sz="1800" dirty="0">
              <a:solidFill>
                <a:srgbClr val="00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4417" y="1268413"/>
            <a:ext cx="53848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12417" y="1268413"/>
            <a:ext cx="5384800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4017" y="73025"/>
            <a:ext cx="2743200" cy="64516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4417" y="73025"/>
            <a:ext cx="8026400" cy="64516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标题，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417" y="73025"/>
            <a:ext cx="10972800" cy="9080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4417" y="1268413"/>
            <a:ext cx="5384800" cy="5256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12417" y="1268413"/>
            <a:ext cx="5384800" cy="52562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"/>
          <p:cNvGrpSpPr/>
          <p:nvPr userDrawn="1"/>
        </p:nvGrpSpPr>
        <p:grpSpPr>
          <a:xfrm>
            <a:off x="1" y="908050"/>
            <a:ext cx="9986433" cy="287338"/>
            <a:chOff x="0" y="0"/>
            <a:chExt cx="5760" cy="344"/>
          </a:xfrm>
        </p:grpSpPr>
        <p:sp>
          <p:nvSpPr>
            <p:cNvPr id="1030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79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1" name="Rectangle 6"/>
            <p:cNvSpPr>
              <a:spLocks noChangeArrowheads="1"/>
            </p:cNvSpPr>
            <p:nvPr/>
          </p:nvSpPr>
          <p:spPr bwMode="auto">
            <a:xfrm>
              <a:off x="260" y="86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2" name="Rectangle 7"/>
            <p:cNvSpPr>
              <a:spLocks noChangeArrowheads="1"/>
            </p:cNvSpPr>
            <p:nvPr/>
          </p:nvSpPr>
          <p:spPr bwMode="auto">
            <a:xfrm>
              <a:off x="258" y="86"/>
              <a:ext cx="88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3" name="Rectangle 8"/>
            <p:cNvSpPr>
              <a:spLocks noChangeArrowheads="1"/>
            </p:cNvSpPr>
            <p:nvPr/>
          </p:nvSpPr>
          <p:spPr bwMode="auto">
            <a:xfrm>
              <a:off x="346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4" name="Rectangle 9"/>
            <p:cNvSpPr>
              <a:spLocks noChangeArrowheads="1"/>
            </p:cNvSpPr>
            <p:nvPr/>
          </p:nvSpPr>
          <p:spPr bwMode="auto">
            <a:xfrm>
              <a:off x="346" y="86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  <p:sp>
          <p:nvSpPr>
            <p:cNvPr id="1035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4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666699"/>
                </a:solidFill>
              </a:endParaRPr>
            </a:p>
          </p:txBody>
        </p:sp>
        <p:sp>
          <p:nvSpPr>
            <p:cNvPr id="1036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7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8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  <p:sp>
          <p:nvSpPr>
            <p:cNvPr id="1038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4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zh-CN" sz="1800">
                <a:solidFill>
                  <a:srgbClr val="9999CC"/>
                </a:solidFill>
              </a:endParaRPr>
            </a:p>
          </p:txBody>
        </p:sp>
      </p:grpSp>
      <p:sp>
        <p:nvSpPr>
          <p:cNvPr id="1027" name="Rectangle 14"/>
          <p:cNvSpPr>
            <a:spLocks noGrp="1"/>
          </p:cNvSpPr>
          <p:nvPr>
            <p:ph type="title"/>
          </p:nvPr>
        </p:nvSpPr>
        <p:spPr>
          <a:xfrm>
            <a:off x="624417" y="73025"/>
            <a:ext cx="10972800" cy="9080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8" name="Rectangle 15"/>
          <p:cNvSpPr>
            <a:spLocks noGrp="1"/>
          </p:cNvSpPr>
          <p:nvPr>
            <p:ph type="body" idx="1"/>
          </p:nvPr>
        </p:nvSpPr>
        <p:spPr>
          <a:xfrm>
            <a:off x="624417" y="1268413"/>
            <a:ext cx="10972800" cy="525621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6929967" y="1"/>
            <a:ext cx="5262880" cy="545465"/>
            <a:chOff x="8185" y="0"/>
            <a:chExt cx="6216" cy="859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12123" y="405"/>
              <a:ext cx="2051" cy="454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 userDrawn="1"/>
          </p:nvSpPr>
          <p:spPr>
            <a:xfrm>
              <a:off x="8185" y="0"/>
              <a:ext cx="62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0000"/>
                  </a:solidFill>
                  <a:latin typeface="华文行楷" panose="02010800040101010101" charset="-122"/>
                  <a:ea typeface="华文行楷" panose="02010800040101010101" charset="-122"/>
                  <a:sym typeface="+mn-ea"/>
                </a:rPr>
                <a:t>安徽省功率集成电路工程研究中心</a:t>
              </a:r>
              <a:endParaRPr lang="zh-CN" altLang="en-US" sz="1800">
                <a:solidFill>
                  <a:srgbClr val="000000"/>
                </a:solidFill>
                <a:latin typeface="华文行楷" panose="02010800040101010101" charset="-122"/>
                <a:ea typeface="华文行楷" panose="02010800040101010101" charset="-122"/>
              </a:endParaRPr>
            </a:p>
          </p:txBody>
        </p:sp>
      </p:grpSp>
      <p:sp>
        <p:nvSpPr>
          <p:cNvPr id="3" name="文本框 2"/>
          <p:cNvSpPr txBox="1"/>
          <p:nvPr userDrawn="1"/>
        </p:nvSpPr>
        <p:spPr>
          <a:xfrm>
            <a:off x="0" y="6488668"/>
            <a:ext cx="533861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rgbClr val="000000"/>
                </a:solidFill>
                <a:latin typeface="华文行楷" panose="02010800040101010101" charset="-122"/>
                <a:ea typeface="华文行楷" panose="02010800040101010101" charset="-122"/>
              </a:rPr>
              <a:t>功率半导体先进封装技术（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</a:rPr>
              <a:t>PS</a:t>
            </a: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  <a:ea typeface="华光行楷_CNKI" panose="02000500000000000000" charset="-122"/>
                <a:cs typeface="Times New Roman" panose="02020603050405020304" pitchFamily="18" charset="0"/>
              </a:rPr>
              <a:t>APT</a:t>
            </a:r>
            <a:r>
              <a:rPr lang="zh-CN" altLang="en-US" sz="1800" dirty="0">
                <a:solidFill>
                  <a:srgbClr val="000000"/>
                </a:solidFill>
                <a:latin typeface="华文行楷" panose="02010800040101010101" charset="-122"/>
                <a:ea typeface="华文行楷" panose="02010800040101010101" charset="-122"/>
              </a:rPr>
              <a:t>）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CC0000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Ø"/>
        <a:defRPr sz="2800">
          <a:solidFill>
            <a:schemeClr val="bg2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bg2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bg2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ebp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notesSlide" Target="../notesSlides/notesSlide9.xml"/><Relationship Id="rId17" Type="http://schemas.openxmlformats.org/officeDocument/2006/relationships/image" Target="../media/image28.png"/><Relationship Id="rId2" Type="http://schemas.openxmlformats.org/officeDocument/2006/relationships/tags" Target="../tags/tag15.xml"/><Relationship Id="rId16" Type="http://schemas.openxmlformats.org/officeDocument/2006/relationships/image" Target="../media/image27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.xml"/><Relationship Id="rId15" Type="http://schemas.openxmlformats.org/officeDocument/2006/relationships/image" Target="../media/image26.png"/><Relationship Id="rId10" Type="http://schemas.openxmlformats.org/officeDocument/2006/relationships/tags" Target="../tags/tag23.xml"/><Relationship Id="rId19" Type="http://schemas.openxmlformats.org/officeDocument/2006/relationships/image" Target="../media/image30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/>
          </p:nvPr>
        </p:nvSpPr>
        <p:spPr>
          <a:xfrm>
            <a:off x="4203065" y="1828800"/>
            <a:ext cx="7988935" cy="220980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FFFF66"/>
                </a:solidFill>
                <a:sym typeface="+mn-ea"/>
              </a:rPr>
              <a:t>高压整流模块封装特性仿真与</a:t>
            </a:r>
            <a:r>
              <a:rPr lang="en-US" altLang="zh-CN">
                <a:solidFill>
                  <a:srgbClr val="FFFF66"/>
                </a:solidFill>
                <a:sym typeface="+mn-ea"/>
              </a:rPr>
              <a:t>App </a:t>
            </a:r>
            <a:r>
              <a:rPr lang="zh-CN" altLang="en-US">
                <a:solidFill>
                  <a:srgbClr val="FFFF66"/>
                </a:solidFill>
                <a:sym typeface="+mn-ea"/>
              </a:rPr>
              <a:t>辅助</a:t>
            </a:r>
            <a:r>
              <a:rPr lang="zh-CN" altLang="en-US" dirty="0">
                <a:solidFill>
                  <a:srgbClr val="FFFF66"/>
                </a:solidFill>
                <a:sym typeface="+mn-ea"/>
              </a:rPr>
              <a:t>设计</a:t>
            </a:r>
          </a:p>
        </p:txBody>
      </p:sp>
      <p:sp>
        <p:nvSpPr>
          <p:cNvPr id="3" name="副标题 2"/>
          <p:cNvSpPr>
            <a:spLocks noGrp="1" noChangeArrowheads="1"/>
          </p:cNvSpPr>
          <p:nvPr>
            <p:ph type="subTitle" idx="1"/>
          </p:nvPr>
        </p:nvSpPr>
        <p:spPr>
          <a:xfrm>
            <a:off x="5384800" y="4267200"/>
            <a:ext cx="5795645" cy="1752600"/>
          </a:xfrm>
        </p:spPr>
        <p:txBody>
          <a:bodyPr/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                              </a:t>
            </a:r>
          </a:p>
          <a:p>
            <a:pPr algn="ctr"/>
            <a:endParaRPr lang="en-US" altLang="zh-CN" sz="2400" dirty="0">
              <a:latin typeface="Times New Roman" panose="02020603050405020304" pitchFamily="18" charset="0"/>
              <a:ea typeface="华文楷体" panose="02010600040101010101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                                         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黄山学院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鲍婕</a:t>
            </a:r>
          </a:p>
          <a:p>
            <a:pPr algn="r"/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   2026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年</a:t>
            </a:r>
            <a:r>
              <a:rPr lang="en-US" altLang="zh-CN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10</a:t>
            </a:r>
            <a:r>
              <a:rPr lang="zh-CN" altLang="en-US" sz="2400" dirty="0"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12495" y="1999615"/>
            <a:ext cx="4138930" cy="3277870"/>
          </a:xfrm>
          <a:prstGeom prst="rect">
            <a:avLst/>
          </a:prstGeom>
          <a:solidFill>
            <a:srgbClr val="063C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41450" y="2921635"/>
            <a:ext cx="2976245" cy="10147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6000" b="1" spc="600" dirty="0">
                <a:solidFill>
                  <a:schemeClr val="bg1"/>
                </a:solidFill>
                <a:latin typeface="思源黑体 Regular" panose="020B0500000000000000" charset="-122"/>
                <a:ea typeface="思源黑体 Regular" panose="020B0500000000000000" charset="-122"/>
                <a:cs typeface="思源黑体 Regular" panose="020B0500000000000000" charset="-122"/>
                <a:sym typeface="+mn-lt"/>
              </a:rPr>
              <a:t>目录</a:t>
            </a:r>
          </a:p>
        </p:txBody>
      </p:sp>
      <p:sp>
        <p:nvSpPr>
          <p:cNvPr id="10" name="矩形 9"/>
          <p:cNvSpPr/>
          <p:nvPr/>
        </p:nvSpPr>
        <p:spPr>
          <a:xfrm>
            <a:off x="1441450" y="2978785"/>
            <a:ext cx="4219575" cy="2666365"/>
          </a:xfrm>
          <a:prstGeom prst="rect">
            <a:avLst/>
          </a:prstGeom>
          <a:noFill/>
          <a:ln w="19050">
            <a:solidFill>
              <a:srgbClr val="063C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9670" y="2070100"/>
            <a:ext cx="5163820" cy="3582670"/>
            <a:chOff x="9259" y="3260"/>
            <a:chExt cx="9451" cy="5642"/>
          </a:xfrm>
        </p:grpSpPr>
        <p:grpSp>
          <p:nvGrpSpPr>
            <p:cNvPr id="11" name="组合 10"/>
            <p:cNvGrpSpPr/>
            <p:nvPr>
              <p:custDataLst>
                <p:tags r:id="rId1"/>
              </p:custDataLst>
            </p:nvPr>
          </p:nvGrpSpPr>
          <p:grpSpPr>
            <a:xfrm>
              <a:off x="9259" y="3260"/>
              <a:ext cx="8788" cy="1172"/>
              <a:chOff x="9748" y="2842"/>
              <a:chExt cx="9401" cy="1254"/>
            </a:xfrm>
          </p:grpSpPr>
          <p:sp>
            <p:nvSpPr>
              <p:cNvPr id="70" name="文本框 6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1470" y="3029"/>
                <a:ext cx="7679" cy="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sz="2800" b="1" dirty="0">
                    <a:solidFill>
                      <a:srgbClr val="063CA3"/>
                    </a:solidFill>
                    <a:latin typeface="微软雅黑 (标题)" charset="0"/>
                    <a:ea typeface="微软雅黑 (标题)" charset="0"/>
                    <a:cs typeface="思源黑体 Regular" panose="020B0500000000000000" charset="-122"/>
                    <a:sym typeface="+mn-lt"/>
                  </a:rPr>
                  <a:t>研究背景</a:t>
                </a:r>
                <a:endParaRPr kumimoji="0" 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63CA3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 (标题)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12" name="文本占位符 47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9748" y="2842"/>
                <a:ext cx="1377" cy="1254"/>
              </a:xfrm>
              <a:prstGeom prst="rect">
                <a:avLst/>
              </a:prstGeom>
              <a:solidFill>
                <a:srgbClr val="063CA3"/>
              </a:solidFill>
              <a:ln>
                <a:noFill/>
              </a:ln>
            </p:spPr>
            <p:txBody>
              <a:bodyPr anchor="ctr" anchorCtr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zh-CN" altLang="en-US" sz="5000" kern="1200" smtClean="0">
                    <a:gradFill>
                      <a:gsLst>
                        <a:gs pos="0">
                          <a:schemeClr val="accent1">
                            <a:alpha val="80000"/>
                          </a:schemeClr>
                        </a:gs>
                        <a:gs pos="8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defRPr>
                </a:lvl1pPr>
                <a:lvl2pPr marL="228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</a:defRPr>
                </a:lvl2pPr>
                <a:lvl3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</a:defRPr>
                </a:lvl3pPr>
                <a:lvl4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4pPr>
                <a:lvl5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3600" b="1" dirty="0">
                    <a:solidFill>
                      <a:schemeClr val="bg1"/>
                    </a:solidFill>
                    <a:latin typeface="微软雅黑 (标题)" charset="0"/>
                    <a:ea typeface="楷体" panose="02010609060101010101" pitchFamily="49" charset="-122"/>
                    <a:cs typeface="微软雅黑 (标题)" charset="0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13" name="组合 12"/>
            <p:cNvGrpSpPr/>
            <p:nvPr>
              <p:custDataLst>
                <p:tags r:id="rId2"/>
              </p:custDataLst>
            </p:nvPr>
          </p:nvGrpSpPr>
          <p:grpSpPr>
            <a:xfrm>
              <a:off x="9259" y="4750"/>
              <a:ext cx="9451" cy="1172"/>
              <a:chOff x="9748" y="4358"/>
              <a:chExt cx="10109" cy="1254"/>
            </a:xfrm>
          </p:grpSpPr>
          <p:sp>
            <p:nvSpPr>
              <p:cNvPr id="73" name="文本框 7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1470" y="4546"/>
                <a:ext cx="8387" cy="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sz="2800" b="1" dirty="0">
                    <a:solidFill>
                      <a:srgbClr val="063CA3"/>
                    </a:solidFill>
                    <a:latin typeface="Arial" panose="020B0604020202020204" pitchFamily="34" charset="0"/>
                    <a:ea typeface="微软雅黑 (标题)" charset="0"/>
                    <a:cs typeface="Arial" panose="020B0604020202020204" pitchFamily="34" charset="0"/>
                    <a:sym typeface="+mn-lt"/>
                  </a:rPr>
                  <a:t>研究方法</a:t>
                </a:r>
                <a:endParaRPr lang="zh-CN" sz="2800" b="1" dirty="0">
                  <a:solidFill>
                    <a:srgbClr val="063CA3"/>
                  </a:solidFill>
                  <a:latin typeface="微软雅黑 (标题)" charset="0"/>
                  <a:ea typeface="微软雅黑 (标题)" charset="0"/>
                  <a:cs typeface="思源黑体 Regular" panose="020B0500000000000000" charset="-122"/>
                  <a:sym typeface="+mn-lt"/>
                </a:endParaRPr>
              </a:p>
            </p:txBody>
          </p:sp>
          <p:sp>
            <p:nvSpPr>
              <p:cNvPr id="74" name="文本占位符 47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9748" y="4358"/>
                <a:ext cx="1377" cy="1254"/>
              </a:xfrm>
              <a:prstGeom prst="rect">
                <a:avLst/>
              </a:prstGeom>
              <a:solidFill>
                <a:srgbClr val="063CA3"/>
              </a:solidFill>
              <a:ln>
                <a:noFill/>
              </a:ln>
            </p:spPr>
            <p:txBody>
              <a:bodyPr anchor="ctr" anchorCtr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zh-CN" altLang="en-US" sz="5000" kern="1200" smtClean="0">
                    <a:gradFill>
                      <a:gsLst>
                        <a:gs pos="0">
                          <a:schemeClr val="accent1">
                            <a:alpha val="80000"/>
                          </a:schemeClr>
                        </a:gs>
                        <a:gs pos="8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defRPr>
                </a:lvl1pPr>
                <a:lvl2pPr marL="228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</a:defRPr>
                </a:lvl2pPr>
                <a:lvl3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</a:defRPr>
                </a:lvl3pPr>
                <a:lvl4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4pPr>
                <a:lvl5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ClrTx/>
                  <a:buSzTx/>
                </a:pPr>
                <a:r>
                  <a:rPr lang="en-US" altLang="zh-CN" sz="3600" b="1" dirty="0">
                    <a:solidFill>
                      <a:schemeClr val="bg1"/>
                    </a:solidFill>
                    <a:latin typeface="微软雅黑 (标题)" charset="0"/>
                    <a:ea typeface="楷体" panose="02010609060101010101" pitchFamily="49" charset="-122"/>
                    <a:cs typeface="微软雅黑 (标题)" charset="0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14" name="组合 13"/>
            <p:cNvGrpSpPr/>
            <p:nvPr>
              <p:custDataLst>
                <p:tags r:id="rId3"/>
              </p:custDataLst>
            </p:nvPr>
          </p:nvGrpSpPr>
          <p:grpSpPr>
            <a:xfrm>
              <a:off x="9259" y="7730"/>
              <a:ext cx="7479" cy="1172"/>
              <a:chOff x="9748" y="5874"/>
              <a:chExt cx="8000" cy="1254"/>
            </a:xfrm>
          </p:grpSpPr>
          <p:sp>
            <p:nvSpPr>
              <p:cNvPr id="76" name="文本框 75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1470" y="6061"/>
                <a:ext cx="6278" cy="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63CA3"/>
                    </a:solidFill>
                    <a:effectLst/>
                    <a:uLnTx/>
                    <a:uFillTx/>
                    <a:latin typeface="微软雅黑 (标题)" charset="0"/>
                    <a:ea typeface="微软雅黑 (标题)" charset="0"/>
                    <a:cs typeface="思源黑体 Regular" panose="020B0500000000000000" charset="-122"/>
                    <a:sym typeface="+mn-lt"/>
                  </a:rPr>
                  <a:t>结论</a:t>
                </a:r>
              </a:p>
            </p:txBody>
          </p:sp>
          <p:sp>
            <p:nvSpPr>
              <p:cNvPr id="77" name="文本占位符 47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9748" y="5874"/>
                <a:ext cx="1377" cy="1254"/>
              </a:xfrm>
              <a:prstGeom prst="rect">
                <a:avLst/>
              </a:prstGeom>
              <a:solidFill>
                <a:srgbClr val="063CA3"/>
              </a:solidFill>
              <a:ln>
                <a:noFill/>
              </a:ln>
            </p:spPr>
            <p:txBody>
              <a:bodyPr anchor="ctr" anchorCtr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zh-CN" altLang="en-US" sz="5000" kern="1200" smtClean="0">
                    <a:gradFill>
                      <a:gsLst>
                        <a:gs pos="0">
                          <a:schemeClr val="accent1">
                            <a:alpha val="80000"/>
                          </a:schemeClr>
                        </a:gs>
                        <a:gs pos="8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defRPr>
                </a:lvl1pPr>
                <a:lvl2pPr marL="228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</a:defRPr>
                </a:lvl2pPr>
                <a:lvl3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</a:defRPr>
                </a:lvl3pPr>
                <a:lvl4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4pPr>
                <a:lvl5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ClrTx/>
                  <a:buSzTx/>
                </a:pPr>
                <a:r>
                  <a:rPr lang="en-US" altLang="zh-CN" sz="3600" b="1" dirty="0">
                    <a:solidFill>
                      <a:schemeClr val="bg1"/>
                    </a:solidFill>
                    <a:latin typeface="微软雅黑 (标题)" charset="0"/>
                    <a:ea typeface="思源黑体 Regular" panose="020B0500000000000000" charset="-122"/>
                    <a:cs typeface="微软雅黑 (标题)" charset="0"/>
                    <a:sym typeface="+mn-lt"/>
                  </a:rPr>
                  <a:t>04</a:t>
                </a:r>
              </a:p>
            </p:txBody>
          </p:sp>
        </p:grpSp>
        <p:grpSp>
          <p:nvGrpSpPr>
            <p:cNvPr id="3" name="组合 2"/>
            <p:cNvGrpSpPr/>
            <p:nvPr>
              <p:custDataLst>
                <p:tags r:id="rId4"/>
              </p:custDataLst>
            </p:nvPr>
          </p:nvGrpSpPr>
          <p:grpSpPr>
            <a:xfrm>
              <a:off x="9259" y="6240"/>
              <a:ext cx="7333" cy="1172"/>
              <a:chOff x="9748" y="4358"/>
              <a:chExt cx="7844" cy="1254"/>
            </a:xfrm>
          </p:grpSpPr>
          <p:sp>
            <p:nvSpPr>
              <p:cNvPr id="4" name="文本框 3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470" y="4579"/>
                <a:ext cx="6122" cy="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rgbClr val="063CA3"/>
                    </a:solidFill>
                    <a:latin typeface="微软雅黑 (标题)" charset="0"/>
                    <a:ea typeface="微软雅黑 (标题)" charset="0"/>
                    <a:cs typeface="思源黑体 Regular" panose="020B0500000000000000" charset="-122"/>
                    <a:sym typeface="+mn-lt"/>
                  </a:rPr>
                  <a:t>仿真结果</a:t>
                </a:r>
              </a:p>
            </p:txBody>
          </p:sp>
          <p:sp>
            <p:nvSpPr>
              <p:cNvPr id="5" name="文本占位符 47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748" y="4358"/>
                <a:ext cx="1377" cy="1254"/>
              </a:xfrm>
              <a:prstGeom prst="rect">
                <a:avLst/>
              </a:prstGeom>
              <a:solidFill>
                <a:srgbClr val="063CA3"/>
              </a:solidFill>
              <a:ln>
                <a:noFill/>
              </a:ln>
            </p:spPr>
            <p:txBody>
              <a:bodyPr anchor="ctr" anchorCtr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zh-CN" altLang="en-US" sz="5000" kern="1200" smtClean="0">
                    <a:gradFill>
                      <a:gsLst>
                        <a:gs pos="0">
                          <a:schemeClr val="accent1">
                            <a:alpha val="80000"/>
                          </a:schemeClr>
                        </a:gs>
                        <a:gs pos="8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defRPr>
                </a:lvl1pPr>
                <a:lvl2pPr marL="228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</a:defRPr>
                </a:lvl2pPr>
                <a:lvl3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</a:defRPr>
                </a:lvl3pPr>
                <a:lvl4pPr marL="685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4pPr>
                <a:lvl5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ClrTx/>
                  <a:buSzTx/>
                </a:pPr>
                <a:r>
                  <a:rPr lang="en-US" altLang="zh-CN" sz="3600" b="1" dirty="0">
                    <a:solidFill>
                      <a:schemeClr val="bg1"/>
                    </a:solidFill>
                    <a:latin typeface="微软雅黑 (标题)" charset="0"/>
                    <a:ea typeface="思源黑体 Regular" panose="020B0500000000000000" charset="-122"/>
                    <a:cs typeface="微软雅黑 (标题)" charset="0"/>
                    <a:sym typeface="+mn-lt"/>
                  </a:rPr>
                  <a:t>03</a:t>
                </a:r>
              </a:p>
            </p:txBody>
          </p:sp>
        </p:grp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研究背景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457960" y="4732655"/>
            <a:ext cx="3401695" cy="1555750"/>
            <a:chOff x="1420" y="6508"/>
            <a:chExt cx="7126" cy="3396"/>
          </a:xfrm>
        </p:grpSpPr>
        <p:pic>
          <p:nvPicPr>
            <p:cNvPr id="5" name="图片 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420" y="6508"/>
              <a:ext cx="3973" cy="3397"/>
            </a:xfrm>
            <a:prstGeom prst="rect">
              <a:avLst/>
            </a:prstGeom>
          </p:spPr>
        </p:pic>
        <p:pic>
          <p:nvPicPr>
            <p:cNvPr id="6" name="图片 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554" y="6508"/>
              <a:ext cx="2993" cy="3397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1207770" y="1599565"/>
            <a:ext cx="3775075" cy="2464435"/>
            <a:chOff x="686" y="1812"/>
            <a:chExt cx="5945" cy="3881"/>
          </a:xfrm>
        </p:grpSpPr>
        <p:pic>
          <p:nvPicPr>
            <p:cNvPr id="4" name="图片 3" descr="C:\Users\Administrator\Desktop\微信图片_20230704184905.png微信图片_2023070418490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033" y="2001"/>
              <a:ext cx="2598" cy="174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图片 6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86" y="1812"/>
              <a:ext cx="3502" cy="2121"/>
            </a:xfrm>
            <a:prstGeom prst="rect">
              <a:avLst/>
            </a:prstGeom>
          </p:spPr>
        </p:pic>
        <p:pic>
          <p:nvPicPr>
            <p:cNvPr id="9" name="图片 8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690" y="3627"/>
              <a:ext cx="2643" cy="1773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83" y="3333"/>
              <a:ext cx="2707" cy="2361"/>
            </a:xfrm>
            <a:prstGeom prst="rect">
              <a:avLst/>
            </a:prstGeom>
          </p:spPr>
        </p:pic>
      </p:grpSp>
      <p:pic>
        <p:nvPicPr>
          <p:cNvPr id="12" name="ECB019B1-382A-4266-B25C-5B523AA43C14-1" descr="C:/Users/Administrator/AppData/Local/Temp/wpp.lYlXylwp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8958" y="1791970"/>
            <a:ext cx="5597525" cy="4497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54380" y="1284605"/>
            <a:ext cx="8634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高压整流模块广泛应用于大功率整流电源、工业变频器、充电桩等电力设施。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07770" y="4262755"/>
            <a:ext cx="3850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热失控和绝缘击穿风险需要重点关注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微信图片_20260922165827_375_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40000">
            <a:off x="8224520" y="3608705"/>
            <a:ext cx="3061970" cy="24193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025" y="1541780"/>
            <a:ext cx="4513580" cy="234950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研究方法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4380" y="1284605"/>
            <a:ext cx="8634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示例：</a:t>
            </a:r>
            <a:r>
              <a:rPr lang="en-US" altLang="zh-CN" sz="2000">
                <a:sym typeface="+mn-ea"/>
              </a:rPr>
              <a:t>MDC500/16</a:t>
            </a:r>
            <a:r>
              <a:rPr lang="zh-CN" altLang="en-US" sz="2000">
                <a:sym typeface="+mn-ea"/>
              </a:rPr>
              <a:t>，</a:t>
            </a:r>
            <a:r>
              <a:rPr lang="zh-CN" altLang="en-US" sz="2000"/>
              <a:t>一款单臂（半桥）整流模块</a:t>
            </a:r>
            <a:r>
              <a:rPr lang="zh-CN" altLang="en-US" sz="2000">
                <a:sym typeface="+mn-ea"/>
              </a:rPr>
              <a:t>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695450" y="1896110"/>
            <a:ext cx="2618740" cy="1886585"/>
            <a:chOff x="983" y="3340"/>
            <a:chExt cx="4124" cy="2971"/>
          </a:xfrm>
        </p:grpSpPr>
        <p:pic>
          <p:nvPicPr>
            <p:cNvPr id="6" name="图片 5" descr="C:\Users\Administrator\Desktop\微信图片_20230704184905.png微信图片_2023070418490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983" y="3837"/>
              <a:ext cx="4124" cy="24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图片 6" descr="MDC500A线路图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301" y="3340"/>
              <a:ext cx="2834" cy="867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5986780" y="4634230"/>
            <a:ext cx="2086610" cy="646430"/>
            <a:chOff x="6698" y="7187"/>
            <a:chExt cx="3286" cy="1018"/>
          </a:xfrm>
        </p:grpSpPr>
        <p:sp>
          <p:nvSpPr>
            <p:cNvPr id="18" name="右箭头 17"/>
            <p:cNvSpPr/>
            <p:nvPr/>
          </p:nvSpPr>
          <p:spPr>
            <a:xfrm flipH="1">
              <a:off x="7450" y="7767"/>
              <a:ext cx="1783" cy="438"/>
            </a:xfrm>
            <a:prstGeom prst="rightArrow">
              <a:avLst/>
            </a:prstGeom>
            <a:solidFill>
              <a:srgbClr val="F1721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98" y="7187"/>
              <a:ext cx="328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根据产品结构建模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25315" y="2348865"/>
            <a:ext cx="1123950" cy="645160"/>
            <a:chOff x="6783" y="3697"/>
            <a:chExt cx="1770" cy="1016"/>
          </a:xfrm>
        </p:grpSpPr>
        <p:sp>
          <p:nvSpPr>
            <p:cNvPr id="14" name="右箭头 13"/>
            <p:cNvSpPr/>
            <p:nvPr/>
          </p:nvSpPr>
          <p:spPr>
            <a:xfrm>
              <a:off x="7152" y="4275"/>
              <a:ext cx="1033" cy="438"/>
            </a:xfrm>
            <a:prstGeom prst="rightArrow">
              <a:avLst/>
            </a:prstGeom>
            <a:solidFill>
              <a:srgbClr val="F1721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783" y="3697"/>
              <a:ext cx="177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应用拓扑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680960" y="5888355"/>
            <a:ext cx="43319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产品组件：风冷侧铜底板、塑料壳、压块、压柱、公共电极、整流芯片、陶瓷片等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485" y="3891280"/>
            <a:ext cx="5662295" cy="21189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研究方法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3270" y="1232535"/>
            <a:ext cx="620839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 fontAlgn="auto">
              <a:lnSpc>
                <a:spcPct val="150000"/>
              </a:lnSpc>
            </a:pPr>
            <a:r>
              <a:rPr lang="zh-CN" altLang="en-US" sz="2000"/>
              <a:t>热仿真条件：</a:t>
            </a:r>
            <a:r>
              <a:rPr lang="zh-CN" sz="2000">
                <a:sym typeface="+mn-ea"/>
              </a:rPr>
              <a:t>导通损耗</a:t>
            </a:r>
            <a:r>
              <a:rPr lang="en-US" altLang="zh-CN" sz="20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</a:t>
            </a:r>
            <a:r>
              <a:rPr lang="en-US" altLang="zh-CN" sz="20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con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 500 A×1.5 V = 750 W</a:t>
            </a:r>
          </a:p>
          <a:p>
            <a:pPr indent="0" algn="just" fontAlgn="auto">
              <a:lnSpc>
                <a:spcPct val="150000"/>
              </a:lnSpc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阻断损耗</a:t>
            </a:r>
            <a:r>
              <a:rPr lang="en-US" altLang="zh-CN" sz="20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</a:t>
            </a:r>
            <a:r>
              <a:rPr lang="en-US" altLang="zh-CN" sz="2000" baseline="-25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block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= 1600 V×50 mA = 80 W</a:t>
            </a:r>
          </a:p>
          <a:p>
            <a:pPr indent="0" algn="just" fontAlgn="auto">
              <a:lnSpc>
                <a:spcPct val="150000"/>
              </a:lnSpc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两个硅片在工频下交替导通</a:t>
            </a:r>
            <a:endParaRPr lang="en-US" altLang="zh-CN" sz="200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indent="0" algn="just" fontAlgn="auto">
              <a:lnSpc>
                <a:spcPct val="150000"/>
              </a:lnSpc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散热器强制风冷，风速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5 m/s</a:t>
            </a:r>
          </a:p>
          <a:p>
            <a:pPr indent="0" algn="just" fontAlgn="auto">
              <a:lnSpc>
                <a:spcPct val="150000"/>
              </a:lnSpc>
            </a:pP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绝缘测试条件：公共电极对地电势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3000 VDC - 1 min</a:t>
            </a:r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                </a:t>
            </a:r>
          </a:p>
        </p:txBody>
      </p:sp>
      <p:pic>
        <p:nvPicPr>
          <p:cNvPr id="3" name="图片 2" descr="芯片功耗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65" y="3855085"/>
            <a:ext cx="4951095" cy="2330450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/>
        </p:nvGraphicFramePr>
        <p:xfrm>
          <a:off x="6838950" y="2380615"/>
          <a:ext cx="503682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模型参数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变元表达式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初始值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铜底板厚度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h1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10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钼片厚度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h2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1.7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硅片厚度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h3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0.4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陶瓷片厚度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h4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1.5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凹槽深度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1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阳极直径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D1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40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阴极直径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D2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34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导通损耗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P_con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750 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阻断损耗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P_block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80 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8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/>
                        <a:t>测试电压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Vt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/>
                        <a:t>3000 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仿真结果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4380" y="1284605"/>
            <a:ext cx="8634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结果显示：高压整流模块的温度场分布图和电场分布图</a:t>
            </a:r>
            <a:r>
              <a:rPr lang="zh-CN" altLang="en-US" sz="2000">
                <a:sym typeface="+mn-ea"/>
              </a:rPr>
              <a:t>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6200775" y="3784600"/>
            <a:ext cx="4209415" cy="2640965"/>
            <a:chOff x="9611" y="5764"/>
            <a:chExt cx="6629" cy="4159"/>
          </a:xfrm>
        </p:grpSpPr>
        <p:sp>
          <p:nvSpPr>
            <p:cNvPr id="24" name="文本框 23"/>
            <p:cNvSpPr txBox="1"/>
            <p:nvPr/>
          </p:nvSpPr>
          <p:spPr>
            <a:xfrm>
              <a:off x="10246" y="5764"/>
              <a:ext cx="523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ym typeface="+mn-ea"/>
                </a:rPr>
                <a:t>凹槽深度参数化扫描结果</a:t>
              </a:r>
            </a:p>
          </p:txBody>
        </p:sp>
        <p:pic>
          <p:nvPicPr>
            <p:cNvPr id="26" name="图片 25" descr="凹槽深度扫描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1" y="6539"/>
              <a:ext cx="6629" cy="3384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1522730" y="3787775"/>
            <a:ext cx="4149725" cy="2609850"/>
            <a:chOff x="2104" y="5769"/>
            <a:chExt cx="6535" cy="4110"/>
          </a:xfrm>
        </p:grpSpPr>
        <p:sp>
          <p:nvSpPr>
            <p:cNvPr id="16" name="文本框 15"/>
            <p:cNvSpPr txBox="1"/>
            <p:nvPr/>
          </p:nvSpPr>
          <p:spPr>
            <a:xfrm>
              <a:off x="2579" y="5769"/>
              <a:ext cx="561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>
                  <a:sym typeface="+mn-ea"/>
                </a:rPr>
                <a:t>陶瓷片厚度参数化扫描结果</a:t>
              </a:r>
            </a:p>
          </p:txBody>
        </p:sp>
        <p:pic>
          <p:nvPicPr>
            <p:cNvPr id="28" name="图片 27" descr="陶瓷片厚度扫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4" y="6543"/>
              <a:ext cx="6535" cy="333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480695" y="1701800"/>
            <a:ext cx="11016615" cy="1958340"/>
            <a:chOff x="757" y="2680"/>
            <a:chExt cx="17349" cy="3084"/>
          </a:xfrm>
        </p:grpSpPr>
        <p:grpSp>
          <p:nvGrpSpPr>
            <p:cNvPr id="22" name="组合 21"/>
            <p:cNvGrpSpPr/>
            <p:nvPr/>
          </p:nvGrpSpPr>
          <p:grpSpPr>
            <a:xfrm>
              <a:off x="757" y="2680"/>
              <a:ext cx="11865" cy="3084"/>
              <a:chOff x="398" y="2848"/>
              <a:chExt cx="11865" cy="3084"/>
            </a:xfrm>
          </p:grpSpPr>
          <p:pic>
            <p:nvPicPr>
              <p:cNvPr id="6" name="图片 5" descr="温度场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" y="2968"/>
                <a:ext cx="5594" cy="2964"/>
              </a:xfrm>
              <a:prstGeom prst="rect">
                <a:avLst/>
              </a:prstGeom>
            </p:spPr>
          </p:pic>
          <p:pic>
            <p:nvPicPr>
              <p:cNvPr id="7" name="图片 6" descr="温度场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18" y="2848"/>
                <a:ext cx="6045" cy="3084"/>
              </a:xfrm>
              <a:prstGeom prst="rect">
                <a:avLst/>
              </a:prstGeom>
            </p:spPr>
          </p:pic>
        </p:grpSp>
        <p:pic>
          <p:nvPicPr>
            <p:cNvPr id="31" name="图片 30" descr="电场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848" y="2857"/>
              <a:ext cx="5259" cy="26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515" y="4196080"/>
            <a:ext cx="3918585" cy="2572385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仿真结果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4380" y="1284605"/>
            <a:ext cx="8634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辅助高压整流模块封装设计的</a:t>
            </a:r>
            <a:r>
              <a:rPr lang="en-US" altLang="zh-CN" sz="2000"/>
              <a:t>App</a:t>
            </a:r>
            <a:r>
              <a:rPr lang="zh-CN" altLang="en-US" sz="2000"/>
              <a:t>主界面</a:t>
            </a:r>
            <a:endParaRPr lang="zh-CN" altLang="en-US" sz="2000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" y="1878965"/>
            <a:ext cx="6652895" cy="4038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5040" y="2395220"/>
            <a:ext cx="3145155" cy="20681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05" y="981075"/>
            <a:ext cx="3133725" cy="2042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CB019B1-382A-4266-B25C-5B523AA43C14-2" descr="C:/Users/Administrator/AppData/Local/Temp/wpp.RAoEbYwp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" y="1794510"/>
            <a:ext cx="6826885" cy="3145155"/>
          </a:xfrm>
          <a:prstGeom prst="rect">
            <a:avLst/>
          </a:prstGeom>
        </p:spPr>
      </p:pic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dirty="0"/>
              <a:t>结论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4380" y="1284605"/>
            <a:ext cx="8634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工程师根据产品规格输入参数，</a:t>
            </a:r>
            <a:r>
              <a:rPr lang="en-US" altLang="zh-CN" sz="2000"/>
              <a:t>App</a:t>
            </a:r>
            <a:r>
              <a:rPr lang="zh-CN" altLang="en-US" sz="2000"/>
              <a:t>自动计算，显示仿真结果。</a:t>
            </a:r>
            <a:endParaRPr lang="zh-CN" altLang="en-US" sz="200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1380" y="4940300"/>
            <a:ext cx="104044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algn="just" fontAlgn="auto">
              <a:lnSpc>
                <a:spcPct val="150000"/>
              </a:lnSpc>
            </a:pPr>
            <a:r>
              <a:rPr lang="en-US" altLang="zh-CN" sz="2000"/>
              <a:t>App</a:t>
            </a:r>
            <a:r>
              <a:rPr lang="zh-CN" altLang="en-US" sz="2000"/>
              <a:t>升级方向</a:t>
            </a:r>
            <a:r>
              <a:rPr lang="zh-CN" sz="2000"/>
              <a:t>：高压整流芯片结构中阳极钼片的厚度是热应力、散热、机械强度、电学性能</a:t>
            </a:r>
            <a:r>
              <a:rPr lang="en-US" altLang="zh-CN" sz="2000"/>
              <a:t> </a:t>
            </a:r>
          </a:p>
          <a:p>
            <a:pPr indent="-457200" algn="just" fontAlgn="auto">
              <a:lnSpc>
                <a:spcPct val="150000"/>
              </a:lnSpc>
            </a:pPr>
            <a:r>
              <a:rPr lang="en-US" altLang="zh-CN" sz="2000"/>
              <a:t>                         </a:t>
            </a:r>
            <a:r>
              <a:rPr lang="zh-CN" sz="2000"/>
              <a:t>等多因素综合优化的结果</a:t>
            </a:r>
            <a:r>
              <a:rPr lang="zh-CN" altLang="en-US" sz="2000"/>
              <a:t>，可在</a:t>
            </a:r>
            <a:r>
              <a:rPr lang="en-US" altLang="zh-CN" sz="2000"/>
              <a:t>App</a:t>
            </a:r>
            <a:r>
              <a:rPr lang="zh-CN" altLang="en-US" sz="2000"/>
              <a:t>中加入热</a:t>
            </a:r>
            <a:r>
              <a:rPr lang="en-US" altLang="zh-CN" sz="2000"/>
              <a:t>-</a:t>
            </a:r>
            <a:r>
              <a:rPr lang="zh-CN" altLang="en-US" sz="2000"/>
              <a:t>力耦合，辅助芯片结构设计。</a:t>
            </a:r>
            <a:endParaRPr lang="zh-CN" altLang="en-US" sz="200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/>
        </p:nvSpPr>
        <p:spPr>
          <a:xfrm>
            <a:off x="1227455" y="5417820"/>
            <a:ext cx="4437380" cy="626745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normAutofit fontScale="40000"/>
          </a:bodyPr>
          <a:lstStyle>
            <a:lvl1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chemeClr val="bg1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1pPr>
            <a:lvl2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2pPr>
            <a:lvl3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3pPr>
            <a:lvl4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4pPr>
            <a:lvl5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5pPr>
            <a:lvl6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6pPr>
            <a:lvl7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7pPr>
            <a:lvl8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8pPr>
            <a:lvl9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otham Black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Huangshan!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861175" y="2839085"/>
            <a:ext cx="4764405" cy="3338830"/>
            <a:chOff x="2843" y="3413"/>
            <a:chExt cx="19190" cy="12408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>
              <a:lum bright="12000" contrast="12000"/>
            </a:blip>
            <a:stretch>
              <a:fillRect/>
            </a:stretch>
          </p:blipFill>
          <p:spPr>
            <a:xfrm>
              <a:off x="2843" y="3413"/>
              <a:ext cx="9589" cy="6199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>
              <a:lum contrast="12000"/>
            </a:blip>
            <a:stretch>
              <a:fillRect/>
            </a:stretch>
          </p:blipFill>
          <p:spPr>
            <a:xfrm>
              <a:off x="2843" y="9656"/>
              <a:ext cx="9619" cy="6164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>
              <a:lum bright="6000"/>
            </a:blip>
            <a:stretch>
              <a:fillRect/>
            </a:stretch>
          </p:blipFill>
          <p:spPr>
            <a:xfrm>
              <a:off x="12448" y="3413"/>
              <a:ext cx="9585" cy="619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6">
              <a:lum contrast="12000"/>
            </a:blip>
            <a:stretch>
              <a:fillRect/>
            </a:stretch>
          </p:blipFill>
          <p:spPr>
            <a:xfrm>
              <a:off x="12478" y="9656"/>
              <a:ext cx="9554" cy="6165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777875" y="1530985"/>
            <a:ext cx="5336540" cy="3669665"/>
            <a:chOff x="1232" y="4031"/>
            <a:chExt cx="16935" cy="12154"/>
          </a:xfrm>
        </p:grpSpPr>
        <p:pic>
          <p:nvPicPr>
            <p:cNvPr id="12" name="图片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232" y="4031"/>
              <a:ext cx="16935" cy="12154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13" name="心形 12"/>
            <p:cNvSpPr/>
            <p:nvPr/>
          </p:nvSpPr>
          <p:spPr>
            <a:xfrm>
              <a:off x="10714" y="13757"/>
              <a:ext cx="483" cy="452"/>
            </a:xfrm>
            <a:prstGeom prst="hear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ctr" forceAA="0"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V="1">
              <a:off x="11371" y="13824"/>
              <a:ext cx="2690" cy="180"/>
            </a:xfrm>
            <a:prstGeom prst="straightConnector1">
              <a:avLst/>
            </a:prstGeom>
            <a:ln w="50800" cmpd="sng">
              <a:solidFill>
                <a:schemeClr val="accent1">
                  <a:shade val="50000"/>
                </a:schemeClr>
              </a:solidFill>
              <a:prstDash val="sysDash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14234" y="13227"/>
              <a:ext cx="3115" cy="1204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2186" y="6643"/>
              <a:ext cx="3020" cy="2008"/>
            </a:xfrm>
            <a:prstGeom prst="rect">
              <a:avLst/>
            </a:prstGeom>
          </p:spPr>
        </p:pic>
        <p:cxnSp>
          <p:nvCxnSpPr>
            <p:cNvPr id="18" name="直接箭头连接符 17"/>
            <p:cNvCxnSpPr/>
            <p:nvPr>
              <p:custDataLst>
                <p:tags r:id="rId6"/>
              </p:custDataLst>
            </p:nvPr>
          </p:nvCxnSpPr>
          <p:spPr>
            <a:xfrm flipH="1" flipV="1">
              <a:off x="5403" y="8100"/>
              <a:ext cx="1255" cy="303"/>
            </a:xfrm>
            <a:prstGeom prst="straightConnector1">
              <a:avLst/>
            </a:prstGeom>
            <a:ln w="50800" cmpd="sng">
              <a:solidFill>
                <a:schemeClr val="accent1">
                  <a:shade val="50000"/>
                </a:schemeClr>
              </a:solidFill>
              <a:prstDash val="sysDash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接箭头连接符 18"/>
          <p:cNvCxnSpPr/>
          <p:nvPr>
            <p:custDataLst>
              <p:tags r:id="rId1"/>
            </p:custDataLst>
          </p:nvPr>
        </p:nvCxnSpPr>
        <p:spPr>
          <a:xfrm>
            <a:off x="5985468" y="4448041"/>
            <a:ext cx="653415" cy="219075"/>
          </a:xfrm>
          <a:prstGeom prst="straightConnector1">
            <a:avLst/>
          </a:prstGeom>
          <a:ln w="50800" cmpd="sng">
            <a:solidFill>
              <a:schemeClr val="accent1">
                <a:shade val="50000"/>
              </a:schemeClr>
            </a:solidFill>
            <a:prstDash val="sysDash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1" name="Rectangle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246495" y="1256665"/>
            <a:ext cx="5848350" cy="12319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Ø"/>
              <a:defRPr sz="2800">
                <a:solidFill>
                  <a:schemeClr val="bg2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bg2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bg2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bg2"/>
                </a:solidFill>
                <a:latin typeface="+mn-lt"/>
                <a:ea typeface="+mn-ea"/>
              </a:defRPr>
            </a:lvl9pPr>
          </a:lstStyle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rPr>
              <a:t>大功率半导体先进封装技术创新中心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</a:endParaRPr>
          </a:p>
          <a:p>
            <a:pPr marL="0" lvl="1" indent="0" algn="ctr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地址：黄山学院率水校区文津楼</a:t>
            </a:r>
            <a:endParaRPr lang="en-US" altLang="zh-CN" sz="180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  <a:p>
            <a:pPr marL="285750" lvl="1" algn="ctr"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charset="0"/>
              <a:buChar char="p"/>
            </a:pPr>
            <a:r>
              <a:rPr lang="zh-CN" altLang="en-US" sz="180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邮箱：apt_hsu@mail.hsu.edu.cn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YzMzk2ODYyYzI0Y2YzYTMzZTA1ZTZkYmQ5OGM4MjcifQ=="/>
  <p:tag name="RESOURCE_RECORD_KEY" val="{&quot;29&quot;:[50053037,50053109,50000088,50000069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2.1000000000001,&quot;left&quot;:461.3,&quot;top&quot;:163,&quot;width&quot;:477.8072475328297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微软雅黑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1">
      <extobjdata type="ECB019B1-382A-4266-B25C-5B523AA43C14" data="ewoJIkZpbGVJZCIgOiAiNTY2MDk0OTExNjU0IiwKCSJHcm91cElkIiA6ICI0NzYyMDIxNzUiLAoJIkltYWdlIiA6ICJpVkJPUncwS0dnb0FBQUFOU1VoRVVnQUFCYmtBQUFVTENBWUFBQUFBd0svSEFBQUFBWE5TUjBJQXJzNGM2UUFBSUFCSlJFRlVlSnpzM1hkOFpIVzkvL0gzT1ZNeTZiMXU2bVkzVzJBcjdNSmlCWVNyaUY1N1JWSFFLOHJsNXhWUVVWUlV2Q3FLQlFRVnJGalJlOVZyUWJHaWRGaktMZ3RzMzdUZDlMYnBtY3ljOC90amtzbWNtVWt5S1p0c3NxL240OEVEcG45bkVqTGY4em1mNy9zckFR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VlMa3hGbnNBQURCZktpc3Jzd0xlekJxWHFWTERVb1ZNSTJPeHh3U2N5bXpaL2JadDE1dVdHcTBSKzBCRHc1N3V4UjRUQUdCbW1GOEJKeGZtVndBUUgwVnVBTXVCV2JsbTQ0VXlqQzlKUm9saDJFbVM0WlBrWHV5QkFhZTRnQzE3Uk5LSWJMdE50bjFkM2Y0OWY1QVVYT3lCQVFDbXhmd0tPRGt4dndLQU9DaHlBMWpxUEpWck5uL1pNSFVsQjEzQVNTOWcyZllkOWZ0Mi81ZWt3R0lQQmdBd0tlWlh3TkxCL0FvQUtISURXT3JLMTI2ODFKVHhmY013VEVuSzhnUzBvN0JmMVJuRHl2TFN6QUFzcHVPanBvNzArdlJvVzVvNlJ6eVNKTnRXMExidC82amZ2L3Y3aXowK0FFQjh6SytBa3hmekt3Q0lqeUkzZ0NXcnBQcjBNcS9YOVNkRHhtbVM5TUxDWG4zNmpLTXE4QVhrYzFseW00czlRdURVRnJDazRhQ3BqbUczYm54NmhlNXJ6cFFrMmJaZE96TGlQN2U1ZG0vOVlvOFJBT0RFL0FvNHVURy9Bb0Q0bUtJQVdMSThMbU9EcEJXU2xPTWQxY2MzSDlQS2RML1NQQnlBQVNjRHR5bWxlU3hWcHZ2MTZhMUhsWmMwR3JyQlVJSEg2OTYrMk9NREFNUmlmZ1djM0poZkFVQjhURk1BTEYybXNpVERLMG1iOHdaVmtqSzYyQ01DTUlrOFgwQm5GL1JMa2d4YmJobktYdXd4QVFEaVlINEZMQm5NcndCZ0FrVnVBRXVXWVJ1WnNwVWtTVVhKbzBwMVc0czlKQUNUOEpxMmlsTDhraVJiaHR1MFhWbUxQU1lBUUN6bVY4RFN3ZndLQUNaUTVBYXdoSmxldzVCTGtwSmN0bHo4UlFOT1dpNVRTblhia2lURGtFdUdraGQ3VEFDQWVKaGZBVXNGOHlzQW1NQ1VCUUFBQUFBQUFBQ3daRkhrQmdBQUFBQUFBQUFzV1JTNUFRQUFBQUFBQUFCTEZrVnVBQUFBQUFBQUFNQ1NSWkViQUFBQUFBQUFBTEJrVWVRR0FBQUFBQUFBQUN4WkZMa0JBQUFBQUFBQUFFc1dSVzRBQUFBQUFBQUF3SkpGa1JzQUFBQUFBQUFBc0dSUjVBWUFBQUFBQUFBQUxGa1V1UUVBQUFBQUFBQUFTeFpGYmdBQUFBQUFBQURBa2tXUkd3QUFBQUFBQUFDd1pGSGtCZ0FBQUFBQUFBQXNXUlM1QVFBQUFBQUFBQUJMRmtWdUFBQUFBQUFBQU1DU1JaRWJBQUFBQUFBQUFMQmtVZVFHQUFBQUFBQUFBQ3haRkxrQkFBQUFBQUFBQUVzV1JXNEFBQUFBQUFBQXdKSkZrUnNBQUFBQUFBQUFzR1JSNUFZQUFBQUFBQUFBTEZrVXVRRUFBQUFBQUFBQVN4WkZiZ0FBQUFBQUFBREFra1dSR3dBQUFBQUFBQUN3WkxrWGV3QUFBQUFBRmwvRnFvMWI1VEYzYURUNFZQMmhQWThzOW5nQUFBQ0FSTkhKRFFBQUFFQnlHN2NhdG4yejRUYi9wNkptd3lzV2V6Z0FBQUJBb2loeUF3QUFBSkJwR0M4d0RNTm5HTVlLdzJYK3RIejFocGR4dkFBQUFJQ2xnRWtyQUFBQUFBZERScmJMN2JxOWZQV21peFo3TEFBQUFNQjBLSElEQUFBQWlLZkdkT3M3UkpjQUFBRGdaRWVSR3dBQUFJQkRoaWNnaFRxNmk0Z3VBUUFBd01tT2lTb0FBQUFBaDl2T3FWTmwyckEwSGwzaU1tK3ZXTDJaam00QUFBQ2NsQ2h5QXdBQUFIRFlVZGl2NnpjM0tUZHBOSFNGWWRRWWJ2dTdSSmNBQUFEZ1pFU1JHd0FBQUlDRHk1RE9YOUdybTdZM3hFYVgxR3c4bitNSUFBQUFuRXlZbkFJQUFBQ0k2N3lTdnRqb0V0UDRKdEVsQUFBQU9KbFE1QVlBQUFBd0thSkxBQUFBY0xLanlBMEFBQUJnVWtTWEFBQUE0R1RIaEJRQUFBREF0SWd1QVFBQXdNbUtJamNBQUFDQWhCQmRBZ0FBZ0pNUlJXNEFBQUFBQ1NHNkJBQUFBQ2NqSnFFQUFBQUFab1RvRWdBQUFKeE1LSElEQUFBQW1ER2lTd0FBQUhDeW9NZ05BQUFBWU1hSUxnRUFBTURKZ29rbkFBQUFnRmtqdWdRQUFBQ0xqU0kzQUN4RG5jTnUxZmNuemZ2ekJpeGozcDhUSjFiQWN2NERBQ2NDMFNXWXE3NVJsL3pCMmMwejdqNlNyMTJkcVhNZVE4Q1NEdmY2OUw5MWVkclhrenpuNTV1cC9jZVQ5YXU2dkZsL0RzdkpBeTBadW4xdnNRWkdweTlaUE5pYW9RL3ZySkpsTDhqUUFBQW5LZmRpRHdBQU1EOTYvUzQ5MEpxcHZ6ZG42Y0hXVEpXbWp1anVsK3lWMXpVL00zN0xsajc2UkpYeWZhUDY4T21OY2kzU2FkS2dKZjJpcmtDdktlOVFpanZ4cW0ydjM2VVBQTHJhY2QxM3o5a3ZuM3Ztbjg5UERoZW9vVDlKcVI1TFh0T1MyN0JselBGNE5HZ2JHZ2thOGx1bUJnT20vbXY5TVdWNGczTjZ6dlpoajE3K2x3Mk82MzV6M25NcVR4dVJKSTFhaHI3MjNBbzFEUGowdVMyMXlrcWEyK3NCT0hXRm8wdU1CbDM5YUlWNlI5MHlaQlFwRkYzeXhvWUR6OXduaVZOdGlNdXlwV3NlWDZuOXg1TjE0WXB1WFZ6V3BVMDVBOU0rYmpCZzZrdDd5dlQ3eGx5NURGdVhybXJSNWF0Ylp2WGRmdnZlRXYzb2NHSDRoUDQ3VjdWcWJkYXhtUHNkSFVqU3NVSHZqSjY3SW0xRVJjbithZS8zejVZczNibS9XSGZzTDlackt6cjBtdkpPRmFkTVBPNWIrNHExdTJ1aW1MODVaMEJYckcyV0pQMzhTTDUrY3JnZ2ZOdjIvSDdkc0xsK1J1T2NyYjgzWmVuN0I0dVU1Z2txeWJUa05tMjlZa1dYTGxqUk0vdm5iTTdXN3h0ejladjZQRjFTM2FaL0wrOVVkbExBY1orRHZjbjY5cjVpL2JNbFM1TDBxN28rdmJHcVk4N3ZKeEYzN0MvV1g0OWxLY2xsSzhsbEtjbTA5SWxORFZxUk92M1BHUUJ3WWxEa0JvQ1RTTUNTL0pZNW8rTHR1RU45eWJweGQ3bEdyVkQxdWI3ZnB4OGNLdEw3MWpUUGVWeitvS0ViZDFlRUR5SjYvRzU5Ym11dDNIRUszWDl2eXRJejNZbDNVNjNQR3RTL3JlaE82TDQ5ZnJldWU2SktPenZTOVkvbUxOMTI5aUg1WElsOVZqNlhwYjA5S2VITHBtSFA2aUJZa25aMnBPdkIxc3haUFRaUjcxdlRyQXpOcmVpY0hPZXpTUjc3M1RvNjROVjFUMVJwNy9IUXorcnQ5Ni9UVFdjZTBlblpnM042VFFDbnR2SG9razg5V2FxNmZ0OVlkSW0rV2JGNjg5WDFCM2Zkczlqanc4bnB1d2VLOVdSbnVpVHAxL1g1K25WOXZrcFRSL1RLMGk2OW9yUkxaYWtqTVk5NXRDMWRYOWhUcnFNRG9aVnJRZHZROXc4VzY1Nmp1ZnFQbW1aZFhOWVpkNTR5bWRPeUJod3IxbmEycDhXOTN4K1A1dWlPL2NVemVuOGYyZENvTjFlMVQzdS9oOXN5SkVtZEl4NTk5MEN4dm51Z1NKL1pVcStMeTdva1NVMkRTZHJaa1JHKy80c0xqNGYvMjJYWWFobWFXTVdYWlBiT2FJeHpFYlFON1R1ZTRyaHVmTXl6RWJDa0IxcEQ3N1BiNzlFMzlxN1FqdzRYNnRmblBhOHM3MFNoKzJlSDg4TnpVMG02ZlYrSkxpanBYcENUOXAzRGJ0WDJUM1Q3bjVuWFI0RWJBQllaUlc0QW1FYi9xS2xyZDY0OEljOXR5OUJJME5SdzBOQnh2MXNkSXg2OXA2WmxWb1hwcmJuOSt1eVdlbjNzeWFyd2RUODRXS2hYbG5hcWRJNlQ3bS90TDlFZmorYUVMLysxS1Z1MnBNOXZyWTNwNkg2c1BWMi9xczlQK0xsZlY5R2VVSkc3ZWRDcjl6eFVvNWFoVVBmVTA1MXArcS9IcXZYMTdZY1NLbFo3WGJZOHBoVStDVENiRXdsTFRiSXI5aUJ2L0xyZk51U0dDOXlTMURMazFYc2ZxdEZOWjlicXhVWEhZeDRIQUlrYWp5NjVibWVaT2tjOGtkRWxsOVVmMlBPbnhSNGZUaTY3dTFKMTUvNmltT3VQRGlUcGpyR3U1ZzNaQTNyNWlpNjlyS1JiM1g2UHZyV3ZXUCtLS0c1RzhybENuY1F6WFdCMWRuNnZmQzVMdzhIUVBHSGY4UlFkOTd1VUdiV3FLdDUzNjNTU3pPbm5IRzFESGozYjdTd1V2N0N3VjY4c25TZ1dwN21kbmN3cjA0Y2pibk9PcThDWDJOeHZNR0RxWjBjS0Vyam5oTXRXdDhpTStJQ1Q0OHlwMW1iTy9xVDVJMjBaNnZGN0hOZDlhUDFSUjRGYmtqNjQvcGorMlpLbDN0RlFXYU52MUswNzloZnJveHVQenZnMWQzZWxxbkVnU2NrdVN6NVhhS1hlVkt2MG1vZWMzZndic2dmMFJFZjhFeU8yTFFYczBHcTk0V0JveGQ3TFYzVEgvZHdBQUxOSGtSc0FwcEhzc3ZSRVI3cG1mcmcwZDM4K2xxMWYxdWJMYTFyaDVaQmUwNUxIbkx5b20rVWREUjhZakZxbXJudHlwV295SmovUUNOcUdncmFoVWN2UWNORFVVTURVbGV1YUhNdUUzMWZUcE9kN1V2UkVSM3I0dXI4MVpTdmRFOVFuTmpVNG5tK21zUjJKZG1JWEpmdDFSbTZmN2ptYUc3NXVaMGU2cm4yaVdsL2RkamloV0JhM1lXc3NMVlllWS9ZSEZpN0RWcG9ucUJSWE1CUlhZdHFPZzcxeFhTTnV4MEZhVWJKZktlN1lnMlBiRHYwYy9HTS9nK0dnYTE1KzIxeW1aTWgyL082Ty8rNWN1YTVaeFNtait1SXpaUXJhb2R2OVZ1aUV6ZzJiNi9YS09YUmdBVGkxRVYyQ21kaVVNNkM3WHJSZjk3Vms2Ui9OV2Fydjk4WGNaMDkzcXZaMHArcm1aMHNWK2hhTC9aYXNUaC9TNVRVdHVxQ2tPKzUzY3FTUFBWbWxnQldhNDNsTU8vdzludW9PaG92Y3RneDlkbGVGY3BJQ0dnbUd2cC85bHFrWEZjNzhSSEFpYzUyL04yYzUzcGZQRmRUSE56WTQ1bFhSODcvTWlLSnY5RzJwbnNUK0Z4dTFESDFyWDBsQzl4MTMrZW9XeCtYbzkyZklUcmpJSHM4Zkl1WjZrclFscDArdktvK2RsMlFsQmZXZW1oWjk5Ym5TOEhXL3FzL1hXMWEycXlJdHR2dC9Lbjl0eXRiUFoxanNqL1NEZzBYNndjSFlreldUT2FlZ2x5STNBTXd6aXR3QU1BMlhLV1Y0Z3pydVgvZy9tWjBqSHUzcWl0OFZrcWk5UFNtT21JNUVqSGZFalBPNWJYMTkrMkg5NTZPckhPUDVUWDJlOG4yampzN3o2RTEvc3J3QmVTSTZtQVlDTGcwR1hPSEw4U0kxNGpFTTZZYk45ZkpicHY3YWxCMisvcEcyREgzMGlTcDllVnV0M0ZNVS95V0ZiZzlPUE45TVBOaWFvV09Eb1dYQVorWDM2YXo4dm1rZjgwQnJwaDVwbXloeTd5am8xZXFNb1lSZTc3NnhEclVYRlI1WFNjcnNEeFJkaHEyQWJUZ3VqM3RkUlllS2t2MzY4TTRxRFFkRFA1T2diZWpXNTB2MGdvTGpaSFFEbUJPaVM1Q28wN0lIZFZyMm9QNXpYWk9POVBuMDk2WXMvYjA1U3dkN25mT1hlQTBIcXpLRzlONmFacDFmM0pQd2QvdGo3ZWtKemV2K0dkVXRiaHEyemkxMjVreGZ1cXBGbFduRGp1dWU3a3JYN3hvbUNyVlROU2VNdXllcXNQdkd5Zzc5dGlGUHY2clBVNG9ycUZTUHBjNWg1NWovZTNkNXVGRGFFL1YrZm40a1gvYzA1bWpFTWpVY01EUmltYnB4UzUyMjVmYzc3cGZvUEd5YzI0anRjSFlienZlWDVRM01LQ29tVXZ1d1IvYzFPei8zRDY2UHpVWWY5NmFxZHYza2NJSGFoa09kMVVIYjBEZjJydEROMjQ3TWJnQUFnQ1dMSWpjQUpDRGJPN29vUmU2VFNiTGIwcTFuSGRKN0g2N1Ivb2pjeFR2M0Y2czhkVml2S0ExRmpuUkhMUys5NWF4RGpwem5PL1lYNjg2SUxNdVpkTEc0VE9uR3JYWHE4YnNjbVpUM3QyYnArcWNxNDhhblJKcXVzMnNxZnp5YW96OGZ5MG5nbnBQN1RYM2VqQjlUa3VJUEY3bWJCNzNhM1pXcVZFOW9LYTNic09XYVp0TkwwNUFVY2V3WkdWRWlTZW1lb0Q2d3RqbWlDOHJXUnpZYzFjRytGQTMzbU9vZk5mWGl3dU1KZDRRQlFDU2lTekJUSzlPSFZWVGRwc0xrVVgzdlFLR09Ec1oyZGtjS1dJYTZSOXdhc2N5RVY0Zk5SWFJCOTY1RDAzZnZtc2JVUmU1OVBjbU9oZ1NYWWV1UzZqYjk3RWkrT29ZOWtqeHhIeGY5blI2cGNTRDJjeHUxWXlkSlhwY3QwN0JsaFUrSTJ6R2Y0L2lKY0UxYXNIZGVONWVmd3k5cjg4TXJ6Q1NwUEhWWU96c3p0TDgzUlNsdVMyN0RpcG5QRmFmNHcwVnVqZjFPL0szSldTaTNiRU1CMjlCd3dOQkF3S1hjcEZGZFZCWWJsMmNvdEhMU004a3FQWTAxZFBSRk5JU01yL0NiakdXSHhqUnFtNDdjZHdEQS9EcTFLellBa0tDMHFBTGZEWnZyOU9LaXVXL29ZOXVoaWU5NFZFaC93S1dzeU94SDI1YmJzT1IxMmZLYWxyeG02TjgrdDYzYVBwL2pJS0F3MmEvVU9GRVlrblNrTHpubXVpenZxSEtTQXVHNGtrQTRLc09Vb2ZnSFk2a2VTMS9kZmtTWC9HdU5vNWo5VUZ0bXVNamRQdXc4RUl2T1Q0em1tdWJBTDVySHRQV1ZiVWQwK1VOcmRMQjM0bjM5clNsYitiNVJYWHY2ekhNWUUzRXlaSGcvMTVPaTY1K3FTdUNlazN2WEEydW11WWVoanp6aHpLRC92L09mVTZwblpzdCtBVUJFbDJBRytrZE5QZHlXb2I4MlpldWh0a3lOQkJOckJhN3I5K21MZThwMSs3NFN2YmE4UTI5ZDJhNkM1TkVwSDVQc3N1VDFoZVpOVFlOSjhvL3QxK0UyYlZXbFRheTRzc2JtU01QQjBCNHFvNWJoV0IyVnFPbTZtbjlSNjl6TDVKeUNYdVg1cG40UDg4a1ZVZVF1U3Zicm5ndWVDOS9XNDNmci9IczNoaTk3WGJZQ1ZpaGliYks1VVNLZDYvSDBqYnIweXpyblozSGhpbTdkdm5kbWNTb1B0R2JxZ1drMkNOOVIwT3NvY2wrNXRrbi91ZlpZZUorWFBWMHBHb3dvN2tkcUhmTG9NN3NxdzVkck1vZDAxYnJKdTgwbEtTY3BvTlVaUXdwYTBsQndkcHZNQXdDbVJwRWJBQktRRXJYSmtNOWxUMXU4blE5dnEyN1gyNnJiWTY3LzZlRUNSLzZnSkdWN0E3cnpuQU14SGJmREFVTXYrL05HRFVWTTFMZms5T21PY3c1TzJmVThtYUprdjc2OHJWWlhQTEpha3ZUUjB4djB1c3BPYWF4VDVlaEFVc1M5YmVVa3pmL25GQ3EySDlZNzdsOGJYcDVibWpLc3QxUzF6ZnRyall2dTNNcjBCdVNkWmlPcDZHaVcyVHdHQUpZRG9rc1F6K0Zlbng1dHo5QkRiUmw2c2pOOWlpNVhXeThzN05XN1ZyV3FhOFN0T3c4VTYxQ3Y4d1IrMzZoYlB6cGNwTHRyQy9TR3luWmR0cnBWMlpQTVFlNjU0Tm53ZjcveHZuWGhab0M4SkwvdWZ1bStLY2NjWFpDZXEvWmhqMk56YjBuaERhQU5TUjdUVW9yYlVySXJxS0dneTdHeXNEUmxPTHdueVdEQUZkNmNXNUx5ZktOS2NRVVZzQTBOQlV3TlRySGZoeXRpejVMcGVBeExlN3BUOUo2SDFzZzBiQ1hGMmFEeDZHQ1N6b3NvakVlNzZZd2pNYkVwa3ZTekl3WHFIM1hPZ2VheWdlVk1SSzhzL05LelpYcStaL0pPK1VoN2UxTDBnYkY1OFdRdUxPblNGODZzazh1VTBoTFlpQlFBTUhNVXVRRWdBZEVkMHFPTHZOVHc3ZFZ0eXZJRzlMbmQ1ZUh1bzMzSFUzVGRrMVc2OWF6RGpvT05mN1ZtT1FyY2FaNmdQbjlHM2F3SzNPTzI1UGJyWXhzYVZKanMxNDZDaVd6cXg5dlRIWm1RNjdLR1RsaW5Ta21LWDU4L28xWlhQckpLYXpNSDlZMnpEMDk2TURzZmdsRk5TWi9aVXErbVFlOWtkOWZXbkQ3OXBTbGIzejg0RWMzeS85WWRVMjJjRGJYR3ZhYThVNzl2ekVsbzZUTUFMRFZFbHlEU2QvWVg2ZHY3RSt2UVRYRmJPanUvVnlVcEk5cVMyNi96aW52MDkrWXNmV3Rmc2VyNm5jVnV2MlhxWjBjSzladjZQTDF0Wlp2ZXVhcHR5aWlKbWVvYWNSNUMvK3E4NTVVYzFReng1Mk01dXVYNUZRazkzdzhQRmlvUUZTUGlIdHNjKzZyMVRicHFmVlA0K2x1ZkwzSE1FYjZ5L1loV1pZVHl3TzlyenRTMU82dkR0MTJ4cGttdnJlaE1hQXh1VStFOVM2WVQyYVZ0MllaampobDUvVlF4ZjBVcHNTWDFqbUczZm54bzlocy96cmY1bnIreXlTUUFuSGdVdVFFZ0FkSExMbWV6VkhVdStrZk5tS3pyalRrRCt2akdCdDI0dXlJY1cvSndXNmIrMnBTdGw1VjBoN3QyZnR2ZzNNam9kUlVkR3JGTU5UbzZya1BLVWhPUHBIaE4xSUhUU05EUWw1OTFkcGVmazM5ODJ1ZUo3bG9PV0liNlJsMUtkZ1hEUzBZbmMxWituMjdjV3FlWEZCMC80Y3MreDA4bVJQclNuckpKNy8rUkRZMHgxL1dPdXZTVHc0V1RQdWJNdk5pdXBranJzd2IxdWEyMVNuVmJTblpib1UwbExXUEtBNmYzUGJ6YXNlVDc2MmNkbm5RVndxZ1ZpcTN4bUpaR3JWQjB6V0RBVkk1MzRaWk1JMVpwemFZVmJ0UCtpR1JzWCt5eEFITXhIbDN5UmFOUjF6eGE3b3d1V2JmaFRRMTc5L3lENkpKVHgrVTFMYXJyOStuZU9QdGRsS1lNNjQxVkhicS9KVk5QZHFack1PRFN6YytXNmVablMvWGxiYlU2cjdoSEx5dnAwYmxGUGZyRDBWemRzYjlZclVQT0U4OURRWmNlYmcvRnFjMUhrYnRqMkswOFh5QzhDZlc0WDlibXhXUTNIKzZkT2tkOFhQT2dWLzliTi9QOU9rNmt3WURMMGEwK0ZJZ3F3TTh5aW1TY2FkZ3FUbzZkYjM1elgwbmNndm5LOUdIZHNMbE8yVWxCWlhrRHl2QUUxRGZxMHFVUHJBM2ZaMVhHa0c0OTY5Q1VyenNlenpjU05EUVljQ2xwbXR6dzZCTVhjMFU4Q1FDY2VCUzVBU0FCMFFjdkM3MXB6RCthcy9XWlhSVUozZmV6dThyMXNTY3J4eGE1eHZyUm9VTDk2RkJzb2RVMGJPMTgxZE9PNjc2OHAxUi9hTXhSbXNlU3g3UmlpdjBabnFDKzk4SURHclVNWGZkRWxhT2J5bTNhZW5YNTlCMUUzenRZcE44MTVpcG9TZjBCVjNoem8rKy9jTDgyNVF6b1owY0s5RWhiZXJpd0d5OHYzRzNZQ3RpR1dvZThTblVINVhYWmNmTWcvY0dKejhSdm1USExneVVwYUNsVTNBMjZWSk14cEIwRm9lejE0QUtmMklnbmNoTksyNWErOXR3SzNkZVNwYTl0UHh6dTVJb1cvWGxadHJRaGV5RHVmYi8rM0FydE81NmlyMjQvek1IWVNjUnQ2RUpEeGhVeWpNbVhEZ0R6eURmUHhaMW81NWYweGthWDJPYnQ1V3MzWGRPd2IvY2ZUdWlMNDZSaEd0Sm50dFJwTUdEcS90WXNtWWF0RnhjZTF4c3EyM1YyZnA5cSszMzYrblBPYnVoM1ZMZnB2T0tlOEdXWEtmMTdlYWYrcmFSTGR4MHUwbDJIQ3NNbmRpOHU2OVQxR3h2Q2NSNlRzYUp1SGdrYU90S1hySU85b1g4T2pQMTdKR2pvb1ZmdTFwNXVaNFRGTDJwbjMzMTh5L01yWXJxNE5WWm92djdKU2lXN0xTVzdMUGxjUVNXNWJEM1RuZWE0MzYvcjg4S3hjTFY5enNMNmc2Mlo2aHp4S0dnYkdyVU1EUVpNRFFSY2VuTlZ1OVpuVFI0QjBqdnFudklrdnR1d2xlRUo2aVZGUFVwMUI1WHNzdFR0ZCtzZnpkbmgrMlI3Ui9YeXNiMWFncmFoWDBZVXpUTThnWmlNOGwyZHFURk5HZU9La3YycUtIY1d4YU5YMHFXNGdpcWNKb2Q5cHFKajZpNHU2MVJsV3Z5NVZqeFBkNmJwb2JhSlhQRGtCZGdVRlFCT2RSUzVBU0FCcGhGYktGeElNeWs0eE91Q1NVUzhUU3N0R2VvUHVOVS9TUXBJdnMrdjQzNlhybitxU28rMFpUaHVlMjlOczBwVC9UR1BpWjdrVzJQRjZXZ0ZZeHN1TlE0azZlRzJxVGNQeWswSzZIQ2ZULzlxeVpyeWZwSDZSMTM2NUZPVlU5N25rdXJXaVNKM25HT1RyYmw5c1ZlT0tmQ05xblhJMlgyZjdMSjBjZG5raGY5Q24xL1M5UG1QL3FDaFR6NWRxYjgxaFE0bzMvM2dHbjErYTYxZWxNQm1xUGNleTlGTGltSTc3Qjl2VDllUER4ZElNblRaZ3pXNmVWdXRTbWZRMlk4VHljaVFJUXJjV0RBdld6SDNqWlduczZPd1h4L2YzS1NQUlVTWG1MSy9XN0Z1OCtYMWU4bm9YcTY2UnR5NmR1ZEtwYmlDU25GYmNwdTJrc2FLME52eStwVG1DZXJlWXptNjkxaU9udTFPa1IxeHd0NXQydW9hY2V1R3B5Yy82WDk2MW9DZTdFeVh4b3FybjNxNlVuN0xrSDlzZGRKdFp4Mk1XU1VXMmJqUU91VFZDLys0T2J3Sll5U2ZLNmpkWGFsUmU0L00zczZPZFAyMUtUdnViWDdMaU52aEhtMnFBdnMvVzdMMHp6anpvcGNXOVdoOTR0T2xHRzdUVm5YR3NMNjYvVWo0dXNmYTB4MUY3c3EwNGZCRzREMSt0NlBJSFQwUEhBa2ErdHp1OGttYk0rS0pub2RQZHlKak5qeFIwK2svTk1ZdndpZHFyaDN3QUlEcFVlUUdnQVJFZDNMYk01aUl6NGZrYVdJNzVzTnNPbmNIQXk2OTg0RzFNUWQ4RjY3bzF1V3JXK0krNXF6OFhwbEdTZHdEeUVnemlZVHhMVUIzekgrZlVhY2J0OWFGTCsvcFRwMnlvNmMwWlZnN081d2RWNW5lb0I1clQ1LzBNV2ZrOXVrLzF6WHBBMnNuOGpkZGNUNkcvMzZtUEZ6ZzF0alA0VU9QVit2L3JUK21kNjZhZXZQTmZ6Um5xWFhJNCtoNGFoM3k2T01SM2Y4SGUxUDAxbit0MVlkT082YlhWWFJNK1h4WVdLOHM2OVpsTmJHYjBRTHpKU3Nwb1BJNEp5am5tOHNJRmROTm8wRlhQMW94SGwxU0tOay9KcnBrK1JxMURPM3VTb3Q3MjJQdEdYR3ZIeGV3RE4xek5QRkM0NS9pck5heVpFaUtqcUNiYUN1MlpjaWVZc3AxNS81aXgrVU1UMEFwY1pvRW9qZUlqRFlZTVBYWlhlWFR2WVZGWVJxMkNud1Rmd05zT1pzUm9qdWNGU2ZTSkQwaUhtWXc2cmJvK2VhdHo2OVFiVlN1K25TaTUrSDEvVWtKZjU2ck00YjAxcFY4andMQWNrU1JHd0FTRUYza1h1aE9iby9oUENCNFhVV0hQblRhVWNkMW4zeXFVdmUzWnVxcWRhSENwR21FdXFULzYvRnFQZDJacHJkVXRlbTlOYzJPYnBmejd0Mm8wYkdzNlhnSExXbnVnTXBTaDVVMkZnRmlHcUhsbCtNS2svMzYxbzVEK3VSVEZYcThZK0xnZEh0ZXIvN1NsQzFYbk9lVXBJdEt1eWJ0aUJudkh1NGZqZTVJdCtVMmJMbk4wT2NmbVpFOVhhN2lmREFONSs5QlhiOVB2NjdQbi9UK0x5N3FkV1JoUzlKdzBGRDc4T1FOdVVOQlY4enJ4UFBoMHhzMUZERDE5NGl1S1Z1R2JubStWRWY2a25YOXBvYTRjUzBhS3hMY2RhaFFIOWtRK3YwWkNwaTY1dkdWTVpudldkNkE4cExJNGo3WkZDUUh0Q1Z2OG1YbXdGSnpYa2xmM09pU2l0V2JyNjQvU0VjM1RyeVI0T1JmdW9ac1ZhU05hRzNtb0I1cHo5Q2pVWVg0Nzd6Z2dGWmxER3M0YU9xeDluU2x1b1B5dVN6ZDE1eWxIMDZ4aWZUbm55bFgwK0Q4ZElUUHR3S2ZYL2RjOEZ6NGNvL2ZyZlB2M1JpK0hCMDFJa25kVVFYOXlJM0FvNHZja1NzSC8zb3NTM2ZQSXU1bE9HcCsxVDdzMVc4YkVzczJmeTBuN3dGZzJhTElEUUFKTU9Qa0dpK2s2Q1dPYnROMmRNTGNkYWd3dkNUMWx1ZExkZSt4SEwybnBrVy9yc3NORjZYdnJpM1E0eDNwK3V5V09xM0xHb3A1alhnRjZTdlhOZXZLZGMzaHkzMmpMcjMwVDV2Q2w1Tk1TM20rVWIxcmRhdWp5UDI1M1lubGgwZjd6Z3NPYUd1dWMvUEZLOWNlMDVWcmp5bkZiWVdMdjcrb3pYZmtSYm9NVzVkVXQrbFZaWjJoL0hBanRBUTZ1bGo4L2tkV2g0dm5tZDZBYmpzN2RwT2lvRzFvT0dpcWY5UlVVZkxjdWhtakQ4SUdBck9Ma29tVzVySDBwVzIxdXV2UW9MN3hmSW1qbytuM2pibHFIRWpTemR1T09BNHlJLzI2UGs5dlg5bW1ndVJSZlhobmxmWWVkMGFrWEZUYXBlczJOQ2pWUXhNbGdCTnZSMkcvcnQvY3BPc2lva3NNdC8zZGlwb05sOVVmMlBPbnhSNGY1bzh4VnVSTWRsdnl1Y2EvcnhYdXJnN2FvVHpzU0dtZW9JcVRSM1N3TnlYbStWWm54RC9wWjh1UVpZZE83UG90VXlQQjBIZDd2SEwyK0hlMXk3QlZsVDZzdFptREVmOE1LZGx0NlVlSENtUGlRMTVSMmhYZUQ4UG5zdlR6SXdYYTJSRi90VlprSTBIbnNGdFBkVHE3MmN0U2g5VTRNSkdwbmVZTzZzNXpEaWpERzFTcU95aVBHWCt2a2VsWWR1ajlEUVZDY1MxRFFWTXIweFBQbFk3N1h1S01vM3ZFV1ZiSWpaaC9STWZvUlc0Qyt0dEdaMkc2T24xSXRoVHpPeEN0MXovNytkVDQzaVlBZ09XSElqY0FKQ0QwTEdPSUFBQWdBRWxFUVZTNldIb2lzdjltNnhlMSticjFlZWZHVFBYOVNicXZPVE9tTy9kSVg3SXVmV0N0cmx6WHBIZFd0enB1TTJhUndKSTBqNTlEY2ZLSXR1VDB4MXlmbGtDaDFXWFlNY1h4eWU0WCtkOVRiYndVN2RpQVYzOXZ6bGJLMkNaTEIzdVRsVE5GcC9QZW5oUWRqdG9FNnFuT05GMjRvbnZTeHd3RlRQM2xXSFk0UDNRd1lPb2xSY2RWTmtrMjlxV3JXbFdaTnF6cm5xaHlkTFkzRGlTcGZkaWpCMXN6WXJySkpXblVNdldGWjhwa3lYQXNEM2VidGo1eWVxTmVYMG1YRTRDRjR6S2s4MWYwNmlabmRFbVJYT1pQeTJzMnZySGh3RFAzRVYyeVBCUWtqK3IraTNiSHZTMW9TVGZzcW5RVU9IMHVTOS9hY1ZEcnN3YjFURmVxM3YzZ212QnRyeTdyMEExYkd1WThwbXRPUDZyVkdVTmFuVEVVZDE3eis0WWMzUkkxenlydytjT1owK1BldjdaSk95UEdOeTdKWmFrbW9oaWY2d3ZveHkvYXAydDJydFNlN2pUbEpmbDEyZXBXeHdiamJ0UFdHWG1oZWMydXpsVDlibzU1MFA5ZTNxbE5PZkUzblo2cGVDdi9tb2VjWGVtUmNTZlJuZHhwRVozY1g5OStTTGM4djBJL08xS29GSGRRWHpyemlEN3hkTlcwWStpTFd1M25ObTI1amZoL0l2eVc2WWpJWTVVYUFDeGZGTGtCSUFIOW8xRjVnalBZQ1BKRSt0YStZbjMzZ0RNZmNrTjJ2NzV3UnAyS1Uvd0tXdEtQRHhmcVcvdUt3NW1UUWR2UXJjK3YwQk1kYWVHb2t0bUszcEJ6TGk0cTdacFZvVjF4VGtLY0NFY0hrMklPY3FkeVIxUnVweVRIcGt6eC9PVlk3TzBWYVNPVEZya2w2U1ZGeDNYN2prUDY0R1BWR2d5NFZKazJyRnZPT3FSZjFlWHBSNGNuWHlyOVNMdHpNODhNVDBBM2J6c1NQcWdHZ0lVV043ckUxRGVKTGxuK0JrWk5mZnlwS2ozWTZ2eHVlbTFGaC9wR1hYcXNQVjFOZzg2NHIvSHJwNUxwQ1dodG5OVnJHdXNHL2xWOW5wSmRsZzcxSnF0aHdDZVhZY2VzYlBPNUxPM0lQKzc0M254RmFaZWU2SWlmTFI3dHpOdysvYmtwUjI5Yk9iRm5ScTR2dEpyc2ZRL1g2RjJyV3FhYy96UVBKUjdGTVpsekNoTGZUSFlnNE5MUGpreEVpRVRuYmNmcjVENDY0UHpackVpZG9zZ2QwY250TnFWclRqK21WTGVsNnZRaFZhWW50dUYxVDFROHltV3JXL1MrTmMxeDcvdnVCMnIwVFBmRXp5cmJTNUViQUpZcml0d0FrSURvanVqWmJOSTRuNFlEaGo3eFZHWE1wa3BscWNPNmNsMnpXb1k4YWhrS2pYbFRUcjgrZUZxVHZ2SnNxZU8rRDdjNUR5VG5Za3RPdi81NHdSNUowbnNmcXRHeHNaeEpRN1orOGRLOWpnTWFTV29aOHVxeWlHNG5sMkd6d2VFY2JNM3QxOWUzSDliM0R4YnArazBOK3RLZVVqM1FtcFh3NDR1Uy9icDl4NkVwTjlJRWdJVkFkTW1wNTNDdlR4OTlvaXJ1NW9NL1AxS2dueCtKbjlsOFgwdTI3bXVaK3VUeFM0dDY5Slh0UitMZWRuelVyZHYySm43eU90SmRVK1J0UjN1b0xWTUhlcE1kUlc2TnJWUzc4NXdEU3ZWWStsdlQ1Ti9adm5sWU5aZGtKajV2N1J0MXg4d1pJOFdMdDZ2cmQ2NWNxMGlkbUUvRXhKWEUyYWp6aXJYeEM5U1RhWXphOER6Ykd6K2VUWkw2bzZMaUpvdHltODc1eGQzaGZXTVM4VnhQcXA2WUpMNEdBSEJpVU9RR2dBUkViNml6MkZuRnYydU0zOUhUT09EVEZRK3ZUdWc1aXBOSFlwYVh6cGJYWmFzd09kUVpjM0ZaVjdpTDJaYWh2Y2RUZEhGWmwrUCsvMXZuM0xEeC9PSnVGYVVzdmM0YVEvYVUzVmVSeTJPbDJJendhTFl0Ujc3MlRKeVIxNi9jcEVaZDllaXFtSVBOU0tzeWhuU29kNktRa09ZTzZJY3YycTk4MzlMNy9BRXNQMFNYbkRyOFFVTS9PVnlnN3h3b2RrUnV6YWZvayt3bm0wVG1rOUV4SEY3VG1uWWxYZEEySEt2MTVqTm1MenF1cEdQWXJiYUlUYlY5cnFBajl6cTZrenZkTy9mL2ZZOUdiZHFaNzVzOFp6dDZJL01zNyt4K0ovNCt6V284QU1EaW84Z05BTk93YmFsbDBObkpuVFZGeDhoQ1NQTUVsZUlLT2c0cUVtWEkxb3BVdjc3M2dnTzYrRytuelRteVJHUDUwNjFESHIyMCtMaGVWZGFwN3h3b0NoZDRmM2l3VUJlVmRvVUx2RDErdCs2dWRSYTVMNmx1aS9lME03YXpJMTBQdDZicmc2YzF6Y3Z6UmRxVU02QS92T3haRFFkTkRRY051WTJwQzl6SEJwTjA5ZVBWNGN1dnJlalVXNnFtZjUrMkxRVnNVK21lZ0x5bXJZd0VEOGIrMXBTbHorNnFpTnJjY3Z4QWRHS2dWNnhwMHJVN0o4YlZIM0RyVDBkejlNNVZ6b3gyQUZoTVJKY3NYd0ZMK3RQUkhIM25RSEY0NWRlSk1wTU81cE5WOUlhVE4yNnQwOHRLZXFaOHpKK1BaZXZqVDA1a1c4ZkwwWjZ0NkxpU1o3dWRtMWV2eXh4MHpJK215dVNlcllPOXpxNy9xVGJUak03dnpsemtPVHdBNE1TaHlBMEEwNmdmOEtrL01QSG4walJzbGFjdWJxekRSYVZkdW1KTmt6NzBlTFhPenUvVnIrdnoxSjVnd2Z1bU0ydTFPYWRmdWI3NW1lVDMrbDM2eUJOVnFrNGYxa3VMajZzNHhhOExTN3AxNzdGUWxFcHRmN0orY0xCSWw5ZTBTSksrdEtkVWd4R0YySE9MZTNSYWR1SWJRRTZteCsvV0o1K3FVUHV3Vit1eWhxYmM0SEUyZkM1THhTbCtmZTlBa2I2NXIyVEdqLzlOZlo1K1U1OTRwdWFOVyt0MFVXblh0UGZ6QnczZDh2d0szVjNyWE02ZDdnbm9jMXZyOU5FbnFqUWNqUHk4ait2RmhUMjZQeUxPNUpiblY4aHJXbnJMeXZhRXh3Y0FKeHJSSmN2THdLaXAzemJrNnU3YWdvU0syeC9kME9EWVZMcHBNRWtmaWpoNS9LcXlUbDBTdFluMm51NVVmVzczeEFhTzBRWGlTUGxKZm4zbkJRZmtjMW55dVN4NVREdHVKdmU0SHh3czB2OUVyRVQ3OU9ZNmJjL3ZpM3RmeXpZVXNBMk5Xb1lHUmswRjdkbHZIdUtLNmtYNGZXT3VkblZOblFkZTMrLzhmQ2Q3VC9FVUpZL29uZ3VlQzEvdThidDEvcjBidzVlakMrYi9hbkhHMzIzT2RXNXdHUk5YTXNmdStzNWh0K29qVnF6NVhFR1Zwc1NQRVFsYXp0YzNEWHZXUmZaTWIwRGVHWncwR1FxNllycklBUUFuRmtWdUFKakdNMTNPRHBVVktTTkttc2RsbjdPVjZRM3FleTg0SU1Od3huK3N6aGpVdDg4NUZMNzg3WDNGam9NeXIybk5XNEU3YUJ2NjJKTlZhaHBNVXV1UVZ5MURYaFVsKzNWNVRZdiswcFFkN3VhK1kzK3hLdE9HMVRYaTFwK1BUZVNJdTAxYkgxeC9iTTdqc0d4REgzK3lNbHpvLzlUVEZjcEpHdFdaSjJBVHhaUjU2RUJLUkhvQ0I0SDdlcEwxcWFjcmRialAyZEZVa3pHb203Y2RjV3o4Rk9rVG14cjA5dnRUSENkR3Z2eHNtYnBHM0hyLzJ1Wlpid0FLQVBPSjZKTGxwYTdmcDk4MjVzVXRjRy9KN1ZlaHp4OCtRUzVKeFNtaldwVXgwVlRnamlyMlpub0RqdHNsaFU2R1JKanErOHpudHJVK2MwQy9xQ3VRejJVcHliVGtkWVdLM0dhY09MTDJZZWR6MS9YN2xCeG5qeFpyYkVYV1NOQ1EzekxsTWVlMjc0Z3A1NXd6ZW5QT1JFUVh5dWRpdkdCdTJhSFZaL2RIN1FGeVZwNXprOHY1N3VSK3REM0RjWGxMVHYrazcyOGdLbzg3d3hPSStia2U3dlhwcXNkV0tkVWRWTExMa252c1pNZVJQbWYwVzE3UzZJeTZ3RnVIdkk0aTkrOGFjdlJFUjVxR0FxWUdBaTROQkZ6YWt0dXZtODZzVGZnNUFRQlRvOGdOQU5QWUhWWGtycDVpU2VSQ0c1K29XeEhIUDI3VEdhZVM1SEllZ0UyWEN6MFR1eU02aVlLMm9UdjJGZW1HTFExYW1UNnN0MVMxNjJkam0wVUZiVU1mZjZyS01VNUpla2QxcThwbXNJblBaSDV3c05BUjNUSnFtZnA3VTlZSktuSXZURDNGWjA1K0VEZ1lNUFh0ZmNYNmVXMUJWTzYzZEhGWnB6NjJvVUUrOStRblluSjlBWDFsMnhIOXg4TTFHZzVPSEJsKzcyQ3hEdlNtNkZPYjY1VXp5NDJaQUdDK0VWMnlQSnlXUGFpN1hyaFBuM2lxTXJ4aHBNOWw2Y3AxVFhwTFZadHUyenZ6VlZKek5XeTVkT3Z6czl0ODhvY0piajVabWpveXB5TDN5WGJpK1VCdml0NTUveHFka2R1bjFabkQ2b25ZdHliTE82b3R1YzY1VjB5UmU0NmQzTCtwejNWY1Byc2dmamU5NGtTVnhNdmpEdGlHV29lbVh3MFozVkF3VXkxRFNXcUoyZ3NuY2c0R0FKZzdpdHdBTUlXZ0Zic01jejZpTmVaYklLTFEyVDNpMWk4aU1xLzNIM2RPeWtldEUzZTA5UHp4VkZsMnFKRCsvclZOZXJndEk3d0pZaURxZFRka0QraUtOZk9UblIyZFRYNVJhWmMrdk9Ib3ZEeDN0T2lsejIrdWF0TmJJMkkrWHZlUDllSEM4N3FzUVgzaGpGQ0hUby9mclhjOXNDWjh2NXFNUVgxcDIwVDN6dmNPRk9uM2pSTUhidEdabHhyTDYvN3pzV3pkdW5kRnpBR1oyN1IxeldsSDlhYXF4Q0pIVHNzZTFOZTJIOVlISDZ0MmJQajFRR3VtWHYrUDlicDBWYXZlWE5VZXQwc05BQllhMFNYTGc4OXQ2NHRuMXVycXgwTVJIaC9mMkREcHFpT0VHRnJZMVlPMkRPMC9ucXg5eDFQMFhIZUtudXR4Tm51TTUyRnZ5dW5YOXc0NEMvMnZLdXVLNmJpUGlTdVpReWYzdnA1a1BkMlY3aGp0eTRvbmo2ZnJEMFFYdVRtQkR3RExHVVZ1QUpqQ0krMFo2dlk3bDZmdXlPK2Q5UDZMSlhMenlKWWhyNzYwcDJ6Uysvcm5VT1FlbWFMalpGM1dvRzQ3KzFDNFV6ekZiZW5tYlVmMHBuK3VpK2syZHB1MlByZTFMdVpBS0ZIUkhlR1JMaXpwMHFjMzE4MXJ4M3FrNkZ6TFRHOXcwbTUwcjJtRmIwdDJPUS9xdkM3YjhianBPcHQyZGFicXk4K1dhZC94bEpqYmNwTkdkZE9aUjdRbEtnZHpPdHZ6Ky9UTkhZZDA3YzZWams2czNsRzN2ckYzaGI1L3NFZ1hsWGJwMzFaMGFWUE93QW43VEFGZ091UFJKVjgwR25YTm8rVVQwU1dtNjhkbGEwNS9lZVArWjU5WTdERWlNVzVUdW5uYkVYbFBRUFJiOUFuMTVmRzE1WHdYTjUxNVpNWWJUOFpqMjlLeFFhLzI5cVRJSDV4NGpkWWhyOTcycjNYVGp1b1h0UVdPckhHdmFlbHRLMk0zMkk3T3BaNXRKN2R0U3pkRnpXKzM1ZldyS0dWMDBzY2tzdW1rSWNsaldrcHhXMHAyQlNPeTJVTVozdU1POWs3TXYwcFRSMkxtZFJxTHo0dnMrSFladGxhbUR5azRsczgrYXBrYXRRejVyZERsK2R3UUZBQkFrUnNBcHZUVHc4N04vQXFUL1ZxYmVYSjFjbHYyekpZN1J1Y1R6c1N1cU9pV2NSdXorL1dOc3c4cHpUUFI5YnVyTTFVM1Axc2FVK0RXMkVIb2xZK3UwbnRXTit0bEpUMHo3aGFlYk1PcTg0dTdkZVBXdW5uTm5qeFpaSHFEYW9tem5IWmQxcUMrc3Uyd0NwUGpIK1RGKy93amJjbnQxMTB2MnFmL2VxeGF0ZjNPcnYrQmdFdi9VNWV2M3pmbTZMb05qWHBWK2ZRYllRTEFpWFIrU2EvZXU3Wk5YM3UyV0padHlEQ1U0YkxORjBpaXlMMkV4Q3R3ejJaenhsNi9TMWZ2ckpiYnNPVXhMVFVOT3I4blBkTnNGSmptRHVyYjV4d01iejZaWkZveURWdHVJemFUTzVHTkoyMWJzbVFvWUJrYXNVd05CODBwVDh4SFBtN1MyNkl1LzdJMlh3OU1rOHQ5Yk1ENU9jUjcvaTgvVzZwZlJHMWFuWWdrbDZXUllPeG1tdU9iVnovY0Zzck10dXhRRThhZWJ1ZmNjYnBPN3VqUEt6U1BzWFYzYmI2ZTZYWnV1UG1PcUkxSG84VVV1VDJ4UmU2YXpDRTlldkd1U1oranJ0K25PL1lYajNXd2g5NnpLVnZYYjJyVWhteG5jOEd0ejVjNGl0eEIyNUJwU0s4dTY5Q3J5cnNTMm04RkFEQjdGTGtCWUJKN3VsUDFlSWR6YzV0L1c5RzlLTm1JVXhVcWg0T204bjJKTC9VZFA5QVpDUm96T3FBY0dzdUJqcllscDArM25uMVlLVzVMbGgwNnVQbnA0WUtZenk3YTBZRWtmWHBYcFQ3L2pLWHQrWDNha3RPdjZ2UWhyVXdmVnE0dklKOHIvb0ZwLzZpcFB4L0xqcm4rSlVVOSt2d1pzKzhPVDlSVUI2SXpkZHp2a2pYVzNkTVJ0YUZWdEtyMFlkMSs5a0c5NzVHYWNGZlVCU1hkK3ZUbXVuRCs5bURBMUVlZVdDbVhZY3RyV3VvYmRUdWlTQ1piOGx5YTZ0Y1BYN1JmbjN5cU1tWURxWnFNUVgxNVc2MUs1eUU3SFFEbTZ2NldkUDM0WUg3NGI3RXR1MDlCUGJiWTQ4TGNSWFlUSnlyREc5VDJ2Rjdkc1Q5K25uZnBORkVvYnRQV3RyekpNNTBqUlc4OG5aVVVuUFFFODB4RmZ6dEh6cytpaTc1UGRxWkxuVE43L25qenZSMzV2UWtWdVl1U1I3UTFkMEJiY3ZxMElXZFFIY01lZmVTSktnMUdORTNrSkkzcXN0VXQ2dkc3ZGRXajFaUDIwQ2U1ckdrTHZkSGQrRUhiME9QdDZmcmFjNldPNjlkbUR1b0ZoUk9ySzBORmRVT1dIZXFVUHU1MzZ3K056dnp1cktURWk4eTdPbE4xZDIyQi90YVVKVHZxL1RRTStIVGxJNnYwdlJmczErck0wRjQ5ajdTbDY2NURoVEhQcy85NGl2WWZUOUh0KzByMDZ2SXV2VzFsMjd6c1J3TUFpRVdSR3dBbThiWG5ZamNpZW1YcERJOHE1c2xVT2RvcGJrdjNYdmpzdE0reHB5dEZOejlYcG51UDVlZ3ZUVGxxSHZJNml1ZlJNUnpSV29hODZnczR2emJXWkE3cWMyZlVhMmRIdWg1dHo5Qjl6WmxxSDQ3dE52YVlsaTZwYmxQcmtFZC9QSnJqT1BqeFc2WWViTTNVZzFGZFNXN1QxbFhyanVtU2F1ZlMxN1pocitQQVNwTE96dS9WRjgrb2padGpIY2w1MERpN3N4V0JXVDR1bnE4K1Z4cHpBRGJPRmVkbDFtWU42UnRuSGRMN0gxbWxOMVIyNkwvV0gzT2NkRWx4VzZwT0g5SlBEc2NlWkdtYUxNbzBqNld2blhWRTl4N04xczNQbHFyYjc5R21uSDdkZHZhaEJkdHNFd0FtWTluU3c2MXArdkJqNVdvZk95bG9TejFCeTdxczhkQ2VSeGQ3ZkppNzZWYWxCYUsraXNhL3g5KzZzbDAvUEZRVUU2bVc1UjNWZWNYeFl6MXUybE9tdGlHUFV0eEIrVnkyM0dNUkZWUFoxZW5zU1A1MVhhNGVhMCtmOVA2SzZHWWVEcG9hQ0pqYWtkK3JOMWJGYmtJWnI3QTcyVzJ6RVcvdXNqMi9MOXlWSFNuWkZkVDIvRDY5c0xCWDV4VDBxaWg1NGtUQi85VG02ZWJueW1MRzlLSDFSNVh1Q1NyZEU5UVp1ZjJoUW53YzZ6TUhwbTBXaVM3SVA5cWVycy91cW9pNS90clRHeDJYai92ZHV2aHZwMms0T1BtS3hkS1VxWXZMVFlOZTNYc3NSL2MwNW9UM2xJbm1NUzI5dnFKRGw5ZTBPRGJwM3BnOW9DK2NVYWY3bWpQMXI5YXNtTTkxT09qU0wydno5VCsxZVRxL3BFZVhyVzdSbXN5aEtjY0RBSmdaaXR3QUVNZnZHbksxdTh1NUpISkxicjlXWlF3dnluaEdyTG0zSjIvSUdWUzZKNmhIMnVKM1dGZWtUdjNlcXRLSGRlYzVCM1RaZ3pYcUdjc3BieHhJMHNWL1BTMm13MldDclF0S2VuVFZ1bVBoamFYZVhOV3ViKzh2MFNOdDZWT21aVzdKNmRQYjQyUTdya3dmMW1lMzFPa2pUNnlVeHFKU3ZySTlzV3pQa1lndXNaRlpkSXhwbmpmdWZQK2FKdDE3TENmdUFXemtnVk9ralRrRCt2VjV6MC9hUGZhTzZqYmRYVnNROXpsZlZUYjlTWnFYbDNaclIwR3Z2cjIvUk8rdGFhYkFEZUNrOEhCcm1qNzFaR200d0MzYlBtQUhqYXNiRCs2NVo3SEhodmt4T0VWeFVsSDdqeWppZXp6ZEU5UTVCYjI2cnptMEVxa29lVVRuRlBUcDBsV3RrNTdjM2RPZHFyMDlzWHRjekVUMHlxZEVsS1RFN3l3UDJNNzNGam5YR0kyNnpUc1dxVEtWVUFiMHhPUGl6VjJTWExZMlpmZnI4WTRNWlhnQ09yZTRSeGVVOU9qTXZMNllUYllsNlp0N2kvVzlnN0VyK2k0czZkSkZaUk9iUDc2MHFDZHVrZHMwYkwybnBtWEtjU3ZPL095alkvTzlTSzh1NzR6Wmh5UTdLYUEzVkhaTWVxTGZaZGc2cHlEK3ZqcGRJMjVkL2ZoSzdZbUtRNG1VNFFubzlaVWRlbk5WdS9KOXNYT3dWSStsQzFkMDY4SVYzZW9iZGVsUFIzUDBpOW84MVVWRndka3k5TGVtYktXNmcvclU1b1pKWHc4QU1ITVV1UUVnU3NCUzNPV0diNnFNTGJndWxOa1daS085ZTFWTDNDSjNtanVnLzFnei9ZRkhSZHFJdm5obW5hNThaSlZ1Ty91UUdnYVM5T1ZueTJLNnF3elplbWxSank2dmFkVzZMR2VHK2VuWm9RMHFhL3Q4dXJzMlgzOXJ5blpzZXFpeEE3Z2JOamRNMnUxemZrbVBMbDNWb2dkYU0zWExXWWNualRhSkZMU2NCOGd6eVRHUE5EVE5RZmlPL0Y1Wlk4WDc2dlNKRGgydmFXdEh4TUZWVmRxd2lsSkdkVjVSdC83U2xPTjRqZzNaL1ZQR2cweTFQRHJQTjZvZCtjZjFRTVRCOThyMEliMnVJblJnbG9oTWIxQWYzZENZd0QwQjRNUjdvQ1ZOMXo1VzRlamd0b1BHMWZVSGQ5MjcyR1BEL1BuVXBucDliT1BFZDA5MGR2TlFUR2ZzeE9YMzFUU0ZZeURpRlNCUGRzTlI4N3pJdVVaMGpNdU5XK3RtdlBIa1pQUEl0NnhzMTV1cU92VEN3dU54Qzl1UlByQ3VXZHZ6KzNUbi91SndFYnNxYlVqWGIzSVdhcmZrOW9mL084TVRVSFg2a0Ria0RPcWkwaTZ0enBpK2N6bTZxSC9ENW5yZHZyZFlIU09obFlJclVrWjA3V254NXlodnJtcWZ0TWg5eFpvbUZVOXlraUVuS2FCTFY3WHBZMCtteEp4TTJaelRyMWVYZCtyZlZuUW5OTi9VMkltWE4xVzE2NDJWN2ZwSGM1YStlNkJJQnlJMnJueHhZWSt1MzBpQkd3RG1HMFZ1QUlqaU5xV2Z2V1N2ZnQrWXF4OGZLdERSUVo5S1VrWjAvaVJMWGhkQzlKTEgyZHFhMjY4c2IyQ3NxR3hyZGNhd3ppM3UwZXNyMnBYbm16ektJdEsydkQ1OTc0VUh0Q0Y3UU52eisxU2M3TmZWTzZzVnNBd1YrUHk2b0tSYmI2cHFuellIc3lwOVdCL2IyS2dQbjk2b25SM3ArbGRMbG5aMnBLbXVQMW12cmVpWTlFQmszSlZybTNSSmRac3l2SW5sSzBadnVHbkwwR0RBbkhHbjhzRG8xRCtMVzg4K0hQZjZERzlRdDUxOUtPYjZjNHQ3OUplbUhMbE5XeHV5K25WK1NZLyt2WHh1c1RqdnFHN1Q5dngrbGFjT2EyM21rUEtXNEFFL0FJeEhsRVFYdUlOVzhGMTBjQzgvcVI1TDB1VGZ5WU1CYzlMTDQ3bklNK0V5YkNXN3JWQm50T3hwSTg5bUkyaUhOcUVjRHBwVG5seVBucU5FdnJlQndOem5nTkV4YitOZVVuUjhSczl6Wmw2L3pzdzdxSHNhYy9UdC9jVzY5ZXpEamszSEpha21ZMGcvZmZGZUZhZjRsWm5nSEMzU2NNQlprRDh0YTBBL2ZjbCtmZUNSVldvYTlPcm1iVWZHZmxkaWxhVDR0VEo5U0VmNmtwV2JOS3JWR1VQYWtEMmc4MHQ2cGkyd24xdmNvNjl0UDZ5ckg2OVdUdEtvTGk3cjBxdkt1dWEwSjRsaGhCb3p6aTN1MGYvVjUrcjJmU3VVbXpTcXo1K3hQRGRKQjRERnRnamJwd0hBL0toY3MvbURocW12UzlLN2E5cjF5UzNINXYwMUxGdTZyemxMcGhHYS9DNEhmem1XclRSUFVPc3pCMmEwQWM5VTdtdk9WTFkzb0UwNTAyY3RUcWQ3eEMzVHNHZDFZTFFVSGZlN2RLZzNXYWRsRHliY0liUlUzZkpza1c1NXJrZ0tiZUQ1NmJwOXV6NnoyR05hQ2hiaWJ4MXdNbnF3SlJSUkVzN0d0ZTBEVnFpRG13TDNDWFFxL00wSldscndJcU50aDRyZU15Mm1Ed1pNeDRxM25LVEpOK2RlU0FGcjV1OWxManFHM1RyVW02eXpDNmJlS0xSajJLTmtWM0RTUXZoMDJvWTh5dmVObnBDTjVudjlMdlVIWEpQRzFzd1c4eXNBQ0tHVEd3Q21ZSTUxWUN3bkY2N29UdUJlTTNOdThjdzZnYWFTUFVrVzlYS1Y2UTNxakx6K0JPNEpBS2NPSWtwd0lpMUdGNjFoU081cHNyVGpTWEZiU25IUGIxRjBQaXhrZ1Z1Uzhud0I1Zm1tTG5CckxMWnRMZ3FtaUlTYnF3eHZNT0VWaUFDQW1hUElEUUFBQU9Da1FFUUpBQUFBWm9Na0tBQUFBQUFuaFlkYlF4RWw0d1Z1MmZZQk82QkxHdmZ2K2UxaWp3MEFBQUFuTHpxNUFRQUFBQ3c2SWtvQUFBQXdXeFM1QVFBQUFDd2FJa29BQUFBd1Y4U1ZBQUFBQUZnMFJKUUFBQUJncnVqa0JnQUFXQ0k2aHQxNnBpdDVzWWVCWlN6REUxUnBxbC91QldxRnViOGxYUjkrck56UndXMUoxelFRVVFJQUFJQVpvTWdOQUFDd1JQeStJVnUvYjhoZTdHRmdtZnYzOGk1OWJVZkRDWDBOeTVZZWFvMHRjQWVEd1hjM0h0anpoeFA2NGdBQUFGaDJpQ3NCQUFBNHFkbTlzbTMvWW84Q3A0NC9IOHM4NGEveGNHdWFib2lLS0xGcyt4Mk5CL2I4M3dsL2NRQUFBQ3c3ZEhJREFBQ2N4RWI4L245NGt6eDN5VGEyTFBaWXNMeVpoczZVcE9HZzY0Uyt6cVFSSmZ0Mi8rbUV2akFBQUFDV0xZcmNBQUFBSjdIbTJyMzFrdjVqc2NlQjVhOXEzV2I3UkQ2L1pZYzZ1R01pU3F6Z3V4cjNFMUVDQUFDQTJTT3VCQUFBQU1BSjkzQnJtajRWRlZGaUIzUko0LzQ5djEzc3NRRUFBR0JwbzVNYkFBQUF3QW4xUUV1YXJuMnN3dEhCYlFlTnErc1A3cnAzc2NjR0FBQ0FwWThpTndBQUFJQVRZanlpSkxyQUhiU0M3Mm84dU9lZXhSNGZBQUFBbGdmaVNnQUFBQUNjRUVTVUFBQUFZQ0hReVEwQUFBQmczaEZSQWdBQWdJVkNrUnNBQUFEQXZDR2lCQUFBQUF1TnVCSUFBQUFBODRhSUVnQUFBQ3cwT3JrQkFBQUF6QXNpU2dBQUFMQVlLSElEQUFBQW1CTWlTZ0FBQUxDWWlDc0JBQUFBTUNkRWxBQUFUbkhHaXJWcmM4dFhiMWhKclExWUhQeVBCd0FBQUdEV0htaEoweldQVmFpdTN5ZU5kWEJiUkpRQUFFNE5Sc25LOWVYbGF6WmU1VkhTUTZiYnRhZXlac09yRjN0UXdLbUlJamNBQUFDQUdiTnM2Y0U0R2R4QksvaXUrb083N3BFVVhPd3hBZ0J3SWxXczJmQTJyOWY3WTVkcDNHd1l4aHBEU2pGYzVxMlZsZXVMRm50c3dLbUdURzRBQUFBQU14WTNvaVJvWEUwR053QmdtWE9WcmpuOU5MZHAzbW5JUEN0MGxSRTYxU3REa2xHbUpNK25KWDFBa3JYWWd3Vk9GWFJ5QXdBQUFKZ1JJa29BQUtjZ28zVHRoZzBWYXpaK3htTzQvelplNERaa3F6cGpTQmVWOVNqVkhWckVaSmk2cUhUVmhoY3Q5b0NCVXdtZDNBQUFBQUFTWXRtaER1NTRFU1YwY0FNQWxxdnNsU3N6TTcxcEh6Qmt2TTAyakhVeTVKS2tWSGRRYjZqcTFKdFdkaW5mTjZycmQ1YnByMDJac20ydGNMdk5keFVXYm55aXRmV1pnY1VlUDNBcW9NZ05BQUFBSUNGRWxBQUFUaW5yMTNzclI3VkZMczlkaG1HczBWam50c2UwVlpNeHJKdlBxdGVhckpIdzNkKzZxbFAzdDJab0pHaWFzdTFMa3JLQzMxV3JIbHJNdHdDY0tvZ3JBUUFBQURBdElrb0FBS2NRbzNUVmhwZFVXdTQ3NWZJOEVGbmczcHd6cU05c1BhcGZ2ZXlBbzhBdFNTOHM3Tk81eGIxanoyQzRUZE45Vy9iS2xabUw4ZzZBVXd5ZDNBQUFBQUFtUlVRSkFPQlVVckZtWTVVTTQwT0dqRmRMZHBsaEdLWWtGU1g3ZGZtYU5wMWYwcXZ5Tkw5TUkvYXhibFA2NUpaamVySWpWZTNESGhreU5tZDYwcS9vbG01YWhMY0NuRkxvNUFZQUFBQXdxYmdSSlFGZDByaC96MjhYZTJ3QUFNeW44aldiM21RWXhzT21ZVnhsR0tvWUwzQy9xS2hYLzN2K1FWMitwa09WNmZFTDNPT0tVMFoxMVdrdDRjdUdvWGVYcjE5LzJvSzhBZUFVUmljM0FBQUFnTGdlYUludDRMYUpLQUVBTENONWVXdlNrM09Uem5WTC84ODJkTzU0WVR2RkZkVDJnbjY5dGJwVDU1WDB5alZGWVR2YStTVzl1cWVoVDQrMXAwbUdVVzFZM25kcDFhcFA2TkNoa1FRZURtQVdLSElEQUFBQWNDQ2lCQUJ3S2loZHVXR0QyMnQrM0pET2wySGtqOWV4eTFPSDljSFRXL1Npb2o3bEpnVmx6S0RBTFVtRnlhTjZmVldYbnVsSzBWRFE1VFlNK3gwckRPOVBqMG03VHNUN0FFQ1JHd0FBQUVDVXVCRWxRZU5xQ3R3QWdPV2dwS1FreFpPZWU3VnB1bTZNdk43bnN2U08xZTI2ZGtPTFBLWTk2K2MzRGVrMUZkMzY4Y0U4N2VsT2xTR2owR082dnlMcC9Qa1lQNEJZRkxrQkFBQUFPRndUMWNGdEJYVk5BeEVsQUlBbHJtTGR1bUxiOWx6b2t2bWZ0dXl0NDlmbkpBWDB3c0pldlhOMWh6Ym5EazZadVowb3R5bDlZVnVqM25yZkt2V051bVdZNW5ubDZ6YTlvMkh2N2gvUC9ka0JSR1BqU1FBQUFBQU8wUkVsRFFkMy8wRlNjTEhIQlFEQWJKV3UyZmh5dy9iZTVaSnhod3lkT1o2OWZYWituMjdhMXFBdmJtdlUxcno1S1hDUFc1ODlyTGRWZDRhK1VTV1p0cTZxV0xPeGF2NWVBY0E0T3JrQkFBQUF4SFBBQ3RqWE5CN2M4NGZGSGdnQUFMT1ZzMnBWUnFZNzlmc3lqTmRIWHAvbUNlaVRXNXIweHFxdUUvcjZiNnpxMG4xTkdUclFteXpETUxiWTB1c2tmVTJTZFVKZkdEakYwTWtOQUFBQXdNR1dlb0lCKzVxR2c3di90TmhqQVFCZzl1ek0ycXdBQUNBQVNVUkJWTlo3TTl5cHQwUVd1SXRUL0xwMGRidCtkOEdCRTE3Z2xxVHl0Qkc5cnFwTFh0T1NKTGRwNkgwcjFtNWFkY0pmR0RqRlVPUUdBQUFBSU51MjlrbVNMYnNuSVBzeUlrb0FBRXZmODBGRDhveGZLazcyNi9aejZuVGRwaVpWcHZzWFpBUnVVM3BEVlpkV1p3NlBYV09zZGt2WExjaUxBNmNRaXR3QUFBQUFGTENNUzIxYm41WWRmTzNSdmJ0L3M5ampBUUJnSGdRRGxuM0grSVhtSWErR2dxYVNYUGFDRGlJbkthaVBiMjRLWHpZTjQ5MFZhemFkdTZDREFKWTVpdHdBQUFBQWRQVEE3c2ZyOXUzNlROMitaLys1MkdNQkFHQytOQjU0NWdIYm5paDBYL05vdWRxR0ZuNkx1aDBGL1hwbFdYZDRFMHJETVA2N3RQUzBuQVVmQ0xCTVVlUUdBQUFBQUFEQXN0VWJHUGlJYmVzWlNXb1o4dXE3Ky9NVldJUnRIOSt6cGsxbHFXTXhLWVkydVZMZHI1RmtMUHhJZ09XSElqY0FBQUFBQUFDV3JhNURoM3B0QlcrU0ZKQ2tQeC9OMHJOZEtRcytqdE96aDNUaGloNFpzbVZJS1lhaEswcHFhbklYZkNEQU1rU1JHd0FBQUFBQUFNdWJFYmhQc2grUnBNWUJyLzYzTG52QmgrQXlwVGV2N0ZMcFdEZTNZUmpiUEdieU94ZDhJTUF5UkpFYkFBQUFBQUFBeTFyOTNyM05RVXUzaFM0WityLzZITzN1VEY3d2NWUm5qT2lxOVMzaHk0YWhUNWF2M1hER2dnOEVXR1lvY2dNQUFBQUFBR0RaYTlpLys1ZVM3cGVrd1lCTFZ6NWN0ZURaM0lZaHZXRmx0M2JrOTRVdXk4Z3liUE1tU1F1L0d5YXdqRkRrQmdBQUFBQUF3Q25CUDlyL2R0dFdzeVExRFhyMTQwTjVDdG9MUDQ2ck56WXIweE9RSkJtbXRsYldiSHdEbTFBQ3MwZVJHMWdxS2l0OXhhczJicTFjcyttS3FqV2J2bHU1ZHZPdXlyV2I3aXV0UG0zVllnOE5BQUFBQUlDbDROaWhRMGNsNnh2am0xRCtxalpIdFgxSkN6Nk9kVmxET3Eva3VBelprcTBzbWNhN2MxYXRTbC93Z1FETEJFc2hnSlBGK3ZYZTBsNGp6ZmE1VWp5bW5SYVVrZTh5dEZXR3NWbTJzVm1HdmZiL3MzZm44WEhWOWY3SFg1L3ZPVE9UeVRyWjB6VE4xalJwMHkxdEFVRlFRQkZSY01mTHZTcUxvb0tDKzRMSzVnV1Y2eTU0MFh0UlVYL3VLS0lvSUt2QVpaT2xkSUhTMHRLbWFabzIrekpaWnpuZjN4K1QxZ29CV3BxY3lmSjVQaDZobVpuTW5QY0F6WHptTTkveitZcEl4cjRmbC9GL3VvSEFwY0RaNll5dWxGSktLYVdVVWtyTkZOYnlXOFMrVlpDak4vVmxjbXRMaEk4dmEvYzFRNlpyT2F1K2kzdjM1TkViY3dVNE9kc0p2N0VIZnU5ckVLVm1DVzF5SzVVZXBxSytmcDdyWkN3UVR5bzlZWUY0VkpKREpaWUZnbFM2SXNYN2YxcDRpYk9XYkgxeGNXTjJaK2VtUWIvQ0s2V1VVa29wcFpSU005WE9MUnQyVkM1ZStUTkhPQnJnbDl1S2VIZHREL015NDc3bVdGa3d3anRyZXZqSmxoSUFqRGpmVzlEUThPQ3VMVnZhZkEyaTFDeWdUVzZsZkZCZFhSMUpaR1EzR1N0SEdjeHFoRlVnMldBenJKR1FnWkMxMWhGRVhtb0NWMkZoQVN1V0xTVXpIT2IrQng0aU9qZ0lJbm5oaUZOQ0ozT3Z5UzEyQkNRQnVLTkpJZUdCcTBPWWxKcVdraFpHa3FsZmNOYVN0TlliVG5jbXBaUlNFOUQ2U3FrWlErdXJ3ek9ZR1BwTnJwdDFub2lzNmhvTGNOa1Q4L25oc2MyKy84NjdZRWs3RCs3TlpuTi9KaUtVTzJSY0Rud1VTUHFiUkttWlRadmNTazJDaW9xS3NKZVptUlZ5bkt4a1BKZ3RrcXpHbUNiRU5CbnNTa1JxQXVDK3NJSDl6eXVNTVlUREdXU0d3NFREWWJLeXNxaXRycUp4Y1FOTEZ0ZXpwS0dla3BKaWpESHNhTjVKYzhzdW50NzBERmp5eEtFVTJPNzM4MDQzSzNTS3RTT0k1UFNNdW93bURkbkc1NjJ4bFZJSEplNEpuU09CZlJkanhzcmU5Q1pTU2lrMUVhMnZsSm81dEw0NlBEM2J0ZzFrTEZ6MnRsRFEzUTY0ZDdkRnVIVlhoTGRXOWZtYUl4Sktja25UYnM2NXY0NkVGUVI1Ui9YaWxYOXMzcnorZGwrREtEWERhWk5icVVOVVVWRVI5Z0lGbGNFZ05VQ05oVm9STXgrOGNtdGxudU15eitKa2k4aDRCM3ZpcGRuWldWbFV6Qytub21JK1ZRc3FtRjgrajlMU0VrcUtpeWdwTHFhc3RJUkFJRERoZmZNakVZcUxDdlk5ZklTa0tadXlKenlOV1U4Nk1IWVl5Tm5jSDZabnpDVTdFRXQzTEtYVUJLSXhodzA5bVpENnJSaExXbTlQdWpNcHBaUjZJYTJ2bEpvNXRMNDZmRzNQUGJXcmVzbUthN0htUWhHY1gyMHI1RlVsZzVTR0U3N21XRm93eWlrVmZkeXlLNElIUmNBNTVlWGwvOWZXMXFhcjg1VTZTTnJrVnVwbEZGYzNsb1VEZ1NQRTVTakJIZ0dtSG13V1NBYVdrR0JESWhqNDV6bE5FN1cxcXlvWHNHTDVVcFl2YldUNTBpVlV6SjlQUmloRU1CZ2tGQW9TQ0FUWTN4ZC9HYm01T1JRVkZxWXVXQnZHa2ZMeHc5ckpldDR6Z1JucmU5cG1STnBGS04wNUdPS3FkZVY4NjFVdGhCd1BSK0FnLzNVcXBhYUl0ZUJaR1BVTVgxNDduK2VpcWIxekxiYkhHL0hXcGp1ZlVrcXBGOUw2U3FucFRldXJLWkJJL0F3bjhFYVF4UnQ3czdoemR4N3ZXZGlOOGZIM1hXNGd5YnRydXJsM2J5NkRjVWV3OWxRM3IrUlkydHJ1OUMrRlVqT2JOcm5WWEdlS2l4c3pKZHRrWmJpU2xSUXZKeWh1UTFKWVphQUphQktSQTFaSnk3LytPYjRocE9NNDQ2TkdNc25NREpNZnlXTmhiUzJOU3hwWXNyaUJ4b1o2Y25LeUp5KzBNVlJWTHNCeERNbWtKOEFpd0FIOC9iZzV6WnFibS9zcUcxWmNhVEMvRmNHNWZYZUVyWGRtOE9iS1BvcERjY0x1bk9yNUt6WHRqQ1NGcnRFQXQrL0s0OW1COEw2ckUyQXZibTE5dWllOTZaUlNTazFFNnl1bHBqZXRyeVpmODlaTjY2c1dOLzFSNEV1alNjT1B0NVR3OXNwZXNvUCtqV29TZ1ZlWERmTHFraWgzN0k2QVNJNng5aHBnbWM3bVZ1cmc2T2Z3YWs0cGFtaklDVm0zTmtDZ3hocGJDMVFiS0xkSU9VSTUxcGFKU09pbEhrTkV5TStQc0dEK2ZCWlV6S2R5UVFYbDg4b29MU21tcExpWTBwSmlDZ29MY0IxblNwL0xiWGZjeGFjK2Z6R3hXQXdMdHpIUzk4N201dWJSS1QzbzlPUldONno4dFJoNWQ3cURLS1ZlbnJYMmo4MmIxNTh4MXo2VVUwcXBHVWJySzZWbUVLMnZEbDlOemJKU1FzN2ppRlFBdksrdWs4dFg3Y2J4ZVJQSzltR1h0OTFaVDhkb0VJQmswbDdlOHV6NnIycWpXNm1YcHl1NTFXem16SzlkdkREZ0JOZUlJMGNnSEFWVVlRa0JHUUloQzBIa2dDRWhFNXgvR1F3R3FhdXRZZVdLWlN4ZjJzalN4aVVVRnhZUURBVUpCWU1FUXlGY3h6bm9VU09UcGJxcUVtZGZJOTJqZm1nb2M2NytmVTRNZG8rZW0xMFlhc1BJMldJSkkrSllhNDJJK0Z5U0tLVU9aSzMxUk1URFdnOWsxRnArbFJoS1hLSnZ3SlJTYXRyVCtrcXBhVXJycTZteFk4ZFQ3WldMVjN6VVFmNEl1RGRzTCtUTkMvbzR1bVRJMXh5bG1RaytzV3d2bHoyeGdLUVZqT0djeXNYTGIyblp2UEVKWDRNb05RUHBTbTQxSytUWDF1Wmx1K0Y2Ujh3eUsyWk5hc3dJUzdIa3ljdDBud09CQUpuaE1KbVpZY0xoTUFYNStTeHRYRXpqNG5xV0xGNU0zY0lhTWtJdnViZzdMWWFHaGpudXBEZlIzejhBMk1UUWFMS2lZOGRUN2VuT2xVN3pGelUxQmZDV2VJWml4MUpxSFpPWjdreEt6V25XRzhIU2p0RGh4ZTJ6TGM5cGNhNlVVak9OMWxkS1RUTmFYMDBscVZtODRnYkVuQTd3dW5uOWZPK1luV1FIL0J0YkF0QTU2dktwUjZwNHFEMEhhNjNuV1h0TlMzTDRDMnpiTnVackVLVm1tTG02OGxQTk1ubUJuSytMOEFGRUF2L1MwWDVlZTl1SVVGcFdTbVhGZkJiTW4wOUZSVG5sODhyMmp4a3BLU2ttUHhMeE9mMHJrNVdWeWNLYUd0YXVXdytJRzNZNUFyZ2wzYm5TYWZmV2RldUFkZW5Pb1pSU1NpazFXMmg5cFpTYVEyelNrNnVOc2NlSXlQekh1N0s0cHkyWDB5cjdmTjJFc2lpVTRJeWFMdFoyWlRLYWRJd0Q3MWxnTXYrNEMvN1B2eFJLelR6YTVGYXpnWVBZSXhBVGVQNE40WENZWlkyTFdiRjhLU3VXTmRLNGVBazUyVmtFUTBHQ3dkUzRFV09NNzZOR0pzdnFwaFhqVFc0UXh6bHFyamU1bFZKS0thV1VVa3FwVnlveDJMazJtRmQwczdYeTRZRzQ2L3kvclVXOHZyeWZySUIvbSs2S3dJbmxVZFlVRGZGZ2V5NklsTGhHTGdOTzBkbmNTcjI0cWQwWlR5bC8yTnpDb3FjRjUzVkFqZ2dHWUY1WktWKzUvR0krY2NGNXZQNkU0MmxZdElpQy9BaFpXVmxrWkdRUUNBUm1kSU1iSUJvZDVOYmI3OXgzTWRiWDFmNkw5Q1pTU2ltbGxGSktLYVZtcG1nMEdzK0pGRzgyUmo0Z0lxRzlJd0h5UXdsV0Z3MzdtaVBvV0ZibUQvSHJiVVZZQkl1dHppOHUzZDdYMWI3ZTF5Qkt6U0RhNUZhelFuOTM1NjdNd3BLL09VS0d3REpFM01IQkllNis5ejVhZDdleG9HSStSWVdGTTdxaFBaSGNuRngrOHZOOWZXMHA2dXZhK3czQXY0K1lsVkpLS2FXVVVrcXBXV1NncDZNM1VsQTJoc2hKaUpoSE83STR0YktQL0pDL2k2Z0xNcEtNSkExcnU3SkFSS3lsUGpPditDL1IzbzRCWDRNb05VTm9rMXZOR3RIdTl1N01ZTVU5RXZTMkFpZUxTRENaVExMbDJXMDgrUEEvcUt0YlNPV0NpblRIbkZSWldabjgrbmQvWUhoa0JCRXlncEdpWHd6MWRQU21PNWRTU2ltbGxGSktLVFZUOWVYblBCa3hnZGVLU0hYU0dycEhYVTZjTjBEQStKdWpLbnVNeDdxeTZSZ05JSkRuT0RMVTExWDRNSFRxMkJLbG5rZWIzR3BXaVViM3hQdTcyemZrUlFwdkZtT1dDSlFEYm4vL0FEZmZjaXVKUklLRnRiV0V3eG16WWxXM2lIRHZBdy9RMnRvR2dCRjd6MEIzeDVaMDUxSktLYVdVVWtvcHBXYXNucDVrYm41eHR4RjVDeUtoanRFQUt3dUhxY3FPK1JvakorQXhtaFFlNmNnbWlYRVJGbWJuSnY4ODBOdlY0MnNRcFdZQWJYS3JXYW0vcDdNemtsMTR1M1dkVGhGV2dtUmJhM2w4N1RyV2JkaElZV0VCdGRWVjZZNDVLWjU1Wmd0UHJ0OElnQ0RQOUhXMTM1ZnVURW9wcFpSU1NpbWwxRXlXbDEzYUtVRlpqR1hKbU9kSXpCTmVWejZBNitOcWJoR295SXJ4YUdjMmUwZUNDSkpuSENmVTE5VitpMzhwbEpvWnRNbXRacTIrdnM3Qi9xNzJ4N0p6UzI0VFIxWUFDd0JwMjdPWGUrOS9nSzZ1Ym80KzZnaGMxMDEzMU1QUzN0SEJYZmVrK3RvV2V2dTcybTlJZHlhbGxGSktLYVdVVW1vbTYrL3ZHTTJMbE93MlJ2NGRrZURPd1JDMU9hTTBSTVo4elpFVjhLaklqSEZ6U3dTTElMQXNKMUwyMkVCUCszTytCbEZxbXRNbXQ1cnR2SUhlam82c1lON05KdWptQ0ZLRGtCbUx4VmkzWVNOUGJYcUc2cW9GbEJRWHo5anhKY05Edy96NXI3ZmllUjRJL1NhUzgvdVJuaDUvWDNXVlVrb3BwWlJTU3FsWnByK25ZM2RlVVZtUmlCeVR0TUtEN1RtOGQyRVhJY2Y2bXFNaUs4YXVvU0RQOUdXQ2lDdUdCcGZJYjRlSHUvMmRuNkxVTktaTmJqVW5SS1Bkdy8zZDdiZm5GWlZ1RmFpd1VDRWlzck5sRi85NDdBbkdZakVhRnRVUkNnWFRIZldRUlFjSHVmUHV2ek00TkFSSVZIQnVqWFozZEtVN2wxSktLYVdVVWtvcE5kUDFaNGZ2aTdpaGZ4T1J3cGhuaUhuQ3EwdWpHQi9YeVlsQWRmWVlkN2ZsTVpod0VDRXZHSGJhKzdyYjE2Wk82bFpLYVpOYnpTVmVmMWY3NXF4STZSMnVJNlVnS3dENit2dDU5UEcxYkg1Mks2dFdMaWN2TnpmZE9RL0oyRmlNZSs2N244N09MckRFRGR6VjM5MitJOTI1bEZKS0thV1VVa3FwR2Erdkw1RmJXTllueUp0RUNMU1BCRGk2WkpDU2NNTFhHTmtCajRHNHc1UGRtWGlZSUVKUlZxVDB0bWhQKzRDdlFaU2FwclRKcmVhY2FFLzdRRjlYKzAyNUJhWGJSVmdLRXZFOHoreG8zc21kZC8rZCtlWHpLQ3N0SVJpY0dhdTZCZUgrQng2aXVXVVhDTVo0M04vWDNiNGgzYm1VVWtvcHBaUlNTcW5aSUMrclpKY0U1Q2dSV1JpTkd4eGpPYTRzaXVQamFtN1hwRlp6MzlVV29TL21ncVhjTVdhd3IydnZ2ZjZsVUdyNjBpYTNtclA2dTlzMzVoUVdQMnhFOG9DbElpTFI2Q0IzM0hrUEE5RW90ZFZWUlBMeTBoM3paYm11dzhQL2VJeE5tN2VBdFFFcjlvbitydllIOVpRbHBaUlNTaW1sbEZMcThQWDNkNHptRmhiSEJIT2FpQVMyOW1mdzJySW9aWm4rcnViT0NYb0VqTWZmOStTQ2lDRDJ5TnhJMFovNmV6bzdmUTJpMURTa1RXNDFwdzEwZDdTNWhaRTdYT3RzRWVGMUlwTGhlUjVQYjlyTWZRODh4SXJsU3lrckxVMTN6SmRrakdITDF1ZDQ5UEVuc0JheDF1N0lDUWZ1SEJnWThQZlZWaW1sbEZKS0thV1VtcVg2ODNPM1JVeGdwWWdzU1ZqRDVyNHdwMVgyRWZSNUU4cjZ2RkVlNzhxaWRTaUVJRUZFYW5QQ2dUOXFEMEROZGRya1ZuUGVjSGQzckwrN2ZYMTJRZUU5ampnMUNKWFdXdFBiMThmdi9uQVRzWGlDMnVvcWNyS3oweDMxUlhWMWQzUG4zZmVTVENZQitraGsvTEcvdjJNMDNibVVVa29wcFpSU1NxbFpvYWNuS2JsWnQ0ZWMwRWRFeUdnZkNaRHBlaHhWUE9SckROZEFYZTRvdDdUa0UvTU1pTXczYnNhV3Z1NzJwM3dOb3RRMG8wMXVwY1lOZEhmdXppNG92Y2RBbHlBckViSUExbS9ZeUtiTld5Z3ZMNk5pZm5tNlkwNG9rVWp3aDV0dUpwRklBSWdrRXovcjYrc2NUSGN1cFpSU1NpbWxsRkpxdGhqdDdSM0xLeXFOaWNqclFKeTlJd0dPTG81U0dFb2lQczduemcxNmRJNEdlTG8zREVnQUlUc2prblBIWUUvUHNIOHBsSnBldE1tdDFBRUd1dHVqZmQzdGorUVZsand1OEdwRUNqM1BZMWZyYnU3NiszMHNyS2xoWVcxMXVtTytRSFpXTnRmLy9KZkVZakZBY3VKZS9NZlIzcTd1ZE9kU1NpbWxsRkpLS2FWbWs2emN3dDJPWTA0UWtmSm8zQ0hUOFRpNmRCRGpZNU03WUN3Rm9UajM3c2xsTU9FQVZEZ1NlSzYvdS8xSi8xSW9OYjJZZEFkUWFocEs3dHl5NFI0N0duK3Q5ZXdOMXBJRTZPOGY0SmEvM1pIdWJCTUtoek9vWDdRUUFCRWNKK0EycFR1VFVrb3BwWlJTU2lrMTI3UnQzN1FMYTM4QnhKSlcrTjJPQW5yR1hOOXpMQzhZNFozVlBRQ0lTSWFJZkNXL3RqYlA5eUJLVFJQYTVGYnFSVFEzYjlxTDJIVWllUHV1Ty9ta0U5TWI2aVUwclZpKy8zdkJISkhXTUVvcHBaUlNTaW1sMU94a1IvcmFmMnl0WFEvUUZ3dHc2ZU1WeEpJK0x1VUdISUdQTnJaVGx6c0NxVVozV1Y0dzUzdlFHUFExaUZMVGhEYTVsWG9SbFl1V253VG1VaUFBOE02M25zWkpyenNoM2JGZTFMODB1VVcweWEyVVVrb3BwWlJTU2syQjl2YjJvWVFYdnhCcm93QjN0dVZ4Nnk3L0YxRm51cFl2cld3and4bGZteWU4dmFyZU9jbjNJRXBOQTlya1Ztb0M4MnFXVkJuSC9LY0lZWUJsalV2NDJoV1hFZ3dFMGgzdFJhMXFXckgvZXhGVzZjeDlwWlJTU2ltbGxGSnFhclErdStsUkQvdS9xVXZDejdZV3MyZlkvNTdCVWNXRG5EQ3ZQM1hCa2lmR25GdFFWNWZyZXhDbDBreWIzRXBOSUJnTVhDQ3dCcUNvcUpBTFAvSWhnc0hwZmNiUHZMSlNDZ3Z5eHk5SnBHTGgwcG8wUjFKS0thV1VVa29wcFdZdEIva1IxajVscmJYUDlJVzVlV2NFei9xYklUTmdPYU8yaDhKUUhCRVJrRGRsbXZDeC9xWlFLdjIweWEzVTg5VFVOeDRsSWhjZ0VnSjQwOGtuY2NKcmprdDNySmNsSXRRdnF0dC8yYmp1NnJRR1Vrb3BwWlJTU2ltbFpySHRtOWR2VDFydkZ5S1NqSHVHRzNZVTBqdm0vMG5WUjVjTTh2cnlBVWlkMlIxMmpmbHFhV2xwbHU5QmxFb2piWElyZFlBRmRjc1dXaE84VlVReUFaWXNydWN6bjdpQVlIRDZqaWs1MEpLR1JmdS9ONkJOYnFXVVVrb3BwWlJTYXVva3ZDSHZ4OWJhVG9BZDBSRFhiaXIxUFVUSXNYeG0rUjV5QW9sOVZ6VmxSTW91OGoySVVtbWtUVzZseGxWV0xzODNqdk5sRVFvWkgvOXg5VGV2SWpjbko5M1JEbHI5b244MnVVbk41VlpLS2FXVVVrb3BwZFFVYVcxOXVzZXp5VThDc1gyenVkZDNoMzNQVVJ4TzhJV1ZiYmhpRVJFeHdua1ZEY3RXSE1SZGxab1Z0TW10VklwSWxyeExoTk1CUXFFUW4vdmt4NmhiV0p2dVhJZWt1cXFTd0w3Tk1ZVUszV3hDS2FXVVVrb3BwWlNhV2kxYm5yckJXdS9HMUNYaHUwL05vM3ZVLzdFbHB5N280elZscWJFbEZpbDBjRDlXWGw2ZTZYc1FwZEpBbTl4S0FlVU5LK3JGbWt0RkpBUGcxRk5PNXZVbkhwL3VXSWNzTnllSDB1TGk4VXVTbFd2QzVXbU9wSlJTU2ltbGxGSkt6WDVKcnJhVzNRQ1BkMlZ4NzU1Y3JNK2JVT1lFUE41ZDIwTzJtMFFFUjR4OUY1bkZEZjZtVUNvOXRNbXQ1cnpxNnVwSTBQQWpFU29CQ2dyeU9lL2NjOGpKeVU1M3RFT1drNU5OU1VtcXlTMldMQ3VpVFc2bGxGSktLYVdVVW1xS05kdmhkUlo3ZzdYV0cwNDQvRzU3SWQxanJxOFpST0NFc2dGV0ZBeWxMaVA1UVZlK0RNeU1qY2FVT2d6YTVGWnpuU0dVK3pXc0hBY2dJbHgzN2Zlb1cxaVQ3bHl2U0c1T05tVmxKUUJZYkxhMU1qL2RtWlJTU2ltbGxGSktxVmx2MjdheEJQd1AwQTN3UkZjV04yd3Y4RDFHaG12NXdzbzJNcDNrK0RYMnRLcjZGV2Y3SGtRcG4ybVRXODFwVll0WHZsMUUzaVVpNHJvdUgvN0EyYXhldVFJUlNYZTBWeVFySzR2U2twSjlGMFBBZlAxN3JwUlNTaW1sbEZKS1RiM2RtOWMvaTdWZkpUVVRtLy9lVkVaek5PaDdqcVg1bzV5M3BCMVNpL21NR1BsaWVXMWpwZTlCbFBLUk5yL1VuQldwcm80SWZNNUNNY0NxbGN0NXp4bW5wenZXWVRIR1VGRStqMkF3Z0lpSUdGdGJVVkVSU25jdXBaUlNTaW1sbEZKcUxtamVzdUZxYSsxakFLTkp3M2Myem1NczZlOUNPaEY0ejhKdUZ1Y05wOXJ0SWdzQ1FmYzhIVnVpWmpOdGNxczVLNUlSdVJwNGxZaElSa2FJVDE3NEVTcm16L3dSMXBXVkZZU0NxYjYySUF1TnljOUlkeWFsbEZKS0thV1VVbXF1OEpKY1lXMXFiTW5ESGRrODJKN3QreWFVa1dDUzk5WjFFM0lzUU1DSStiZXF1cFhML0UyaGxIKzB5YTNtSXFleWZzVlpJcHlWR2xQaThKRVBuOHN4cnpveUxXTktyTFcwN0dybHFVM1BFQjBjUE96SHE2eW9JQmpjZnpwVWpURkpYY210bEZKS0thV1VVa3I1Wkd6QS9oMjh2MXByYmZlWXkyK2VLMkl3N204THpqRncyb0plNm5KR0lkVjdXQ2l1L2FTdklaVHlrYi9idkNvMURTeG9XTGJLaUh4cDMrVTN2L0VOblBlQjlPM0IwTlhkemFjdnVwaGRyYnM1OXBoWDhjRnp6bVRKNG9aWDNIQ2ZQNytjY0hqZlNtN0tZeWFRQyt5ZDVOaEtUWmJBL0xvVnBRRmpzNjBqbVNaaHM2MlJUQSt5QlJPeUVETjRVZkhzY05KaHlIZ01KVERSMW1mam5iQXBsdTd3U2ltbGxGTFRrTlpYU3FWWmUvdUdvY3E4bFQ4MkRxZUFsTjdUbHN1RDdkbWNzbURBMXh4NUlZK1BMOTNMQlEvVmtFREVXdDVYV2QvNG81Wm5OejNnYXhDbGZEQXpkOWRUNmhVcWFtakl5VFlaUDhieWJoR1J4ZldMdU9ZN1g2ZXV0aVp0bWM0ODl6d2VmUGpSL1pkTFMwcTQ1QXVmNWRSVDN2Q0tIczlheTlrZnZvQUhIbndZZ0tSbnoyalpzdjZHU1F1czFHRXFxS3ZMelhReVgrMktQUWFjSmxKejhUTUZHd1l5UVRLc2tDa1F0Slk0TUN6WUVaQVJDeVBBRU5ndWExbm5DUTlHUi92LzBkZmMzSmZ1NTZXVVVrb3BsUzVhWHlrMUxabXErcFhmTkk1OEdxQXllNHpmdjI0cnhlR0VyeUdTRmo3elNDVTN0eFNNWDJNZkhZN1p0N1EvdDZIRDF5QktUVEZkeWEzbWxDd2JPbE9RZjBQQWRWMCtjUGI3MHRiZ1RpUVMvUEkzTi94TGd4dWd2YU9EajMzNjgyelllQlpudmZjTTVwV1ZZY3pCbjlZa0lxeGN0blIvazl2QUdrQ2IzQ3F0RmpRMGxEc200d3l3NzhES3NTSXl3Zi9VOG9MdlJIQ0I4TDVyRHZ3SkVkNWlVdlAxay9rTkt4K3gyQnZpZy94eDkrNE5yVlAvakpSU1NpbWwwa3ZySzZXbVBTOCsySGxwTUsvNExZSXNhaGtNY2UybVVpNWZ2UnMvSjZVNkFwOWV2cGZIdTdKcEd3NENyTXh3T1J2NHBuOHBsSnA2dXBKYnpSblZpNWNmRCtZbUVja0hPTzNOYitTL3JyeWN6SEE0TFhrZVgvc2tuLzc4SmJTMnRRSEVyZVhYaUYwdXlHckdtOVZIckc3aS9BKytueE9QZjgwaFBmWWRkOTNEK1IvL0RLUldkdC9UdkhuOTY2ZmtTU2oxRWlMVjFaSDhVTjdKVm5nL2NQSkViN3lDbmtkRlBFYU9seVRrV1VMV0kyUTlNanhMd0ZyaUlvd1pZVlFNWTJJWU0wTFVPTFFGZ294TzhPR1B0ZFlEN3ZLczkyTnZ5THU3dGZYcEhyK2VyMUpLS2FYVVZOUDZTcW1acDdwKzVSa1lmaVlpR2ZNengvanUwVHRaVXpUc2E2TTc0Y0YxbTB2NDNsTmxKS3pCWXRmR0xmK3hlL1A2Wi8xTG9kVFUwaWEzbWhPcWxpeVpodzNlWVVTV0FTeXFXOGpOdi84Vm9WQjY5bVFjR0lqeXljOTlrWHYvNzBFQUxONnR3NlBlQitJeVBKb2J6UG1LRVRrUENBQUVnMEhPT1AwZGZQRnpueUxqSVBQdWJlL2cxU2UrRVFEUGVvTTdOMi9JbWNybm85Uy9xS3NMVlRxWmJ6RWlIMEk0U3BESWdUZTdua2ZUNkRCSER3M1NORExFdkVTY1RNOGphQzFCdSsvUDFKdXdoQWd4VW0vRTRtS0lpVEJrREh2ZEFPdkRtVHlVbGNPR2pFeGl6M3REWnJHOVdCN0RTMTdmN0hvM3NVbm5TeXFsbEZKcUJ0UDZTcWtacTNUaGlwS01nRnd2OEdZanlCbTEzVnk2YWpkaDEvcWFvemthNU1LSHF0blVsNG0xSk1GK3RYbnorc3Q5RGFIVUZOSW10NXI5R2h1RFZVbjNNbVBNUllCYlZGakExZC82TDQ1NTFaRnBpWk5NZXZ6NHB6L242OSs1QmdBTGZWNGkrZTZXclJ2dkdnOGNyRjdzbkFQbUlxQjYzK3FNbzQ1WXcyYy9lUUZyVmpVZDFLYVVxMTk5QW4xOS9RREV4OGJxVzdjL3MzVktuNWhTUUducGlxeHd2dndZNU4waU9BZmVWak0yeWprOW5ieHRvSmRjejV1MFkwYU40YTg1K2Z5NHNKZ2RvWXgvdWMxYTYxbkxyd2JpMFkvMWJ0L2VQMmtIVlVvcHBaVHlpZFpYU3MxOFZZdFh2dE1nUDBYSXpYU1QvT0w0YmF3cUd2RTFnMmZoaHUwRmZPbnh5dFFWbGdGdnhHdmF1WFBERGwrREtEVkZuSVA0R2FWbXRLcjhzcFBGT0Y4VElUc1lDSER1T1dmeWxqZS9FZGROejBqNjIrNjRpeXV2K2lhSlpCSnJyY1hhTCs1OGR1UHZVdjF1Z001a1gxZkhFOW1GeGZjYVRCaGtzUWlCM1cxN2VPQ2hSK2p2SDZDeGNjbkxydXArNU5ISDJObXlDd0Fqem9OOTNlMVArL0g4MUJ4VlZ4ZXFLcTQ0UGhDV240dklLU0lZcktVZ21lQ0k0U0UrMnRYT1pSMjdPWEprbUpDZDNCVUxJV3RaUGpiQ3UvcDdxQnNiWlhUOGxOc1JNVWpLeXBBYlBERzNvSFJIZjM1T0d6MDl5VWtOb0pSU1NpazFGYlMrVW1yVzZPOXEzeHdwS2oxQ1JKYkVQY1BHM2t6ZVh0MUwwUGkzbWxzRUdpTWpQTnd4UHB0YkNPSFNtSjBSK01QQXdJQy91MkVxTlFXMHlhMW10WXFsU3d0Y25MdEZwQWlnb1g0UlgvM3lKV1JtWnFZbFQvUE9GcjUwMlJWMGRuZW5yckQ4dm5uTGhvdUFGeXk3R09qdWFPL0xDZCtlNHdRN0JONGtJakk0T01UalQ2N2p5ZlViT0dKVkU1Rkkzb3NlYSt1MjdUeSs5c25VQldGYlgxZjczVlAzek5SY1ZsNWVubG1RRWZtY2lMbEtSSmJzdS82NG9TaWY3OWpEdVQyZHJCNGRKampKYjc2ZUwyZ3RTOFpHT1NrNlFPUG9DQU9PUS9QNHlpTkJLb3h3U3A0Sm1FQmhaTjF3ZDdlZVhxdVVVa3FwYVV2cks2Vm1uNXhJOFJQR2tYOER5ZTRhRFpEbEpsbFROT1RyYkc0UldKUTN3bDI3OHhoSk9vaFFLb0dzNS9xNzl6N2xYd3FscG9ZMnVkV3NWVkJYbDVzaEdkZUx5QnFBb3NKQ3J2dkI5NWhYVnBxV1BLT2pZM3o3bXYvbXdZY2ZUYTNnaGkxZU1uNUJmMDluKzR2ZXFhOHZNZERkL25oMmJzbE54cUVScEJSc1lQZnVOdTY1Ny84b0xTbGhYbGtKd1dCd2dydjJjOXNkcVFrbzF0cG9mM2Y3cjZiMENhbzVxYUppYVVFZ0orZDJZK1JNRVhJQXdsNlN5L2J1NXZLT05tcmlzVWxmV2ZSeWdsaHE0akhlTnRESHZIaU1CN055U0lpQVNKYUl2RDRvN3V1U29meWJZdEV1Sm1EbzNBQUFJQUJKUkVGVWY4OFBWRW9wcFpRNkNGcGZLVFU3RGZSMDlPWVZsUUc4UVVTa2RTakljV1ZSQ2pQOFBSRWlQNVNrYTlSbFhVOG0xaEpBSkMrM01PK3VnZTd1cUs5QmxKcGsydVJXczVWYldsenhZVEh5WVVHQ21abGhycmowaTJtYnd3MXcyKzEzOFlQcnJpY2VqeVBDRUhnWDczejI2WHYrT2Fia3hRMzBkblNFOGtwdmRSMjZRRjRyUW1CZ0lNcWQ5OXhMNis3ZDFDMnNKVDhTK1pkWjNZbEVnaHYvZkRQSlpCSWdSdmE4WDQvMjdSMmQ0cWVwNWc2cFh0VFlaRElDZnhDUkl3RWM2M0hrOEJCZjJkdkttNkw5bUpkL2pDbTNaR3lFcHBFaDlnWUM3QWtFc0NJSVVoRU9PYWRGOHVjOTFOZXo5OFUvWkZKS0thV1U4cGZXVjByTmNwazVCVzBCMXpuS3dvSm8zSkhzUUpJaml3WnhmUHpMN1Jvb0RNVjVwRE9IdmxoQWdDckUzZGJmMWY2RWZ5bVVtbnphNUZhejByeXFaUTJCb1BrQmxrSVJrVk5QT1prUHZmOXNBb0gwek9GdWE5dkQrOC8vR01QRHd3QjRIbi9adVdYRHBjQkJmMlE3MU5zKzFOL1YvbWhtWWNudkhUaEpSSW84eitQWnJjOXh6NzMzczJMWlVzckw1KzMvK1pIUlVXNi80eDRHb2xFUUdYSGQ1QzBEWFIwZFUvTU0xVnhUWHRQUTRBUkNQd1paTFlJcFNNUTVyN3VEVDNYdFplblk2TFI0QThiNDdzcVY4Uml2SGhxa0lKSGdtWXd3SThZQlN5SEdObVVYRmo4MjBOMmhiOFNVVWtvcGxYWmFYeWsxK3czMmRVVWorU1VPam5rOVNLQjFLTWhyeXFJVWgvMGRpVjJVa1dBZzd2QklSdzRpR0VHVzVXWGwzOURmM3pYb2F4Q2xKcEUydWRXc1U5VFFrSk1aQ1A1RVJGYUxpRlF1cU9EU0wzNk84bmxsYWNuVDI5ZkhaeTY2bE9kMnBEWXN0dGF1SDRoSDN6SGEyL3RLVHVXejBlNzI3dXlDdkQrSk9EbUNMQUpDMGVnZ04vNzVMOFJpY1dxcXE4ak95aUlSVC9EMyt4OWd6OTUyeEpLUXBQbDdmOC9lclpQK0JOV2NrMTlibTVjVnpQby9oR1VpWWpJOGo4djI3dVo5ZmQza2VTOFlMejh0NUhnZXEwYUdLVWtrZURncmg1Z3hBbFFZTVc5MGlmeDBlRmhuU0NxbGxGSXFmYlMrVW1yT3NBR25hRXN3MDV3aVNNVmd3dEE2Rk9UdDFYMitoaENCcGZrai9MVWx3a0RjUllRSXJqTy9yNnY5UmwrREtEV0p0TW10Wmh1M3VMamltd0wvSVNJU0RBVDRyNjk4bVZjZHVTWXRZV0t4R0QvLzVXLzQwMTl2SlpsTVlxSEZzM0p1KzdabkRxdlpQTkRkSGMzSkNOeGxBNkVOZ3RRQTh3RjVjdjBHbmx5M2djTENRbXFycTNqNEg0K3g5Ym50V0t3Qis0Lys3dmJISnUvWnFibG9RVU5EZWFhYi9Sc3hza1pFcERRZTR3c2RiWncrMER2dFgxQU1zSGhzbEhteEdPdkNtUXc1cm9oSWZqRFRPVFluSExsallFQm4wQ21sbEZMS2YxcGZLVFczREE5M3huSUtpOWNKY3BhSXVEc0hNNmpMSFdGUjdwaXZtMUFHSFV0TnpoaTM3b3JnV1FGa1lWNWh5Y1A5M2UwNy9FdWgxT1NaN3ErWlNoMlN5c1VyVG5Vdy95a2lHUUFmLytoNW5ISDZPLzVsVnJXZk5tL1p5bVZYZm8zQm9TR0FoUFg0ZHN1V2RiODltRG5jTDJkZ1lDQXgwTjJ4SmErNDRCWXcxY0JpYTYzczJkdk9IWGZkUTNSd0NNZHhlR3JUTXdDT2lOblExN1gzNzVOeGJEVkgxZFdGQ3Azd3hjQzdFWEZMNG5FdWE5L04yd2Y2U00vZnNFTW5RRU5zbEpxeE1SN096R2JZY1JDUmNuRmRMelBrUEJTTlJ1UHB6cWlVVWtxcE9VVHJLNlhtcElIdWpyWklVV2tXY0t5SXlQWm9CcStkRnlVdjZPOG1sTVVaQ1hZTkJYbTJQd01MTG1LeXNvc2k5MFM3ZEJOWk5mTm9rMXZOR3ZQclZsUzRScjR1SW90RmhHT1BlUldmK2VRRlpHZGxwU1ZQZi84QW43cm9ZblkwNzB4ZFlYbGlKT0Y5ZHFpM2ZWSm5YUFYzZFEzMmQrWGNuRnZzRG9vMWk4RG1KcE9lYkhqcWFiYnZhQ2FSU0pBNkc4bTJ1SVdSTzRhNzliUkI5Y3BVRkpjdmRjVDhFSkZNeDFvKzJyV1hkL2YzekxnWEVnR3E0bU1rRVI3THpNSVRjVUJXV0RkOHgwQlArKzUwNTFOS0thWFUzSkdXK2lvWWhPeHNpTWZCVHM3NkY2MnZsRHAwT1pIaVp1TTRieEFvN284NVJJSUoxaFFQWVh6OGhDdGdMRG1CSkE5MjVEQ1VjRVhFVmxyclBEYlEzYjdGdnhSS1RZN3BzbmVGVW9jdDRNakZJTWNERkJjVmN1SDVINlNvc0RBdFdjYkdZbnoxRzk5bTdicjFrSnJEM1I2UEpjOXRmMjdERkczOHVHMnM1Wm1OMy9CSW5nN2NBTVE5ejJOb2VCajd6OEsxT3N1WTdLazV2cHJ0S2l1WDU3dkcrVGtpMlFDdkdSemdmYjNkVE9sV3JybTVzR1ZMNnMzWHZxOFRUcGlVaDNhQXMzcTdPSEd3SDFLZkF1VzZqbncvVXQwVW1aUURLS1dVVWtxOURGL3FxNndzK09oSDRTOS9nVjI3WUhRVXhzYWdyeS8xNTdQUHd0VlhRMVBUWVI5SzZ5dWxEczJ1YlU5dHg5cmZBZkdFTmR5MHM0Q09rWUN2R1VUZzZKSkJYbE8yYjdLUVpEc2lsMU5YRi9JMWlGS1RRSnZjYWxhb2FtaDZyeGo1b0VocTBjTzVaNytQSTllc1R0dVlrai85NVJadXVlMk9mMTdoMlUrMmJ0KzRjYXFQMjdKNTR4UE5pYUZ6UEdzLy9memJMTElnR1RQcFdkYXVaam94WVhPUklFMEFaZkVZbDdYdkp0dE84U1pJUC8wcDFOZFAyY05uVzQ4dmR1eGhmaXgxY29PSUhKa1g1a3RUZGtDbGxGSktxWCthK3ZycW5IT2dwUVd1dlJaT093MHFLaUIwUU4vS2RXSFJJdmo0eDJIdFd2ajFyNkdrNUxBT3FmV1ZVb2ZFeGhQMmVtdlpCTEFqbXNIL1BsTXlXU2RZSERUSHdNY2EyeW5KMlAvM2RuV2xtM201dnltVU9uemE1Rll6M3Z6NnBTdU4yTzlBYXRIRDYwODhuZzk5NEd5TVNjLy8zanQzN2VJWHY3bUJrZEZSZ0lTMTltZjlpY0hiZkF1d2Jkdll6czNyLzl1enlWZGo3WU5BYWw0Sk5zOElRZDl5cUZtanFtNWxFMGIrSGNCWXkrVjdkMU1kbitLcE4xZGNBZTk4NTlRZUE2aUt4N2hxVHd0bXZKSTAxcDVkVTc5MDVaUWZXQ21sbEZKejJwVFdWeUx3d3grbUZnd1VGQno4ZmY3alAxTE43c05jWktEMWxWSUhiL2UyRGExWTd3djdMdjkyZXlHUGRQaS9ObTFCZG95TG05cjJiK0ZsUk02dlhMeDhqZTlCbERvTTJ1UldNMXBaM2FwaTF3UXVzVWdod09MNlJWejZoYyttTmRQM3Z2OC9iSHBtTXdBV2I2dVhTSHl6ZC92MmZyOXo3Tnk4OGVHeGVQSS9iTkplYWExZDc4RXZ2RkgyK3AxRHpYZ09qbjJYd0h5czVUVkRBeHd4TXFsajVWL28wNStHU3krZDJtTWNZT1hvTU1jTkRZQzFXS1RRR3ZlZGdML25DU3FsbEZKcUxwbmErdXFxcStEODgxL1pmZWZQaDF0dlRZMk5Pd3hhWHlsMThKcTNiUGlieGQ1Z3JiVXh6L0R0amZNWWpQdmZybnREUlQvSGxBeW1HdDJXaUxIbWc5WFYxUm0rQjFIcUZkSW10NXJSTXB6azZVYnMyMFZ3d3VFTXpuelBHU3lvbUorMlBELzd4YS81eTYxLzIzODVhYjFQdG14N2VsTzY4clE5OTlTdTVtZlhmM1drMXg2N2MzUDhNNjJ0VC9la0s0dWFtY3JyNi9ORnpGc0FOMmd0Ynh6b0p6ODVoVHQrZitwVDhPMXZUOTNqVHlEYjh6aGxvSjlNNjVFYWVTUnZLNjl0bk9kckNLV1VVa3JOR1ZOYVh4MS9QSHorODRmM0dBc1h3cFZYSHRaRGFIMmwxS0ZKV084cndBNkFaL3JDL0dsblBwN1BZMHRDeHZMZWhWMUVna2xFUkRDOHc0WnlYKzF2Q3FWZU9XMXlxeGxyZnQyS294SDVPb2dMY05xYjM4ZzczbnBxV3Vad1cydjV4Mk9QYzgwUHJzUHpQTURHckxWWDdOcjgxQjBIY2ZlcGxteHYzekFFbTZaNHZvU2FqVnd5VmdKTEFTTEpCQ2NOOWsvTkM0Y3g4TjN2d25lK014V1AvcElFZU4zZ0FLWHgrTDZybHJsT1lJWHZRWlJTU2lrMUoweFpmZVU0Y04xMXFkRWpFK252aDEvK01yVVI1VWMrQWpmZStPS1BkZjc1aHpXZlcrc3JwUTVONithTm02M2wxOWFTSEVrYWZyKzlnUDZZNDJzR0VUaStmSUFqaXNiUExMR1VHT0dMdm9aUTZqQm9rMXZOU09VTGx5MEl1bktkaU9RQUxGdmF5R2MvY1NFWkdlazVrNmFqczRzZi91aW45QThNWUsyMTFuSjdZakJ4ZFZyQ0tEV0pqSkVMOW0zbytvWm9QMFZUc1lxN3NCQnV2aGsrK2NuSmYreURWSkpNY09MZ0FLU0tPOGNZemsxYkdLV1VVa3JOYWxOV1g1MTU1b3ZQMC83SlQxS2JUSjU1Wm1wZTkvLzhENXgrT3J6dmZVeTR5MTB3Q085KzkySEYwZnBLcVVNU1R3aS9FTEZ0SUd6c3plSzJYWG0rYjBLWjVWbyt2clNkb1BGU3E3bkZuRlJaditJc2YxTW85Y3BvazF2TlJJRkF3SHpjanE5K3lNbk81dXRYWGs1eFVWSGFBdjM1cjdmeXdFT1BZSzFGb0pORThqczZHa1ROZENVMXkwcEJUbUY4UTZRemU3c20veURISFFmcjE4T3BwMDcrWXgraU0vcTY5MitRaE9FTnBRc1h2dkxsUzBvcHBaUlNFNWl5K2tvRXZ2U2xpVys3NmlyNDRBZWhzL09GdC8zcVY2a05LaWR5ekRHSEhVdnJLNlVPM3U3TjY1LzFyTDFtMytWdmJ5eG4rMERJOXh6TENrWTRiM0g3L2swb0hVZStzcUJ1MlVMZmd5aDFpTFRKcldhY0JRM0wzeXlZOTR1SXljZ0ljY0g1SDZSdVlXM2E4anp3MENOODkvcy93UE04ckNWcFBmdUQ1bTFQM1p1MlFFcE5rb3lndkZhRU1NQ0trV0hxWW1PVGY1RFBmamExd2RFMHNEQTJ4b3FSWVFBRXlRbzcyU2VtTzVOU1NpbWxacGNwcTY5T1BERzFVdnY1bm5nQ0xybmtwZS83Mjk5T2ZIMTUrV0hIMHZwS3FVT3pNekg4Zld2dDN3RjZZeTVmM3pDUHNhVC9JMWsvME5ESnN2d1JBS3lWY3VNNm53QmMzNE1vZFFpMHlhMW1sTktGSzBvY1k3NHFRaUhBVVd0Vzg0NjNua1lna0o3ZnRkdWJkM0xwRlY5amJDdzE3dHBpL3pUU3o3ZlNFa2FwU1dhTWVkMis3NDhkaXZyN2dqRTg3T2ZSWVB3RjhZU2hnUU92T01YM0VFb3BwWlNhMWFhc3Z2cmdCeWUrL3BKTHdQTmUrcjVkTDdLYTNEbjhlY0JhWHlsMWlMWnRHNHNudkl1eE5ncndXR2MyOTdUbCtqNjJKRGZnY1VadEZ5R1QyanpXaUx5MWVsSFRNbjlUS0hWb3RNbXRaaEtUR2VCWFdCcEp6U3poOG9zdm9xaXdJQzFoUmtkSHVmN252MlJueXk1SWJUNjVQUjZMZnpxMXlhTlNNMXRkWFYwSXl4ckdUNlY5MWZDZ1B3ZE9KT0NLSzlLeUFTWEFzWU5SNUo4VjVERTBOZ2JURWtRcHBaUlNzODZVMWxmbm5RZEhIcG1hc1gzbGxYREREWERyclhENzdRY1RiT0xyZTNzbkpacldWMG9kbWxnd3VkR3o5bmZXV3E4Lzd2RDdIUVgwcG1FVHlwUEtCMWhadUgveFVaVjErS2l2SVpRNlJOcmtWak5FWTdCcThZcFBJK2ExSWlLWm1XRysrNDJ2VVZOZGhielk3dUZUN1BhNzd1SFBmNzBWVWl1NGU2MzFMbXZidnFrMUxXR1VtbVJEZ1VDWmlPUURsQ1RpekUvRXB2NmdUenlSZW5OMitlVXdGUnRjSG9TS1JJeWlSQ0oxUVNTM2ZNeVVwaVdJVWtvcHBkS3FycTR1VkZGUkVaN014NXpTK2lvYWhjY2ZUODNZdnV3eU9PT00xSjRuQjdQODg1UVhXVnk5Y2VPa1JOUDZTcWxEMDdscDA2Qm5rOWVCOUlMd3dONGM3bXJOOHoxSFNUakJoWTE3OTE4MjJMTnFGaTg3MmZjZ1NoMGtiWEtyR2FGcXNiTkdrSTlZYXdQR0dON3k1amZ4aHRjZG43WTh1MXAzODkxcmZzalEwUGlubXBiZkQvY2svd3k4ekxtQVNzME1UaUpRWnEwTkF4UW40bVI0VTNoKzNNQUFmT0lUOEtwWHdicDFVM2VjZ3hDMGxwSkVmUDlGNHpqejBocElLYVdVVW1tUm1abTVxTGk0K1A1VnExYmR0bXJWcXJPV0wxOWUyOVRVRkFFQ3IvUXhmYTJ2RGxaT0RweCsrc1MzM1gzM3BCeEM2eXVsRHQydVo1OStET3dmckxVMllRM2YyRGlQL3BpL0xUd1JPSzVza0hkVWRhYzJvUlFKZWRiOVFYNXRyZjhkZDZVT2dqYTUxWXdnbVA4RWFrUkVhbXVxK05EN3o4UjEwek9IT3hhTGNlR25QazlMYTJyUnRyVzJiYUJqNkhPZG5adDhtdWVnMU5SenhjNWpmRk9rNGtTQ0REdEZuOS9jZEJNME5NQTExNlJ0OWZhQkF0WlNuRXk5Q1JOc3lCVlAzNFFwcFpSU2MxTWNDSWpJS1NMeWM5ZDFuekRHL0dYVnFsWGZXcmx5NWZ0WHJWcTFzcTZ1TG5Rb0QraGJmWFVvUHY1eHlNMTk0ZlZ0YlhELy9aTnlDSzJ2bEhwbFlnTWpsd0JiQUhyR0FsejlWQm54TlB6YStNenlQVlJscGM0OE1ZYkt2RURPK1lDLzgxT1VPZ2phNUZiVG5WdlZzUHhTRVhtRGlFZ29GT1JURjM2RTJwcnF0SXdwR1JzYjQ0Yy91cDVObTdkQXFzSGRZUlB4MDNwNnRnMjg3SjJWbWtHc1NDRVFBb2drRXdTbmFxWFJ6MzhPZS9jZXhBLzZ3N1dXU0dLODJXNXhMYVl3M1ptVVVrb3A1VC9QOHhJaXN2OFRlQkdKQU1jQkh6UEdYQVA4T1NjbjU4NVZxMVpkdG56NTh1WEF5NzQ1OGEyK09sano1OE5GRjAxODI5Vlh2L3lHbFFkSjZ5dWxYcG0ydG1lN1BPdGRacTBkQTdoMVY0UzFYVm0rNXlqTlRQRGV1azRjc1ZoclhVVGVVMW0zdE1IM0lFcTlERzF5cTJtdHVyN3BOQ1BtYy9zdW4zZnVPWng4MHV0ZStrNVRhTzI2RGR4dzQ1OUlKcE5nN1NqWUgrN2N0bWxEMmdJcE5WVkV3dGpVcC9OaHo4TmhHcHhPNndOaklieHZWWldJZzVGSm5jV3BsRkpLcVpraG1Vd21yTFdKZlpldHRkalVmR3NSa1d3UnFSS1IxNGpJZjdxdXUzN1ZxbFZiVjYxYWRXVlRVMVBUaWhVclNpYWM1ejNkNnF2dmZ6ODFydVQ1dXJyZ0J6K1l0TU5vZmFYVVlSamhMb3Y4eFZwck8wYUQzTEM5a0tHNHY2MDhSK0JOQy9xcHp4dEJSRVNFRmJpQjkva2FRcW1Ea0o1NUQwb2RoS3FHRlRVaTlyTVdzZ1U0L3JoaitkRDd6OFp4MG5kV3pEZStldzE3OXJaRGF2ajIyckhFOExWQSttY3NLRFhKakxWaGpIRUJ3dGJpSE15bVJiT0F3Wkx4ejFWTDRvcFh2M3IxNnN1OTFIVXhFZkdzdGNtRCtIUFU4N3hCRVJrRWhwTEpaRlJFQm8weGcrdldyUnNFRWk4WlJDbWxsRkpwNVRoTzVyN1YyZlo1ZGRDQmwwVUVTWjFpdWhDNEJQaVM2N3JQRmhjWHJ5MHFLbnJhV3Z2NDJOallFNXMzYis2ZVZ2WFZPZWZBTzk0eDhXMWYvQ0lNVHQ0a3h1ZlhWMWliTVdrUHJ0UXMxOUt5c2JlcWZ2bjFZcHpqZ2VLNzJuSTVyVEtMRTh1anZ1YVlueFhuMzJ1N3VYeHRKZ0JHN1BtVmRVdC8yYkx0NlUyK0JsSHFKV2lUVzAxWFlrUXV0SENNaU1pQ2l2bGNjUDY1WkdhbTUwUC9zYkV4cnJqcW02emY4QlFBMXRJdENmdVp2ZHUyZGFZbGtGSlR6RU15eEZwSFJNand2RG56WW1HQWpQRTNuTlphRTNSa0lmQnhFYkVpNHFYT05CWnJyVVZFTEdDTk1mYUE2KzM0enlZZHgwa0FjV3R0d25YZCtQaHN6OFNxVmF2aXdJQ0lkSG1lMXcxMFdtdTdSV1N2aUxURzQvSFducDZlUFcxdGJjUHAvdmVobEZKS3pUWU5EUTNsZ1VDZ1BCQUlGQ2VUeVdMSGNZcUFJaEVwQW9vOHp5c1drV3dnRTZnNDhMNGk4cUlONzMyakZFWEVBSXRGWkxHSUpLMjEzZUZ3dUt1cHFlbXhvVmpTalh1ZUkyTFNXMS9WMWFYMlE1bklJNC9BVDM0eXFZZDdmbjBGOXBCbW1TczExKzMwUnU2cE50bTNDWndWamJ0OGErTThqaXVMRXZCNU5zUHBOVDNjMWhyaGtZNGNCTWszcnZNRDRBM2o3M09VU3J1NTByZFFNMHgxL1lvemdBK1BGNG1jOWQ1L1orWHk1V21adzIydDVkYmI3K1IzZjdocDMrVXg4RDdidkczakk3NkhVY28vZHZ4TDluK1Q3a1Era05RcTlnTXVXbUg4dk9RRE4xZDVzZDlGRTEzL1VyKzNqSGxoWlJvTUJpa3JLMHVXbHBaMkF6dUJGaEZwOFR5dnhWcTcwL084RnRkMXU0QzRNU2JXMzk4ZlN5UVNzZWJtNXJIeC8xUktLYVhVWENEVjFkVWgxM1dEcnVzR2pERUJON1V6Zlpiak9CVWlVbW10cmJiV1Z1NzczaGhURHV4ZlJUelJSdmI3WHB1ZjM4emVmOUFEWHRjUC9Kbm5ON3ZaMzlBbE12NmVacmtyc2l0dXNVZ2E2NnR3R1A3d2g0bkhsQXdQdzlsbnd5U3ZNSDlCZldWRng2WXFkU2kyYlJ1TGxkZC9KcGdYZnFzZ2tXZjZNcmwrU3pFZld0eUo4ZkdYU05pMVhIVkVDMis5czRGbzNFVkVqcTVxV0hIV3ppMGJydGYzSVdvNjBDYTNtbllxNjVZMll1VFgreXJFbzQ4NmduUFBUdCs0cDIzUGJlZTZuL3djYjk4cGR0YitzSG5MeGwrbUxaQlNQakRJR0lJSG1MaU1mNVB1VUQ3d1VqTkp4aStKRi9PODU4THdaYy96QWlKaXJMV09NY1pZYTQySU9CUDlPZjR6WVNEYldwc3RJam5XMm13Z1ozeGwyQVR2S2wvQUVaRVNvQVE0a2dQZWREdU9nN1UySmlJOTF0ck8zTnpjUGRiYVBmbjUrVzNXMnQyZTUrMEZXajNQYTN2cXFhZjI2c29LcFpSU00xMTFkWFZHSkJJcFN5YVQ4d0tCd0R4cjdYd1JLYlhXTGhDUk1xRElXbHNBNUl0STNyNzdqWThTMmYvOUlSb1liNGdIbjMvRFJBM3c1elczTGRCanJYMUNSUDZhVENZZldMOSsvZnFhaHFiUGlPSFV0TlpYMTE0TEsxZE9mTnVuUHczUFBqdnBoM3grZllWNG81TitFS1ZtdWJhMlo3dXFjMVo4R1NQZkJBSy9mcTZJRStZTjBCQVo4elhIL0t3NDcxbll6WSszbEpEd0NCcVI5OCtyV1hMWG5oM1A3UFExaUZJVDBDYTNtbFpLRjY0b01ZNzVsa2hxVVVQRG9qcSsrNDJ2cFMxUElwSGsrdi8zSzdaczNRYXBndlVKTDVuOGtjN1RWYk9keFJzVEswbEUzREZqOEVRbWZWWFBkT1FCWStQTlpCRzh1R2UycmwyNzl2dmppNUQyZjYxWnMwWkdSa1lrRm90SklwR1FSQ0loQUtXbHBSS1B4OFZ4SERjYWpRWmMxM1dOTVFGampDc2lBV09NbTB3bU04WlhkUlh0K3dLS2dISmdQbEFwSXVVdmxWTkVna0RaK05meUE5N0FqNHJJQ0REc09NN3c2dFdybzliYVptdnRSbVBNTS9GNGZOUEdqUnMzNlY0Q1NpbWxwcXU2dXJwUU9CeGU1ampPWWhGWktpS0xyYlUxUUxicnVtRnJiZWI0S0pIUWdZM2xnMjFpZTU3WEl5SzdnUTZnYzkrWDUza2RRSytJZEloSWJ6S1pkRnpYL1I3d21uMzNmYm5tOXZqamJ4R1JIeVVTaVR0YzE5Mzc1Sk5QZHUxYjRaajIrdXJDQytIOTc1LzR0aHR1Z1AvOTN5azU3UFBySzgrS3YxMDVwV2FKSkdPL2QyejRuU0s4dG0wNHlFMDdDL2hVemw1Q2puKy9SeHlCdDFYMWNuZGJMdHNHd29LMVI0UXlRdThBdnVkYkNLVmVoRGE1MWJTU0VaQXpFVjRMRUlsRStNaUh6Nlc0cURCdGVYNzNoNXU0NmVhL3d2aUtESnUwVjdWc2UvcVp0QVZTeWllZXlLZ1JTUW93YUF4eGhPQWNPQU10S2NMZ3ZoRWkxbnJpMlpIeG0reUJwK0E5OGNRVEU5Ni90YlYxc3FLNGRYVjFaVGs1T1F1c3RSWEdtQXByYmNYNGlyWDVJcEpyclEwQllTQlRSTUxXMnBDSVpJaElCcEMvNzRGRVpMV0l2Qk1nRUFnd1BoTjh2WWc4Nm5uZW85YmFEZGJhUHNkeEJudDdlNlBOemMyNnVrb3BwZFJVa2hVclZtUjZucGNOWkJ0amlrUmtwWWdjRFJ4cGpGbjgvUGVwRXpXd3JiV2VpSXdCdzliYTBmSHZZOENJdGJZRDJBVzBlSjdYS2lLdG51ZTFBSzBiTm13WU9zaWNnZFdyVi9mdk8vNkxqQ094MXRvaEVXbTMxajZXU0NUK1orUEdqZmU5MkFPbXRiNDY0UVQ0N25jbnZtM3paamozM0NrNzlFdlVWMHFwUTdCcnk1YTJxb2FWUDBkWWs3U1NkZU9PQXQ1ZTFjdmlpSC9sdXdnc2pveHk2b0krcm40NkEwUkNZQytpdlB3NmRFOGhsV2JhNUZiVFJuVmpZeG1lWENtcHBnMG52LzRFM3Z6R2t5YWNXZXVIOVJ1ZjR0SXJ2bnJnVlYvZnVYWERqV2tKbzVUZnJPMUJHQVBKN0haY3hveVFOUWZXL2laRTZIWURxUXRDSENNOTZZcXliZHUyVm1EQ3JubGpZMk8ydGJZd0dBeVdpc2c4WUI0dzMxcGJCcFNMeUw1VHVRc1BuQ1ZPNnMxNUFEZ0NPTUlZODFGcjdaaUlOQVBOK2ZuNTIvUHo4NThUa1IzSlpIS0hpT3hZdDI1ZG4yL1BXaW1sMUt6VTJOaFlGZ3FGYXF5MXRVQTFzTkFZVXkwaU5lT3ZXeThZQ2ZJOGlmRVYxM3ZHdjlwRXBNMWF1OWRhdThmenZIYWcxM0djSG1OTTM5cTFheWRqVkZmQ1dwdDhzWEVuMXRvV2ErMzlJbkl2Y04rVFR6NzUzTXZPcEUxWGZWVmZEemZlQ0JQTUlDY2FoWGU5Q3dZSHArencwNmkrVW1yR0c0aEhiNHdFYzkrSmNHcjNXSUR2YkN6ajJtT2JmZCtFOHB6NlRtN1pGV0hiUUJoQnlxcHppNjl0Ym12N3NJNUtWT21rVFc0MUxWUlhONVpaTDNDbmtWU0RlMkZOTlovNXhBVVRiZ2JqaDczdDdYejkyMWZEL3BsNjl2N216UnN1VGtzWXBkTEJ5bDZzakNEa2Q3c3VZMkxteElTTE9FSzNrL3E5WXlFR3liM3B6alNSVFpzMkRRS0Q0eHRUN21QS3k4c3pzck96TTRQQllOZ1lrd2xFSE1lcEI1WUNqY0NTOFliQ2dadG9ob0NHOFM4THhLMjFRNDdqUksyMTBhYW1wazNBdmNsazhwNk5HemR1MFUxbGxGSktIUVMzcWFucEtPQkU0UFhHbUhKcmJiWXhKZ2ZJZXY0SHNBZXkxc2FCYmRiYXpTTHl0TFgyR1d2dE5xQXZtVXlPSkJLSjRZR0JnWkcydHJhUktYNU5zaS9TckZtYlRDYXZjeHpuN3VIaDRmWXRXN1pFRC80UjAxQmZGUlhCTGJkQVFjRUVlU3k4NzMyd2FkT1VScGdwOVpWU00wSHY5dTM5ZVlzYUx4RW5jRElpZ2IvdnllUG1uZm04cTZiWDF4eDVRWThyMTdSeTFyMExpVnVEd09sVmk1citzSFBydWx0OERhTFVBYlRKcmRLdXVybzZnN0I3a1VHV0FSVGs1L1BkYjM2TjRxS2l0R1g2N2UvL3lKUHJOa0NxQWJRcm1VaCtkWHljbkZKemdwZE03RFZPWUFTZzJ3a3dkdWliTmMxSWNSRzYvL25oV3N3bVpTYTlDZlBhVXFjSVB2ODB3WDhjZUtHaW9pS2NuNTkvbE9NNFI0bklVZGJheFNLU003NGhaallRRUpIODhjMjdFSkdsd0x1Tk1heGF0YW9GdUU5RS9tNnRYWnRNSnJ2SHhzYjZ0MnpaTXFqTmI2V1VtcE9jcFV1WDVqbU9reWNpeFNMeVdoRTVFWGp0K0diTCsrMWJDVzJ0dFNJeVlxM2Q5NEZ0NzNnait4RnI3V01iTm14NGNuenNTTnFKeUNnUXRkYnVCdTd6UE8vNjlldlhQL3BLSDgvMytpb25CLzcyTjZpcm0vajJpeStHbTIrZTJnd3p2NzVTYXRwcDNycHBYZlhpbGYrTnRaOU1JdkxORGVXOGRsNlU0Z3gvdHc1YlZUak1XNnQ2dWJHNUFFU3lqY05IS2l1WFA5VFNzdEhQanJ1VTE5Y1hCa3pHcDBUa28zaGMxN3hsL2FYVDVYVkUrVXViM0NydGJERHZUY2JLK3hGd0hJZlBmdXBDbGpVdVNWdWU3VHVhdWZaL2YwSXltVnBWNFhuZUwxcTJQblZuMmdJcGxRYnh3YTQ5YmtGWkZJUU8xNlhkRFZBZG4vMTF3dDVBZ1BaOXA5TmFocjJSM2ozcHpqVFpXbHRiUjFwYlcrOEQ3bU44OUlreHB0WjEzUnByYmEweHBuYjhkUElhb0FvSXkzaG5Ra1FxZ1RPQk0wVWs2ampPbHF5c3JNMnJWNi9lbkV3bU56bU9zM250MnJYUGFWR3BsRkt6VjIxdGJWNWVYdDRpb05GYTJ6QytPV1NEdGJiMnhjYU9XR3Y3Z0diZ09SSFpZYTNkRGpRbkVva2R2YjI5TzF0Ylc2ZmxqT1prTXZrWFk4eWQ0K05JV2c3M0ExMWY2NnZzYlBqclgySE5tb2x2LzlXdjRLcXJwdWJZenpNWDZpdWwvQmFMeGI4WENnWmZENnpvR1hQNC9mWUNQclM0dzlleEpjSC96OTU5UjhkUlhYOEEvOTQzczBVcldiMWJ0bVFqUy9KYVhxMXNlbzlwb2ZjV2ZoQkM3NkdHRWlBUUVzQVFRZzBrRUNBUVNrSWdwb2RRUXUvWWtsYTJMTm15TFZteWVsbDFiWm01dno5MlJSeGlnbzBsamNyOW5LTnp0TE1yN1hlUHJaMjNkOTY3VDJPY3RFTW5QbXVMdzZaQkJ3RGVXM1BTNFFDZUhJL256OTZoZUpaZFY4Y1FxVE5BOEFBQWlJL0tLU3grdXJGbXBXODhNb2lKUllyY3dsTFpPeFRQSW9XZmc1QUFBQWNzMlJjSC9HQmZ5L0pzYW1yQ2FXZWQvKzhDTjV0dkQvdGJ4MmYwSjhRRTB0cmFPcENYa0ZrT0RkNndVdmpjRllkZGhyWjJuNmJKNnhOWEhNeVJXVldNTHlmcWgrN1JGRzE5NG90K0lUOC8zNkdVbXVGeXVlS1lPU202Q2RnU0l0cWJtVFBwMzAxSlp4RFJqdEgrM21HbFZDOHo5M2k5M2pZQWI1dW0rWGVmejFjeExmcmNDQ0hFRkplVGt4T1RtcHI2QXlJNkdzQk9SSlFNSUJGQUxCRXBiTGxuZFRVenY4c095bC9KQUFBZ0FFbEVRVlRNYnltbGFrS2hVSit1NjMxbFpXVURrNlZuYTBWRnhmT2p1WnB6M01aWGNYR1JHZHg3N0xIbCt6LzhFRGpqak5GLzNtOHhIY2RYUW95MXB2VlZtM0tMU3A0a3BsdkNVREhQYjBqR1liUDltQjAzdm5OTkZpWU40YUNjSGp5MkpoMGdtZ0dGS3dIOFphd252Y3d1S2psTUE2NEJzQk1JWDE5Z1pjSUFjYWhqTEo5YlRGeFM1QlpXc3R0czJ0MEFGZ0ZBck11Rjg4NytDVkpTdHRBdmJoejA5dy9nZ2QvL0VVM05rZFZ6REt3T2gvR1QxdGJXcVYvWkUySUx3c3A4eXdidGRBRDRPSFlHTHU1c3hWUnVXc0lBM291TC8vcTJ5WmlXL2VScWEyc0RBQUlBT3FLejdzb0FQQXhBS3kwdExRYXdoSm4zQlRBdjJ0WWtnWm1kMFlKSGNyVG45eTVLcVo4dldyU29ucGxmRDRmRHJ6RHpHbDNYTzh2THkzdWwvWk1RUWt4b2VtbHBhVkk0SEU3UmRYMG5aajVhS2JWL3RLM1ZONWtBZWdIME1MT2ZtYjlpNW5jTnczaHo1Y3FWclJaa0gyMmpmcjRhOC9HVjNRNHNXL2J0QmU0MWE0Q2pqZ0tDNDFNSWsvR1ZFR1BHR0E3eG4yTjBQZzJrUEhYOVRqeGVrNFliRjIzQ2VIYWF0R3VNYzR0YThleTZGQXdaR2tDME1IZSs1OGI2MWI3cngrRHB0T3k1N3BrMnUvMHVSVGh1aTQ4d3FiNmhwcVpwREo1YlRBSlM1QmFXeVMzMFhxVUl4NDdjZnZEZTM4QlR2TUNTTE15TXQvNzFIbDU4NWZYSWJmQ0FHZUtyTjlYNkdpMEpKTVFFb0ZINFhZWTJTSUNyUE1hRmpUWTdjcWR3eTVLTk5qdVd4OFFDa2ZlRVlRb0UzN1k2MHdSamxKV1ZWUUNvQUhCUGNYRnh1cVpwYnFWVUVZQWlabDRBb0lpSU1qZmJVQ3lYaU02MzJXeG5NM01kZ1BMUzB0SUtBTXNIQndjcmFtUUFLb1FRRTRXMmNPSENlWnFtTFFKUVFrUmVYZGNYRVZIcUZtWm9CNGxvUFlDcTZHenRLcVZVZFNBUXFJbXVEaEwvdzVpUHI2NjdEdGgvL3kzZnh3dzg5aGl3Wk1uVy83NjMzZ0o2ZXI1M0hCbGZDVEYyV3RmNTJtWVhMdnlWQmp3RFFIOW1mUW9PbmQyTkhkTyt1VVhQMkVxTE1mQno3eWJjdEdJV3drd2dwaXZuRkN6NDI0WTFxeXBHNnpseUN6MXppT2xFS0p3TGNDNmlsd2RudW9Mb0NtaVJBanNBZ1A4NVdzOHBKaDhwY2d0TDVCUzRkeWJDMlVDa0QvZEp4eCtEdmZiWXpiSThEWTJOZVBEaFJ4RUlCQUFBYlBJVGdUNzh5N0pBUWt3QTlhdFhOK2NWbHJ3R1JjZUhsTUtUU2FtNG9XM3ExaVQva3BnTVEzM2R4TzRmOWZXcnBWL2t0K1BvREwxV0FPL201K2M3WEM1WGdsSXFBY0I4QUljQU9BeEFkclM5aVU1RStRRHlBUnpGek4yeHNiR2RYcS9YUjBTdmRuZDN2MUpYVitlMytrVUpJY1EwUXg2UHAwRFR0TU9pNzltNVJKVEN6RE1pM1VmK1hkeG1abzVlNUZ4bUdNYWJBRnFaMlY5Wldka3JiYW0yelppT3IxSlNnR3V1K2ZiN2lZRGJiOSsyMzFsYUNwU1hmKzlJTXI0U1lteHRyS2xjbGxma2VacEkvVGhrS3Z5eWJDYWUzR2NkRWgzanUzRHl5RHcvM21sS3dMdk5DU0FpQnl2YlpXbHA3b3ZhMjdmdjRtZEdoaWZXa1VSbktPQWNLQ29FWUFNQWh6Sng3Snd1bkRpM0V5Zis2OStiNndiRGhxd1dtY2FreUMzR1hWNWVuaFBLZGczQXN3RENBbmNSZm5MYUtaYmxHUm9heG8yMzNJNTE2emRFajNCRElCQzhzN1cxV3RxVWlHbVB3K0dIWU5PUEpTTDFqeGtKK0dsSEMrTE5xZGRwb2tjcHZCT1hBRVEreUpzQS9tQjFwc2trMnVLa0xmcTFGc0RMYnJmYjduQTRGalB6RVFDV1JBdmV5Y3djUTBScEFOS2lzOEJQU0VwS0NpUWxKYjFoR01hZkFhd0loOFB0TWh0UUNDRkdIUlVWRlNYYmJMWnNUZE9XRU5GcEFMd2pQYlUzWXpKekR4RjFNZk42SW5vcEZBcTl0SExseWdhTGNrODVZemErT3Vra3dPRVlqWWlqUXNaWFFveUxjREEwY0lQZEh2ZERBbVdzNlluQkMzVXBPS09nZlZ6YmxyZzBFNmZrZDJCRlp5eDZnanBBZkVSTXF2MXB0T090Ny9rcjlZelpDMmZIeE5DZkFPd1oyZmlCb1JHUTdRcmdsaDBic1ZkbVB6NW9qc053ZEJhM2FacXJtOWJKdVdvNmt5SzNHSC9PK011aW05YkFZYmZqd25QUHd0eThYTXZpM1AzQWcvamdvMCtBNlBKTEJlemZVbGRkWjFrZ0lTYVFrQmFxdEVOZkJXQ2hYN2ZobmJnRUhObmJqWEhjdEh2TU1ZQzM0eExRWWh2WnI0UXFnOEhnYW90alRYcFZWVlZCQUo4QytOVHRkc2ZaYkRZM0FLK21hU1VBRmpOek1SSEZJakpkMEFIZ1NFM1RqZ0N3VnRPMFR4Y3RXdlFwZ0U5WHJGaFJCU0JzOWVzUlFvakpLajgvM3hFWEY3Y2JFZTFDUkhzeDgwNEEwamFmcXMzTVRFU3R6RnpHek9YTVhCRU9oNWV2V3JWcVhmUlVLVWJSbUkydmR0bGxkQUtPQWhsZkNURittdFlsdHVUT0R6MUpvRXVEcHJLOVhKK0lRMmI1a2VVYXZ6MStpWUNkMHdhd2IyWXZYdHFZREFJbEtST1hBdmpYdHE3NG1WT3dvTVJVMnY4cDBMa2crbm8vaU1LRVlSeVoyNDMveSs5QW5DMXlZZkQxalltYnAzaCtGRitTbUlTa3lDM0cxZXg1eFFjUTBTOEJRQ25DajA0OEh2di9ZQjlMc2pBejN2L3dZN3o4Nmo5R2JnOFQ0OWIxTlJWckxBa2t4QVRVdEdhTmYwNlI1eFdBNWc4VDZhL0ZKMktmZ1Y0a0cxTm5aZktBVW5ndFBoSDlTb0VaQnBINWF0UDZLbGxLTzRxaXM3Sy9BUEJGWGw2ZU15RWhJUVZBdWxKcUNZQWpBT3hKUkNwYWNDbGc1bm5NZkR5QTlrV0xGbFV5ODNQdDdlM1BOelkyRGxuOVdvUVFZckx3ZUR4emxGSW5FOUhSUkpURHpDa0FiQ08xYlk3b1ZrcTl3OHd2aHNQaEZYYTd2V1A1OHVYZDBvSmtiSTNaK0Nvblo3UWliamNaWHdreG5wYUhqT0NDaDJHam94VlIvaXEvQ3k5c1NNSkZDOXJHTlVXY3pjUzU4OXZ3V2tNaXdxeEFDZ2ZtRlphY1hWZFQ4ZnV0K2ZtY25BWEplcXp0UmlZK1FoSE5HcWxaSnRqQ09MdW9EWWZOOWlQYkZZUWV2U0k0R0NhODMvTDFhaEdHYVR3N2xxOVBUSHhTNUJialpuYitBcmZTdE5zQTBnSGd3UDJXNE1wTEw4UTNON01aTHdPRGc3anZ3WWZSMXQ0UkdlUUQ3d3dHalljdENTUEV4QlUyQ1M4bzhLa2dtdlZlWER4V09GM1lmNkRQNmx5anB0enB3dnR4OFFBUmlOSE5ZZlU4Z1BHYjlqRE4xTlhWRFFQWUZQMHFBM0JYY1hGeGhxN3JweEhSVVVRMEIwQUtFYmtBNUVaN3hCNldscGIyKzlUVTFMOHFwZjRhREFhci9INS9oeFM5aFJEaTN3b0xDMmZFeE1Sa012T2VTcWtmQWRpYmlFYW0wWUtJd013RDBkWlNQbVorMmpUTjE4dkx5NlZGMy9nYm0vR1ZtamhyN1dSOEpjVDRhbHkzcW5aMm9lZCtCdTR4UWZSQVZTYU9tOU9GVE5mNExvZ3NTaHpHSlF0YThOdVZXUUJJSjBYM3BjOHBYdGEyWVdYcnQvNlEyMjJmSGRMMlZwcTZud2hGa1UwbEdUWmk3SmcyZ0Y4c2FzUzgrTUIvdFYrcDZuYWhOelN5NFNUV0RQcE5hVlV5elZsVFhSVFRUbjUrdmlPa3g5eEpVQmNSRVdWbVp1RHgzOStQd29KNWxtWDY5ZEs3OE9nVFQwVnZjWC9RQ08rNWFSUjMveFZpS3NrcjlOeE5TbDBLQUJtaElKNnRyMFZlS0doMXJPMjJ3V2JIeWJuejBHYXpBWkVtcEEvVVYxZGNiSFd1NlNvbkp5Y21MUzF0SnlMYWxabDNCN0FyRVdWODgzSFJwZlFmQTNnTHdQdmw1ZVd5YWFVUVl0cnllcjE1UkxRZkVmMGcrdDZadTNtZmJXWTJpV2h0OUgzekU2WFV4OHVYTDE4cnM3V3RKK01ySWNTb2NydnR1YWJ0WDRwb0R3QTRjS1lmZCs5YWp4aDlmTHRPQlEzZzZMY0xzTnJ2QWdDd3lVdnJqSUZmSUxLUHo3L2w1enR5RUxPclpsTm5FdU40SW5JQ2dFMlpLRTRheEhGenVuRjBiaGVjMzVMLzRkVnB1TE15R3dZVG1NMG42cXJENXdCVmsvOU5WSHh2MmxZOFJvanROaU05KzBnaS9SWWlzbXVhaHZQUCtna08yRzlmS0F0bUc1aW1pVGZlZWdlL1ducFg1QUJ6d0RUNXFvWTFLMThkOXpCQ1RCTE9wT3dWdWpJUElxS01BVTFEbmMyT0pmMjljUERrYmRQWm96VGNsSmtEbnlzV0FNQ01pcEE1ZEdaZlorZWcxZG1tcTk3ZTNuQkxTMHQ5YzNQenB5a3BLZjgwVGZONVRkT3FtVG1kaUxKSEhrZEVtUUIySktLRGxGTEhaV1JrcENjbEphM3A2T2lRelNxRkVOTUZlVHllUlZsWldUY1QwUTBBVGlDaXhVU1V0Rm12N1Q3VE5GOG5vaHNOdy9nTk16OWZVVkh4ZVhOemM0ZjAyWjRZWkh3bGhCaFY3ZTFHVW1KR0ZUUWNTNkNZbGlFYjVzWVBveUFoc0JVL1BIbzBCZWpFK0xRMURpRldBSkE5ZzdRUGVqdmJta1llazVsZm1wWnEwMi9XbExxZWlQWWlpcXo0VDdLSGNFbHhLeTVhMElyZDAvdGgrNWFxWmNBZ1BMTXVCZFU5TVdDR0NjWWovczZWWDR6Yml4UVRrc3prRm1NdXA3RFlvNVArQmhHeUFPQ0hCK3lITzM1OUUrTGk0aXpKczdKcU5TNi8rbnJVcmxzZjZkdkVmRjlkamU5eUFLT3dwYmtRVTFkMmZrbXBROGNuSUhKcXpMaXN2Um5uZHJaTnlxdWxCb0RmcFdUZy9yUk1HRVFBODNEWU1BOXFXRnY1Z2RYWnhKWXRXclJvUG9DZk1QTUIwZDZ5eVp2UFZBUXd6TXd2R29ieEJCRlZWbFJVdE1nc1JTSEVWSktUa3hPVG1wcWFZWnJtYnBxbW5SOWQ3V0xiN0NFR2dEWm1YZ3ZnaFVBZzhGeFZWVldMaFpIRlZwRHhsUkJpVk9Ybk8zTDEyRnNKdUl5SWFQZjBQdHkzZXgyU0hlTTdMTzRKYXJqNGsxeDgxQm9QUkZaMFBGNWZYWEZtUm9iSEZaT0kwNGpvYmtRMm53Y0F4R2dHRHNycHdXMDdiWVJqSzk0QW13ZHRPUC9qUFBpNllnRkdoOGw4UW4xTnhidGorcUxFaERjWno1MWlFc25Pem5iWm5ISFBFMUVSQUdSbVp1RFpKeDZCeStXeUpNL1EwREFlZU9nUmZQanhwMERrS3M5WERGelowOW5hYlVrZ0lTYVJsUGdZUCt2T05DSXFaU0t0MnVIRXJGQVE4NEtCU1hYRjFBVHdUbHc4N2t6UHhwQ21BVURZQlA0dzFCMSthbkN3WFphM1RWRE56YzBkemMzTmI4WEh4NytnYWRyeWFFL1pXQURwMFZtTE9oRVZLNldPQTdCUFZsYlc3UFQwZEpXU2t0TGUzaTcvcmtLSXlhdTR1RGdqS3l2cjBMaTR1SE9WVXRjcnBjNGxvbHdpMGhCcFJ6SUE0Q01BVHhpRzhadUJnWUhicTZxcVBtbHZiNWZWTFpPQWpLK0VFS09xcTh1SVQwbnJVcVFkUm9RWkxVTTJGTVlQb3loeGVGeGpPRFZHb2oyTVZ4dVN3SkYzcy9rSmFSbGRkaWRkUjBwZE9GTGdkbWtHZHMvb3gxVWx6VGlyc0gyckN0d0FVTi9ud0JOcjB6QnNLREJoUXdEMFlIOUhpN1F3bk9ZbTAzbFRURDU2WHFIM0loQnVKVUpNWW1JQzdyejFsOWh2MzcwdEMvVENpNi9ndWwvY2dsQW9CR1lNd1RUUHFGdmorNHRsZ1lTWVpISUxQWE9JMU9ORTJBY0Ewa0loWE5YV2hHTjd1eWZGQ2NVRThGSjhJbTVQbjRuMmFKOUladjU4ZURod1VrdGRkWjNWK2NRMjBRc0tDaEpkTGxjeEVWMEs0SWUwMld3UVpqWUI5QUxZYUpybWswVDBxUFR1RmtKTUp2UG56ODl5T0J3L0k2TERBV1FDY0czV2lnVE0zQXZnU2NNd0h1L3Y3MSszZnYzNlhtbERNam5KK0VvSU1jcjBPVVVsdDRQb0NnQ1k2UXJnNVFQWElHbWNaM09IVE9Eblg4M0M4eHRTdG5oL2Z2d1FMcGpmaG4yeWVyYzUyN0s2UkZ6NWVTNFlCRGJ4ZWwxTitWR3l1YTJZRE9kTU1Vbmx6WE43U2JPOUFxSWNYZE53K3FrL3dtVVhuNCtZbUJoTDhueTVmQVhPdmVoeStIdDZBQUJzbXZmV2FlR2ZvVW8ySmhCaVd5VG01U1VtT2hOV2pmUklqakZOM042MEVZZjErU2YwU1lXakg4QnV6SnlGL3NnTUk1aU1wcjYyL3ZsZFhiVzlWdWNUMjhmdGRpOXdPQnhuUkl2ZE13RWtiSDQvTTdjQStLTmhHRThCYVBUNWZBUFdwUlZDaUMxYnVIQmhFaEVWYTVwMk5vQlR2dEdXeVFEUXhjejFwbWsrTXpBdzhGUnRiVzI3aFhIRktKTHhsUkJpbE5uemlyenJpVEFUQUU2WTA0RmJkMnFFR3VjM2xKQUo3UG5LQXJRUFJ5NkFFUmd1M2NTUDU3WGpvZ1d0Y0dyZjc5cnM1Wi9OeG92MXlRQUFObzJyNjJvcTd4alY0R0pTa25ZbFlxem9pZW5aN3hEUlhBQ1lQVHNIZDkzK0s4djZjUGYwOU9LaXkzNkd4cWJJUGdkc29yeXVwdUpvdExkTHYxWWh0dEd3M3o4Y241ajZCaW0xTzRDTXNGSzBJaVlXZGphUkZ3ekNPUUUzUytwUkdwWWxKT0hPdEd6NGRYMWtsdTlYeWd5ZjFOeFlzOUhxZkdMN3RiZTN0N2UwdEx5WmxKUzBUTmYxVlFEOEFPS0pLQUdBSXFJNEl0cWJpRTVRU3MzSnlNaXc1ZVRrMURjM044dU1EeUdFNVFvTEM3Tm56WnAxa3E3clZ4TFJkVVMwODhpc2JXWU9BVmpCek04QXVLZTF0ZldtMnRyYUQ3dTZ1bVFqdnlsRXhsZENpRkZtSkNhbnJTZEZod0ZrYnh5d295UmxFTFBpeG5lT24wYUFUVEhLT2wyd2E0d0RjM3B3eStJR0hEUEhEMTF0eFMvWWdyQUozRkkyRS8zaFNFbVRDZGYwZExRMmoyNXlNUmxONUl2Q1lwTEt5OHR6d3BHd2xCUmRBZ0NKaVFsNDVIZjNZbkZwaVNWNVFxRVEvdkRvbjNEL2d3OGpGQTZEZ1kybUdmclJ4cHBWSDFzU1NJaXBnWExtZVhiV05mb0RFWlVBZ00wMHNWOWZEeTdwYUVWaGNIaENuR0FZUUxYRGlZZFMwdkhtakVRRVZXUWt4Y3hWaGhrK3ZXSE5xcTlrYWZmVWxKK2Y3N0RaYk1rT2grTkFJcnFlaVBKSDdtTm1CakFBb0lXWjd3a0dnMDlVVlZWSjcxb2h4TGlMdGlTNWxJaE9KS0lNQU03TjcyZm10d3pEV0dvWVJ0bXFWYXQ2QVlTdFN5dkdnWXl2aEJDakppM05IUmViWW51RWlFNGlNQTZiN2NmTml4cVJPTTV0UzNxRENpdTdYV0FBeFVsRFNMQnYzL05YZE1YZzZMY0tJemVZR3pkVVY4eVZWaVVDVXVRV1k0QnlpeGFlVEtSK1I2QkV1OTJPbTM5K0RVNDgvbWpMQW4yNWZBVXUrT21WNk96cUJqT0dtTTFmMU5mWTdnR1d5NXVnRU5zcGU0ZmlXWGFiOWpjaTJnVUF3SXpad1NCdWI5NklYWWVzN3daUjVuVGgwcG01YUxUWndTTnRUQmxmQlVMaFk1cldyV3l3T3A4WVAxNnY5MGRFZEE0UnVaazVaZk1XQU15OEZzRDk0WEQ0dGFHaG9VMjF0YlVCYTlNS0lhYXkvUHo4ZUtmVE9WUFg5ZE9KNkN3aVNoNjVMem9UdG9tSVBnVncvNG9WS3o2ME5xMndnb3l2aEJDakphK281Q0FRbmlGUXNsMlplR1RQOWRncmEzTFA3Ymk5SWdzUFYyY0FrVDBCSHFwZlhYNkIxWm5FeENEdFNzU295cDdybm0zVGJMOGpvbHdBT0hDL0grREM4OCtDUGJvQnlYZ2JHaHJHQ2FlZWdZN09ydWdSWGw1Zll6dFhDdHhDakk2KzdyWmVsMTE3Um5mRUVzQ0ZJSXJ0MFhXOEhKK0VmazBoTlJ4R3ZHRkFIOGRNSVFBMURpY2VTMDdEZFZtejROZHRBQkdZdVl2QmQvY0UrODV0WDEvVE5vNlJ4QVRRMHRKU21aeWMvTHhTcW95SStnQ2tFbEVTQUJCUkNoRWRySlE2eE9GdzVHUm5adzgxTnpjM1JmZlNFa0tJVWVGMnUrM1oyZGxIT0ozT0szUmR2NDJJRGlDaWtjMXFRc3hjRHVBeHd6QitIUXdHSC9UNWZCc3NqaXdzSXVNckljUm84YWVuTkNTd3RvQ0lQQVlUMXZjNWNQanNidGduYVRVd1pBSzNsT1dnTzZpRG1ka0ltMWYxZHJYVlc1MUxUQXd5azF1TUhyZmJubXZvdjFOS25RVUFXWmtadU8rdTI3RzQxR3RKbklHQlFkeDg2MUk4dit4bElESXpwbzZIZUVsOXZYeGdFR0swNWVUa3hHZ3hxVXRJNXhzSnRETUFLR2JrQlFQWWNiQWZCL2YxWUxlQlB0akhNRU1BaEM5Y3NYZzlQaEZmdU9KUWIzZkFqTTR1WXVZVmhtbmUwaERzZXdOMWRjTmpHRU5NQW02MzI4N01LVEV4TVVjdzh4VkVORy9rdnVnc3loNW0vcGlaYjZ5b3FDaXpOcTBRWWdyUVMwcEtmcWlVdWhYQUhBQ3hJLzIyRVhuZldXNFl4bTNCWVBDOTZ1cnFicm5BSmtiSStFb0lNUm95NWkyY0c2TnBYeEFoQldCY1VkeU1DeGRNem10UzFYNG5qbjE3SG9ZTURjeTh5VDlNeGY2NmNyL1Z1Y1RFSUVWdU1XcHlpenpYS1ZJM0E5Q0pDUGY4NWpZY2V0QUJVT3A3N2lhd0hRekR3SE12dkloZjMvRmJEQTRPQW94ZUkyeiszOFphM3l2akhrYUlhU1M3b0NEVlRqRVBnT2c0b3NocUlXS0dneG1lb1FGYzJ0NHlKc3RzVnpoZFdKcVJoVXFuQ3dGU1h5K2RaV2FUZ1djSGgwTlh0dGRWdFl6NkU0dEp6KzEyeDlsc3RoOFIwWG5SVlVpSm03VXlHV2JtcDB6VGZEQVVDcTJWdnQxQ2lHMUFDeFlzU05KMTNVMUVOeWlsbGdCZlQ3dzFBTFJIWjI3ZlZWWlc5cmJGV2NVRUorTXJJY1QybWxWWWNwNnU2Q0VBU0hHRThNd1BhakV2WWZKMTZIdDJYVEp1V3A2REVDc3c4ekk5UEhDeXRCb1VJNlRJTFVaRjNuelByZ0M5Um9qMEZQengvNTJNWDF6M004dnkxRzlzd0kvUHZnQWJHeHJCRVkvV0c0TVhRZDc4aEJnSGJudGVnZjBRRUo5SGhGS090SVg0K21wWGRqQ0FYUWNIc05OZ1B3b0N3MGd5d25BeVEyZUdqUmsyTm1GamhoN2RYU3RFaEJBcGhJZ1FKc0l3RWZ5YWpqVU9KejUzeGVGTFZ5d2E3WTZ2bjUyWm1RaHR6Q2czbWYrNHNTYjhNbEExdnR1SWkwa25XdXcrUUNsMU5CRWRDU0IrNUQ1bWJnWHdHaEU5MTl2Yis1NE1wSVVRLzR2SDQ0blZOTzBZWmo1YUtYVVlnSy83OWpIekJtWitnWmxmSHhnWStFVGVUOFRXay9HVkVPTDdtejE3WVpMbW91Y1l0SjlHb0pOMjZNQzEzaWJFNnBObmo5aVFDVnovMVN6OGJVTXltR0V5K09yNmF0OXZaUVdVR0NGRmJySGRzZ3NLVXUyYTg0OWdPb0tJYU9mRmkzRHZYYmNoSXozZGtqejlBd080OUtycjhLLzNQb2djWUY0WkRPTFlUZXNyMWxnU1NJaHBLaWNuSjBaekplMUxwQjBPeFVjVEtQT2JqNGt6RE13S0JSQnZHSEF5dzJtYWlERk5PTm1FZ3hrQklneVR3cEJTR0ZZS3cwVG8xWFEwMm16bzAvNjdFeVdEVzhGNGlVM3pSUXIydlZzblMyZkZOc3JKeVlsSlRVM05JS0xyaWVoa0FDNTgvZUdlK3BoNUJZQ2J5c3JLUGdBd2VUNFZDQ0hHWEY1ZW5qTXBLZWw0QU5jUjBXeG1qaGxwUzhMTTNjeDhGeEU5WGxaVzFoYXRNd3F4eldSOEpZVDRubWhXUWNrSm1vWUhDWlNjNGdqaG9UMDJZTWUwUWF0emJiWG1RUnN1L1N3WFg3YkhnUms5YkJvbjE2K3AvSWZWdWNURUlVVnVzZDF5QzB1dVY0U2ZnOGlabkp5RU8zOTlNL2JaYXc5TDJwU1lwb2s3Zm5zZkhubjhTVEF6R0R6SUpoOWVYK1A3MTdpSEVVS00wSE55RnNTVFN6OUFKejZlRlIxTUlOZG8vWElHRDhMRW15YU1aOE1jL0ZmVG1qVitLUjZJVVVERnhjV0xkVjIvbVlnV0UxSHF5SWJkekJ3RzhEb3pMKzN0N1YyMWZ2MzZIcXZEQ2lFc1F4NlBKNDJJU2pWTnU1bVpkOXBzZG0wSVFMTnBtcThPRHcvZldWMWRYV2R4VmpHMXlQaEtDTEdOOGgxNVJiRXZFOUdCQUxBa3F3ZC8zSHZ5YkZtMm9zT0ZpejdKUTh1UUhRRFdzbUVjVWJlbXN0cnFYR0xpa0NLMzJDNTU4OXhlYUxZVkk3TlVyRzVUOHNsblgrRDhTNjVBWDMra2JhckJmTW5HNm9yN0xRc2toTmlDbkpqY2dxUjlsVkw3TTFCS29EaUFZNWdvQnN4T0VHTEFGRU9BM1dRT2tzSVFHRU1nR2libUlZQ0dHTndQNWdvQS94enl0MzdZMnRvNitvMG9oWWhRcGFXbFN3QWNTMFRIQTBnWnVZT1p1d0c4d2N6UDlmZjMvMFBhRGdneHZiamQ3amk3M1g0Y0VmMEl3TDVFdEhsYmttcG0vanVBdjVXWGwxZkl5Zzh4OXJadWZBWEFEaUFJWWhsZkNURU41UllWNzA2a3YwV0FDMkQ4WVk4Tk9DQ24xK3BZVzJWWlhTS3UrandYSmdqTWVEL1kyM1pJVTFQVDVKbUtMc2FjRkxuRjk1WmQ2Q20wRTcxSVJFVUFzR1NmdmZIQTNVdmhkRG90eWRQYTFvWXJyNzBCSDMvNkJaaGhBUHh5Q0lHek4xVlhkMW9TU0FpeE5XaG1VVkd5WnRnU1NLZEVtSlJBYkNaQUlUSE9vWjAyRkF5OUVUYjB0U0Q0WVhDUENiUEgxTVArVGRYVjNkSjdUWXluL1B4OGg5UHBUTmMwN1VwTjAwNGY2ZGtkYldQU3o4eGZoTVBoeXlvckt5dXR6aXFFR0hQSzYvVWVURVJMaVdqTzVtMUpBRFF6ODI5Q29kRFRLMWV1N0pTWnI4SWlXeHhmMlhXVTJuUlZxb2lNY0pncmU0ZEM3K3RLNzVieGxSRFRTKzU4ejY4VTFNOEJZSWY0WVR5MjEzck1pcHY0TGZhdi9USUhmMTJmQ2dCZ2s1ZlcxVlJjWTNVbU1iSDhkOE10SWJaQ2NuNSt2SjNvTWlMS0I0QTVlYm00OXFyTExDdHdBOEJqVHp5RHo3NVlIcm5CM0FTVGwyNWFLd1Z1SVNZNGpsNkkrbysvMVpLU2tnSk5VNy9VN0hwelJVWEZNdXZpQ1JFUm5hWGRBT0NuQ3hjdS9LT3U2OWNDV0FJZ0RjQU1JdHBQMS9XUHZGN3YvYVpwUHVyeitScWt1Q1hFMUpLVGt4T1RsSlNVcTJuYTFVUjBNaEU1QUlDSXdnQ2FtUG5aNGVIaGUxZXZYdDFzZFZZeDdXMXhmT1gxZXJPVlV2c0RpTkhJM0dRYkdQeTRicjMwMXhaaXVoa080cjRZTzQ0bXdGM1g1OERmTmlUajB1SVdxQWsrRGZhTDlyaXZ2MmZ3bTVhR0VSUFMrRGRORmxOQ2d1YmFsNERUQWVoMnV3Mm5uSFE4NXM3SnRTelB4NTkraGtjZWZ3S0dZUUFBVE1LZGRXdDluMXNXU0FpeFBVZ3BkUXd6WnhEUmJsYUhFZUtiS2lzcks4dkt5bjdFektjQ2VJcVpCeEFwZE1VcnBYNnVhZHByWHEvM1VyZmIvVitiZ1FraEpxZlMwbEozV2xyYUxUYWI3VjlLcWROSEN0ek0zQVRnSG1ZK29xeXM3Qm9wY0lzSkxqalNPa2NwWlErSHd4TzhwQ1dFR0F1dDYzeWRiT0JCQmdZTkp2eWpJUkUxUGRaTldOd2Ftd1pzMk5EbkFBQXdvOGRtREg1c2RTWXg4VWlSVzJ5em5Mbno1ekdwK3hFZDNCKzQzdzl3L0RGSDR0K3JOTWZYNnVvMXVQcjZtNEhJQncyVG1SL2ZXRjN4Z0NWaGhCRGJ6ZVB4ekFSd01CSFppV2l4MisyMlc1MUppQzBwTHk5L3E3MjkvVHpETUhabDV0ZVoyVVNrMkQyZmlIN3RkRHEvS0MwdFBUOHZMMjlpZjJvUVFueXIvUHo4K05MUzB0c0J2RXRFbHdMSVFtVE1HV0xtUjhQaDhGNUVkRjFaV1ZtRjFWbUYrQzVFRkJnNVZ6R3pJems1V2VvQlFreFB4bEFvL0R6WS9Bb0ExdlU1OEpkMUtkLzlVeFo2ZFdQaTF4MlhHWGhOOXNJUld5THRTc1EyU2M3UGo5ZDErMzFFbUEwQWVibXpjZlVWbDJKR1hOeDMvL0FZNlBiMzRPSEhua0JMYXhzQWdFQXJBcUh3TDJSekh5RW1MeUxhQ2NBdTBac1p1cTdQQVZCamNTd2h0cWl4c1hHb3NiRnhaWDUrL2pHeHNiRS8walR0Y2dENVJPUUVNSXVJN2s5S1Nqb3hQajcrR2dDVlBwOVBOdkVTWWhKWXVIQmhrbEpxWDZYVXpRQ0tOK3U1M2NmTVplRncrSWJLeXNvUFpjd3BKaFBUTklPYXBvMzhuN1hKVEc0aHBxZTh2RHduTzlYRmdOb3hjb1R3MXFZRTNMeDRrOVhSdnRWckd4UC9mY1BnRjZ6TUlpWXVLWEtMYlVIeEt2WUNJaXdCQUx2ZGpudnV2QlV6czdNc0MvVCtoeC9obGRmZmdHbWFBSE0vZzM3WHRHNWxnMldCaEJEYml6Uk5PeGVBSTNwN0JoSGxTcEZiVEhUUjJTU1BMMTY4K0JYVE5JOERjQmFBVWlMU2lHZ2ZUZFBlQXZEM1JZc1dQYlJpeFlyUHBUQW14TVMwZVBGaVd5Z1Uyay9UdElzQjdMZFpXNUlBZ0g4eTgxUDkvZjMvcksydDdiVTZxeERmUTNDejg0L0RNQXdwY2dzeGpXUVhGS1RhNGR3ZkdsMnRRTjdJVVVhaTNjREpPM1JZSGU5Yk5RN1lzS0UvdWpDU3VTODBNUFNCMVpuRXhDUkZickhWWmhlVTdBR0Zjd0N5MisxMm5Idm1qMUZZTU0reVBDdXJWdU5YdC84bVV1Q09iQVArZUgyNC8xbkxBZ2todHB2SDQ5a1R3SDZiSFlvbG9td0xJd214VFpZdlg5NEI0T0VkZHRqaDd6Tm16RGdkd0hWRWxFQkVjUUJPQVhEZ29rV0xmcnRpeFlxN1pXTktJU2FXbkp5Y0dOTTA3OUkwN1VRQVNadk4zbTR4VGZPcXZyNitWOWF2WDk5amNVd2h2cmVSZGlYUi85b3hjWEZ4MHE1RWlHbGlWbEhKUVJyaFBBTDJCK2pycGZpN3AvZmoxSG50MkRPejM5cUEvME5aUnl4Q1p1U1ViSUkrVjJwUVZrYUtMWklpdDlnNmVYbE9wZmpYQU9VQmdLZDRBVTQ2L2xnNDdOYTB5dTNzN01LMU4vd1NYZDErSUxMeHdLZGhCRzZHOUF0Z2xaa0FBQ0FBU1VSQlZHVVNZakpUbXFiZDhJMXpreDFBSGdBTmdHRmhOaUcyaGJsdTNibzJBSGNzWExqd2VWM1hmd0hnTUNKS0JwQUo0STdTMHRJancrSHdkWDE5ZlYvVTFkVU5XeDFZaU9tc3NMQndSbXhzN0FITXZKU0k4a2VPTTNNamdPY2FHeHQvMGQ3ZVBuRS8vUXV4bFlob0lESTNDQUNRTkRBd0lQVUFJYWE0T1hPS005aXUvWjZJanRyOGVKSTlqSjk3TitHWU9kM1doZHRLWDdUSElSZ3RjaFB3Y1dOalk5RHFUR0ppa3BPYTJDcDV6b1I3aVdqdmtkczNYWDgxc2pJekxNbGlHQVllLy9NenFLcU9kQzlnY0hjNFNEL2V0TDY2MDVKQVFvaFI0ZlY2OXdhd0dKSENBaEQ1TUVZQUN0eHVkMHhWVlpVVUdNU2tVMWxadWQ3dGRwL3RkRHFYTVBOWlJIUW9BQ2NSN2FIcit2TkpTVW12SkNRa1BGQlJVVkZtZFZZaHBpSGw4WGoyMVRUdFFtWStNTHJpQWdENkFQelpOTTBuS2lvcWxzdEZWakZWR0liUnFXbGFLSG96VmRkMXFRY0lNVVZselptZjY3RGJEZ0hSNVFCMmlCeGxaTWFFOElQc0hweFoySTQ1TXlaK3JiaHpXRU45dnoxUzNtYnVaeE1WY2w0VzMwWk9hdUs3cU5tRnhUOGk0RFFBY0RvY3VQcUtuOEpkVkdoWm9JOC8vUnpQdi9oeXBBakczQS9tbXh2WFYyeXdMSkFRWXJ2bDVPVEVBRGlPaUJKR0N0eWJtZTl3T0dJQVNKRmJURXBWVlZWQkFHL01uVHYzMDRTRWhHTUIzRWRFc1VTVXhzeW5hNXEyZjJscDZWMkJRT0QzMGNjS0ljWllkR1BKNjVWU3B3SklIV2xOd3N4cm1QbHl2OS8vanF5eUVGTlEyMmF0c2xLVlVqYUw4d2doUnB2YmJjODF0ZU1JMnJsRTJCMkFUZ0JzWk9LZ0hEOU9tTnVGWGRQN29VK1Naa1hOZzNZMERFUTZDRERRU0J5UzJvLzRWbExrRnYvVDdQeVMrWXJvU2dZN0NNREJCKzJQWTQ4NndySThmZjBEdVBPZSs5SFcxZzVFMXRxOUYrNFBQaVY5VFlXWTNOTFMwdVlBT0NEYWx1US9FRkhoME5DUXk1cGtRb3llYUMvZnh6d2V6NXVhcHQwTFlBbUFCQUN6aWVoZWg4TnhoTmZydmRidjkxZEtjVTJJc1ZGWVdEakRicmN2c3Rsc0R3QW9ScVN3YlRKekc0QmxTcWxybGk5ZkxuMjN4WlRrOC9rNlNrdExSMlp5eHhPUmpLK0VtRUptejE0NFY1bnFhU0xhZGZQajJURkIzTE5iSFhaTUc3UXUzUGZVTUdCSFE3L2o2NXY5M2NZNmF4T0ppVXlLM09KL1VXVEROUVNVQUlTNWMvSnc1dW1uSWk0dTFwSXc0WEFZbC8zc1dxeXFxbzRjWU80MWVmamNUWnRxcEUySkVKUGZma1JVZ0VoUkc5aXNaUW1BR0lmRFVRcWczc0o4UW93YW44L1htSjJkZldwNmV2b0JTcWtMbVBrQWl0Z1B3QnRKU1VsUHg4WEYzYmx5NWNvR3E3TUtNWlY0UEo1aVRkT3VCWEFrZ0pFQnJjSE1mekZOOHc4K24rOFRXUUl0cGpnVFFBT0FQQ0pTcG1uT0JyREc2bEJDaU8yVFY3Q3dDRW83RGNUbkV5Z3hjcFF4Snk2QVEyZjdjV1pCR3hJYzVuZjltZ2xwUlVjc1RFUS9INElxT2pwcStxek9KQ2F1U2JKQVFWaUE4b29XbmtaTUp3T0FybWs0NTh3ZlkzNWhnU1Zod3VFd252M2IzL0hoUjU5R0RqQjZ3WHhxUTAxTmt5V0JoQkNqeHUxMnh3SDQ2Y2p0TGJRcmdWSnEzL0hPSmNSWWFtcHFHaXd2TDMvSk5NMFRBZnlVbWJzUXVjaVRURVRuMiszMjkwcEtTZzZ6T3FjUVU0VHllcjFuYVpyMkpoR2RTRVN4aUp4djZzUGg4REhCWVBBOG44LzNvUlM0eFRUeDlWSi9UZFB5ckkwaWhOZ2VNNHVLVW5JTFBWZEJxV2VJY05WSWdYdUdMWXd6Qzlwd3oyNzF1R1JCeTZRdGNBUEFsKzMvbm1USkJyOXZhUmd4NGNsTWJyRkZzd3RLOWdEaE5vcTJEamp0bEpOeDFPR0hmajNEY3J5dHJsNkRQejM1TkVMaE1KaGhNSnRQMWRmNFhyY2tqQkJpVk5udDlyTUF6TVczRkxpangvY2E3MXhDaklmeThuSS9nUHM5SHMvSG1xYmREbUQzYUFGdXJxWnBmeTB0TGIwOUVBZzhVbFZWMVdKMVZpRW1JNC9ITTBjcGRhTlM2aFFBTmtUT0tYNEFMd0g0aGMvbmsxVkNZbHBoNXByTlB0TlpNNE5KQ0xIZFp1WjdkclZEM1ErRmtwSHpHd0FVSmd6aGxzV044S1lNVEpxKzI5K21MNmhRMlIwRFJONjdlTEI3V0lyYzRuK1NJcmY0TDVuNStXbUsrT2RneWdBQnUreTRDRmY4OUVMWWJkYnNTMklZQnU1LzZHRnNxTjhZUGNMbHdXRG9EdW5ETGNUa2w1K2ZIMDlFUHlNaUdpbHdqM3p3SWlJdzg4aHRiMXBhV2x4N2U3dHNQaW1tSkovUHR5SW5KK2ZJbEpTVWs1UlNWd0J3RTVHTGlHNTBPQno3ZTczZUI0TEI0RXV5TWFVUVd5Y25KeWNtUFQzOU5HWStENEFudW9MVllPWVBtZm5lOHZMeVYyVXNLYVlqWnY1cTVIc2kydG5hTkVLSWJiUFlsbE1RTHRXSXoxWkVwNE1pTlQyTkdPN0VRWnd3dHdzbnpPMkViWklYdDBlODNwQUFqamFnWVBBNzBxcEVmSmNwOGw5ZmpDYW43anFMaUg1QVJKU1ZtWUdMTGpnSFRxZGpLMzV5OUJtR2dUODk5U3plZmpkeXdZN0JBd2FidHpSdldDMnpib1NZQW1Kalk0OEZrUEpkanlNaU5YUG16TjNHSjVVUTFtaHNiQnlxcUtoNEloZ01IZ1hnemVoaG5ZajJKcUtIN1hiNzdUazVPVEVXeHhSaXdpc29LRWhOUzB0N0NNQnZpY2hMUkNPZmVSNE5CQUlubDVlWHZ5UUZiakZkbWFiNTVVaHJIaUphdEhqeFltdG1NZ2todGtudS9QbFp1VVhoMjNTTm5pR2lNMENrQTBDcUk0VExpcHR4NzI3MU9IbUhxVlBnQm9EWEd4Sy8vcDROZnQ3U01HSlNrSm5jNGovTXpGKzRHMEZkRG9JREFFNDgvaGpzdEtqVXNqWWxIMy82T1I1NDZHRWd1anlGbUc5dXFLbDgxWkl3UW9oUnRXREJnbVNsMUdFQWJOL1dwbVJ6MFYzQzN4cVhjRUpZeDF5MWFsVXRnQitXbHBaZURPQm5BTEtKS0pHSUxrdExTOXN0SlNYbGdsQW90RXBtZFF2eG43S3pzMTNwNmVrN0U5SERSRFF2ZXRnQXNOWTB6V3VpeFcwaHByWEt5c3J1UllzVzFVZGJ4YzB3VFhNZWdDcXJjd2todnBXZU43LzRXTEMyRktBY0FqUVFRU1BHQVRQOXVNN2JoS3lZRUxRcFZOd0dBSDlRb2FJcjJvK2JPVFFVTXVRY0xyN1RGUHN6RU5zamZVNXhobDNYM2dBaEZRQVdMcGlQQzg4NUUzYTczWkk4elMydGVQRGhSOUhUMndlT1ZNQmUzR0FNM2llYkFna3hOZGhzdHZsRXRBOTk0eW9hTTMvOXRUbFpVaXVtbTdLeXN0OFpobkVjZ0wrTXpEb2xvbDJWVXYrdzIrMDNMbHk0TU1ucWpFSk1GS1dscGJtWm1abDNLS1ZlM3F6QVBjVE1EeHFHY1dSNWVmbkxGa2NVWWlMeGpYekR6RjVyb3dnaHZrMTJvYWN3cjZqazd3VDlLU0xLSllMbTBnMHNUdTNIQTd0dndMMjcxU01uZHVvVnVBRmdlVWNjQXNaSXF4SjhhUXY2ZTYzT0pDYStLZmluSUw2UDFNTENHUzZIZmdjSThRQ1FPenNIOTkyMUZKcW1XWmJwcVdlZncvS3lDZ0FBRWRiQjRLV29yUTFZRmtnSU1hcUk2Q2NqclVxSTZPdXYvMkdIeFlzWHA0NWJRQ0dzWi9wOHZzOERnY0M1cG1tZXpzeXRpUHk5WkJEUlZicXV2K1gxZXVkOTk2OFJZbXJ6ZUR5N0FuZ2J3TGtBWmlCU3VOc1lEb2NQYjI5dnY3cWlvbUpONURPeUVBS1JsaVhsSTk4VDBXSnIwd2dodm8xTjBWVkVkUGptWFJnVWdCUkhHRDFCSFhWOURoaW10Um5IU2xtSEN5RXp1bGNUOEZsVFU1T3NZQlRmU2RxVkNBQkFMRGtQQVBFUkFDRTIxb1Z6empnZHMzSm1XcGJuM1E4K3dwK2ZmUTZHRVptMGJURHUyN2pXdDl5eVFFS0lVVlZhV3BvTDRLUXQzZmR0aFc1bW5oRU9oM2NBMERIVytZU1lTS3FxcXZvQlBPM3hlRllycGU0am9oMkp5QUZnTVlEM3ZGN3ZwWDYvLzVXNnVycGhxN01LTVo3Y2JuZWN3K0U0RmNDZFJCU0x5TGxpQU1BN2htSDh6T2Z6MVZpZFVZZ0o2aXRtTnFQOTZqMXV0OXN1TGJDRW1IaklOTmRBL2VmRXcvNndoamMzSmVEZDVuallGQ1BiRmNSQk9UMDRkTFlmOCtLSG9WblRhWFpVOVlZVWFucGlZQUlBYzlDRXVWejIwaEJidzdwcHVtTENTRTB0bk9GMDJWNG1vZ3dBT1BpZy9YSHhlV2ZEWmh2L1BVaVlHUTJOalRqeDFETXhQRHc4MHFiazdmcnFpb3NCVE5GcmxFSk1QeTB0TFQzcDZlbFBNdk15SW5vUHdBcG1yaWVpSFpqWkFZQ0pxQlBBVUhSQVkwUm5lbi9XMHRLeTB1cjhRbGlodGJXMU9UTXo4KzlFMUFXZ01OcW5ld2FBL1p4TzU4ems1T1FWN2UzdC9WYm5GR0k4TEZpd0lOL2hjUHdXd01WRUZCc2RNMVl6ODNWK3YvK21tcHFhVnFzekNqRlJaV2RueHhEUllRQVNBQXdUMFp1dHJhMmRWdWNTUXZ3bmYyZmJ4elBTMGw4Z1JnTUFFMFFCWWhDREhDWkloVXlGcm9BTlg3Ykg0ZW5hVkN6YmtJVHFIaWNHd3dvR0Uwd0Fkc1dUcnAxSmZiOGRmMTJmZ3M2QURReHNwREQrNk85cWJiUTZsNWo0WkNiM05KZWNueDhmcXptZUJXRTJBTXllbFlNckxya0FUcWZUa2p6ZGZqOXV1L01laEVLaHlBRkNPU1A0WTB2Q0NDSEdsTS9uYXdUUUNPQWpBRmk4ZUhHV2Fab0hFbEU4TS9jWmhuRTBnS0JTS29XWmt3RWtBcWkxT3JjUVZpb3ZML2NEdU5mcjlYNEc0SmxJZjBaS0pxSnpIQTdIamlVbEplZFZWRlNVV1oxVGlERkVwYVdsK3dHNEYwQlJkQ1lxbVBrTDB6VFA4dmw4cTZRMWlSRC8yL0R3Y0p2RDRhZ2hvdGtBTXBWUzh3SEl5Z2NoSnFDRzFiNlZBRllDdURPdnlEdkxaSE11RTgxVG9OMkplVGNHelNXS1RHQnRISFRnYnhzY2VINURDcElkWWN5S0N5SXZMb0NGeVlNb1RSbEVVZUlRbk5yRVAwVnVHckNqb1g5a2J6amFHRlJEOGhsUWJCVXBjazl2V3J6dXVoQ2dnd0VnTnRhRnUyNjdCYk55Y2l3TDlQb2JiK0hEVHo2TjNHQzBtNHpiTjlhc2JyRXNrQkJpM0lSQ29SSk4wNkpiYUdQTjBOQlE5Wm8xYTZRMWlSRC96U2d2TC8ra3FLaG9jVXhNekgxRWRDaUFCQ0xhV1NuMXN0ZnJ2VWJUdEdYTGx5OGZ0RHFvRUtQSjYvVW1FdEZwQUc0aW9xVG83TzFPWm43YTcvZGZMUzE3aE5nNlZWVlZIYVdscFRYTXZEK0FSS1ZVUWFUdHJWd2dFbUlDTStxcXkrc0ExQUY0RjI3MzQya2RzTnNUN2ZrMkRVZUJ6Uk5BcW9BSUdvUFFHYkNoTTJCRGVhY0xyMjVNZ2sweGtoMGg3SlhaaDhOenU3RTRaUkQyQ1Zyd1h0bnR3cEF4TXYyY3E1dmtNNkhZU3RLdVpCckxMZlQ4Z0lodUk2SjRSWVNyTHIwWWh4NThrR1Y1dXJxNmNlNGxsNk8vZnlEU3BvVHc1L3JxaXQ5S214SWhwb2Vzckt6amxWSUhNTE5pNXRkNmVucGU2ZTN0bGQ1clFueUxqbzZPb2VUazVEZVZVaDBBdkVRVVQwVHhBQTVpNXVUTXpNenFscFlXdjlVNWhSZ05IbytuV0NuMVN3QlhqUFRmQnJDV21hOE5Cb1AzckYyN1ZqWW5GMkxybVptWm1UbEtxZjJKeUc2YXBqODVPZm1sOXZaMncrcGdRb2l0MU41dURBNjJCL3U2V2xyOEhTM3YrVHRiSDR4TlRmd0xvSzBpeGdDSXdtQXdFUndtU0Fzem9TK2tZMlczQzMrdlM4WXp0U2tvNzRwRlQwaUR3VUNZQ1RiRnNFMkExaVlQck1wRXc0QURBTUJNOS9SMHRsUmFuVWxNRGpLVGU1cWFQWHRoRWhIOWpJaG1Bc0RPT3k2MnRzRGQzWTN6THJrY3ZiMTlrUVBNbFJRd2I1TE5CWVNZSHR4dWR4d1JGUU93QXdnUVVWbGpZK09RMWJtRW1PaWltMUkrWEZ4Yy9KSGRibjh1MnFzN0ZzQUZBSGJ5ZUR3L2tjMzN4R1JYVWxKU3FwUjZtb2dLUmlicE1QT25BRTR1THk5dmtBa1JRbXc3MHpTWEU5RUFFYm1JYU1mb0dFdzJueFJpOHVKTjFkVnJBS3dCOEVodTd2d014R2h6WUtoNXJMQVRBYnNCY0JPUkV5QjBCVzE0b3pFUmJ6UW1ZSWJOd0t6WUlHYkZCYkVnY1JEZWxNaFhuRzM4VDY5RFlVSlpseXZ5Z3BnWnc4Ri9qWHNJTVdsSmtYdWFJcGU2R2FEOUFVRFhkVnh5d1RuSVNFK3pKRXNvRk1LamYzb0tYNjBvanh4Z2JqUENvVk1hTnF5V0RZT0VtQ2FVVWhsRVZCaTkyV0dhcGhUbGhOaDY0WlVyVi9yeTgvUDNtakZqeG0xRWRBS0FHVVMwbTY3ckg1ZVVsRnpLek10OFB0K0ExVUdGMkJZTEZpeEl0dHZ0L3dmZ0RpSnlSQTkzTXZNZisvcjZicTJ0cmUyMU9LSVFrOWJnNE9DcXVMaTRMaUpLSTZMWnVxNFhBL2pNNmx4Q2lGRmgxdGV2YmdiUURPQVRBTTlrWkhqczlobG1wcTdvWUpQVVNVVFltWWhzUUdTR2Q1VmZSNVUvQm05dlNvQ3VHRTVsWU0rTWZodzh5NDhsTTN2Z0hLYytFTzgyeDJNd0hIa3lKcFJIWDRjUVcwWGFsVXhEdVlYZVU1U2lwVVJRU2luODhvWnJjZkJCKzRPSXhqMExNK1A5RHovRzNmYy9oT0hoWVFBY05Ka3YzN2gyMVQvSFBZd1F3akxaMmRuemllZ1NBQTRpV3NmTUQ3UzJ0dlpablV1SXlhU3JxMnR3NXN5Wjd4dUcwVVJFaTZLdFMxeEVkSkJTU25lNVhDdTZ1N3VscFlPWUZJcUtpbEtjVHVjZFJIUXBFY1ZFRDFlYnBubGxSMGZISTNWMWRYTFJSb2p0ME5YVlpXUmxaZVVSMGU0QUZCSFpXbHBhWHJRNmx4QmlUSmdEQTYyaDNxNjJibjluMnhjOW5hMlBKY2FsUEFKRnl3SDBnaEFpa01FTUI0TjBnd2tCVThQYTNoaTgzcGlFUjZyVDhXbGJIRHFHZFRDQW9FblFpZUVZZzU3ZWQxVm1ZVjJmRXdEQUp2K3VwN1AxdzFGL0VqRmxqWDlWVTFncXU5QlRhRmRZUmxEemlRaEhISFl3N2w3NmE4dnl0SGQwNElLZlhvWGxaWkZaM0F6KzIzQm80TUtXMnRwMnkwSUpJY1pkYVducEZVVDBHMFF1ZmoxYlZsWjJpbXgrSk1UM3Bqd2VqMWZUdE44RDJKRWlWN0dIbWZtdDd1N3VFMlJ6UGpIUnVkM3VUSWZEc1l5SUZnT3dNYk1KNEEzRE1DNlg5anRDako2U2twSUNwZFJLSXJJeDgwQWdFTWl2cXFwcXNUcVhFR0o4WldjWHBPb3piSVVFclFoRVhnSXRCbkVKZ1Z6ZmZLeERNekFuTG9BZDRnTW9UQmhHY2ZJZ2lwTUdrZXJjL3BiKy9TR0ZYVjlhZ0VGREF6TU1NeHdzMlZoYnRXcTdmN0dZTnFSZHlYVGlkdHR0QmwwRnBnSVFzTUJkaEF2UFBjdXlPSVpoNE1aZjN2YnZBamR6SHh2R0w2VEFMY1QwUTBUSGozelB6UCtVQXJjUTI4WDArWHdyaW91TGo5VjEvVGNBamlJaUp4RWRucHljL0VsOGZQeFpQcCt2WFBvWWl3bElLeWtwMlZzcDlUQVI1U055VHVnSDhGZG12dExuODhsR3FrS01vb3FLaWpXbHBhVmZBTmlEaUdLZFR1ZVJBUDVnZFM0aHhQaHFhbHJUQWFBRHdNY0E5SnljSEJ0em5FdUxkUnlpRkI5SG9JTVFiUnNXTURSVTk3aFEzZVBDNncwYzNhelNoQ2RwRUlmTTl1T0FtYjFJai9sK1c2dXQ3STdCb0JGcE9FSGcxWUUrdlc1MFg2bVk2cVJkeVRReU95SHJFS1hSSFVTa0hIWTdydmpwUmRoanQxMHN5V0thSnA3NTYvUDQ0NS8rUEhJb1pBQkhiMXhUS1gzZ2hKaG1GaXhZa0svcitsSkVpaG5EUTBORFozUjJkc3JHUjBKc3A3YTJ0bDZYeS9XVzAra01SbWZFT3BnNVF5bTFlMFpHeHZyVzF0WjFWbWNVWWpQazlYclBWRXJkQmlDZmlJaVptMHpUdkRrWURQNnlzckpTMnBNSU1RWXlNek5uQURnbytqZW50N1MwUENjWFFZV1kxc3plM3Q1d1gxL0hVRTlucTgvZjBmcVhPS2Z0TG1WemZnVG1EbVlZUkJRRXN3MUVEb01KSVZPaGNkQ0JkNXNUOFBpYVZMeXpLUUdiQm0wSW1vU1FTZEFJc0d1TS85VWhseGw0WldNU1BtbWJFUW5CZUdWVGZmZ1ZvSDM3cDRpTGFVTm1jazhUc3dxTGQxU0tucURvMjhyUlJ4NkdJdzc5b1NWWm1CblZOV3YvbzhCdE1qL2NVRjBoZmJpRm1JYnNkdnNObTkzOGEwMU5qZlRpRm1LVXJGKy92c2Z0ZHQ5dXQ5czdsRkszRVZFOE15OVVTajFiVWxKeWJVVkZoY3pZRTVaenU5MTJ1OTIrbElqT0pxSllSTWFMWGN4OFRrVkZ4VDhCZkw4cFlVS0k3OFRNSHhCUkU0Q1pBQW85SHM4aW44LzN1ZFc1aEJBVFIyTmo0eERRK0FhQU43S3pzMTAyVjJvUjZTZ0V3MFBBWW9CS1FVZ0ZBSU1WS3J0ZHFPeDJ3VVltWnNZRk1TOStHUFBpaCtGT0drSngwaEJteGdhaGZhUGdQV3dRVnZ0SHR1QkFtQWhmQWxXaDhYKzFZaktUSXZjMGtGTlFNRk1qYlNtQmtnQmd6OTEzd1hWWFhRNWR0K2FmUHhnTTRzRkhIa1hqcGlZd016UGpjNkxBYnl3Skk0U3dWR2xwYVJvUkhZTEloeXlUbVIreE9wTVFVMDFWVlZVUXdJTmVyN2VPaU80Q1VFQkVTVXFwZTcxZTd3NEFiaTB2TDVjMkVNSVNKU1VsTTVWU054RFJHUUJzMFlMMmN0TTB6NnlvcUpBK25FS01zYUdob1liWTJOZ1ZBR1lTVVk1U2FtOEFYMGpyT0NIRWxqUTFOUTBDVFNzQXJBRHcxN3k4UEh1UFVvNTRQWFozMHRSeHhEZ01ST2tBRUdLRnVqNG42dnFjZUhzVFExY011MkxNbVRHTWcyYjI0TUNjWHV3UVB3eEZRTXVRRGZYOWpzaVRNTGNBWnJXOEQ0bHRKZTFLcGo0OUpUWG5FbEowR2dDVmtweU1wYis2Q2JOeVpsb1NocG14N0tWWDhkQWpqMFVPRUFaTk5xL2NXRk1sc3dXRW1JYlMwOU1QSnFLVGlVZ25vbklBOTdhMHRBeGFuVXVJcWFpbHBXVnRkbmIyaHdEeWlHZ3VFZG1JYUJFejV5UWxKWDNSMGRIUmIzVkdNYjE0UEo1ZE5FMjdtNGlPaTA2K0NUSHpDd0RPS3k4dlgydDFQaUdtZzg3T3pzSE16TXlaUkxRa2VxSEpxZXY2WDNwN2UyVUZoUkRpdTdEZjd3OFBkM2NIZWpyYmF2MGRyUy83TzNMdWpVczNYdE5NYkdRZ0NDQU1nc1lNaHdsRklWT2hiZGlPVDl0bTRPbmFGTHl5TVFscmV4M1kwQnVEajFwbUlHQXFNS0VxRk1ZZitycGFlNjErZ1dKeWtTTDNGRGRuM3NJOVdhTTdDUlN2YVJyTytQSC80ZEFmSGdCTnMrYWYvb3V2VnVEU24xMkhjTmdBTXd3dzd0bFk0M3ZRa2pCQ0NFdDVQSjVZVGRNdUFiQmo5Q3I5bndPQndCdnQ3ZEozVFlpeDB0emMzSnFVbFBTdXBtbnppYWdBZ0kySUZ0cHN0aCttcEtTODE5YlcxbUYxUmpFOUxGeTRjRytiemZZa2dCMkpTQ0d5Wjh2ZFEwTkRWNjVjdWJMTjZueENUQ2RwYVdrdFNxblRpU2dHUUpiRDRYaW5yYTJ0M3VwY1FvakpxTm5zYlcvZDVPOXMvY0NmT09OdjhhWjZDMHA5QWtJVkFEOUFMakRIRXhFQkJIOVFSMlZYTEw3c2lFUEFWRURrZytGN0RXdDhUOHYrQUdKYkthc0RpTEZsNnVyWEJNb0FnSVQ0ZUJ4NzFPR3cyV3lXWktuZjJJQTdmbnNmaG9jREFBQ0d1U3c4MEhtekxFRVJZbm95VFhNSEFQdFJSQ3N6dnhOdHF5Q0VHRU9yVjY5dUxpOHZQOW8welhzQWRES3pZdVppbTgzMnBOZnIzZDNxZkdMSzA3eGU3eUUybSswcEFEc2dzdEt2eVRUTm41U1hsMThsK3pJSU1mNHFLeXMzQUhnQkFJaklydXY2alZabkVrSk1BYlcxZ1kyMXE2cnFxeXYrWHIrNjRsZDFvWUdUQnloWWpERHZ3U2JmWVlKcnQvUmp6UGhROXVNUTM0Y1V1YWM0WWlRd013TkFWM2MzTHI3OGFteW9xMGYwMExnSkJrUDQ2L1BMVU82clJEVFBScE53YzJRREF5SEVkS1RyK2tGRWxJdElnYU9xcmEzdFk2c3pDVEdOaElQQjROV21hVjREb0R0NnNXbEhJbnJFNi9VZVluVTRNVFc1M1c2NzErdjlDUkU5QVdCVzlIQXRnUFBMeTh1ZnNqaWVFTk1aRHd3TTNNVE1BVVFLM2ZzdFhMaHdzZFdoaEJCVENxTzJOdEJlVmRWZlYrdjdySzZtNHVyNjFSVkY0YUM1a0lGTG1Ya1ptQ3ZCOEdrQjR5V3J3NHJKU2RxVlRIR0p5ZW52TXRFY2dHWVJ3ZGJXM283M1B2Z0k4VFBpTURNckMwNm5ZMXh5ZlBUcFo3ano3dnNSQ0FSQVJHSFR4TzBicXl0ZWxlVW5Ra3hQMmRuWnJyaTR1TWVKSWh2aU12TU5hOWV1WFdGMUxpR21rL2IyZHFPbHBjV1hscFpXb1pRNkp0cWpPNDJJbHFTbnB6ZTB0cmJLcG45aU5PbloyZG5uS3FWdUphSVVSTjc3MXdhRHdVTjhQdC9uQUtSVmxSQVc2dXpzN012S3lwcEhSQ1VBb0dtYXJibTUrWFg1dkNhRUdFUGMyOTNhNXU5bytkemYwZnBDZkZMNlA0S2gwRE1ORzZvMldSMU1URTVTNUo3aS9KMXRIWEdwU2YvVW9EVUFXRUpFdHA3ZVhyei80U2VvWGI4Qjh3c0xrSnlVTktZWk5qWTA0UHhMcmtCblZ6Y0FnTUV2RDNmemRRTURyWUV4ZldJaHhJU1ZuNTkvRm9CVGlJaVl1YTZqbytOaTJlQklDRXVZYlcxdHRSa1pHVzhSMGU0QVVva29ub2oyeWN6TWJHOXBhVmtsQlE2eHZRb0xDMmZNbWpYcnNtaUJPdzZBd2N3ZkJRS0JvNnVxcWpaSTZ6b2hKb2Fzckt3K0lqb2FnSU9aa3pJeU10NXRiVzF0c1RxWEVHSmFNSHU2MnJyNy9SMDlWZ2NSazVjVXVhZUJ2bzZPSVg5SDYvTDRwUFMva0tLOXdKUnVtb1phdDM0RC9wKzkrdzV2cXp6N0IvNjluM08wYkhrUFNiYVRPSTZ6SEZ1V0V2Wm9LZERTVWpyb29KdTNqTGZBVzJqTEtLTlFLQzF0YVJrdHExQUtiU20wVGVtUEVTaVVQUW9KMEpCWXNoMW43NkZoVzk1TDBqblA3dy9KVG1RN2laTTRQcko5ZjY2TEM1K2pjYjZ5SGRtK3ozM3U1OTh2djRwYWR6V0tpNG9naEFBUmpldXgrL3Y3OGIxcmJzQzY5UnVUWTBya3ptMXRvVE43UWx0Nnh2VkFqTEZKbzZhbUprOEk4WGNpeXBZSjEyM1lzT0VEbzNNeE5wMkZRcUU5THBlcmpvaHFBSlFSVVNhQWo3cGNMbDFWMWRWOEVvb2RMcmZiWFd3Mm0yOFdRbHhQUklNTHd6d0g0S3FHaG9aUlozRXl4b3hSWEZ6Y0E2QVd3RndBdVVRVUNBYUQ3L0tKS01ZWVk1TUJGN21ua1k1SXVNMmVuL01Da1dvRmFENFJyTDE5ZlhoNjJiL1EzZE9ET1JXemtaMmROVzdIaThjMVBQWHM4M2p5NldXSXgrTWdvRldMNDlMT25Wc2F4KzBnakxISlJwU1dsbjZmaU00Qm9CRFIrbzZPaml2YjJ0cjR5ZzdHREJZTUJuZmw1K2MvcmFycUp3QzRpTWdHNE5TTWpJeHNJY1E3WFYxZE1hTXpzc21sc3JMU1lyVmEveWlFK0ovQnZ6dDBYWCtncTZ2ck8wMU5UZHdkeWxpYUNZVkNQUzZYU3dMNERCR3BSRFRINFhBOEhRd0cyNDNPeGhoampCME1GN21ubWM3VzFxNE91KzNOVE1XeW5DQVhBWEFCb0liR0puenczdzlSVmxxQ1dUTm5qT0daRG03cjloMjQ4U2UzSWRMV0JnQXhYWmNQNjMyUlI3Z2JqTEhwcTdxNnVreFJsRnNBekNBaVRVcDUzOXExYTEvbkRpSEcwa056YzNOZlZsYldVeWFUYVQ2QUNpS3lFTkV4bVptWkdVVkZSU3ZENFhDLzBSblo1T0IydTJkYkxKYS9DU0hPU1M1MjM2L3IrdjJLb3R5OFpzMGF2cUtQc1RRbGhOaGl0OXMvVDBRT0tXVTJFZG1Dd2VDL2pNN0ZHR09NSFF3WHVhZWo5dlo0VjJ0b215V3I2RG1USW1ZUzBYd3BwZExjMG9Kbm4zOFI4VmdjN3VwRk1KbE1oejIrSkJhTDRaTExyOFNHVFpzQkFCTDZocGpzdjJqMzFxMmQ0L3hxR0dPVFNFbEp5VGxDaU84U2tRQ3dJUjZQM3hZT2gwTkc1MktNN2RYYTJ0cWJuNSsvUWxYVmZDTHlKcSs2T0Y0SVVlNXl1ZDRMQm9OZFJtZGs2VzNSb2tXMUpwUHBRU0hFR2NsZC9RQnVrMUxlVVZkWHg3TTJHVXRqWFYxZE1aZkx0WW1JdmtaRUNvQWx4Y1hGUzBPaFVLdlIyUmhqakxFRDRTTDNOTmJUSHU1cGJ5MWJscE92N1FaaEJnQUhFZEZxWHozV3JGMkxvc0pDbEpXV0hIS2h1NzkvQUhmZWN6OWVmUGxWSUxIUVpDaXV4Yit5ZThPNmpVZnBwVERHSm9HcXFpcTdxcXAvSVNJSGtwZXMxOWZYLzlQb1hJeXhrWnFibXp2eTgvTmZVbFZWa1ZLZWtqd3h0VWhLT1RNM04vZk5scGFXUHFNenN2UlVVVkdSazVHUjhRd1JIWjljWExoYjEvVkxmRDdmZzhGZ2tMOXZHSnNFZ3NIZ0ZvZkRVVTFFaXlnaG83UzA5TFZBSU1CanF4aGpqS1V0TG5KUGV3RzlvelcwT2p1MzhCMFNvcFNJRmtvcHNYM0hUcXg0L3dQRVlqRlVMVndBczhrMGh1Y0NwSlI0N1kwM2NmOURqNkIvWUFDQWpFcGRYcjF6UXlOZjRzYllORmRXVnZZVEFPY21peDdoU0NUeXJZNk9EaTU0TUphbW1wdWJOWXZGc3NKbXM4V0lhQWtSV1FGVW1VeW1vdHpjM09WYzZHYkRlVHlldVZhcjlUa2h4T0xrZTMyYmxQS0hmci8vQ1FDYTBma1lZMlBuY3JtYUFYd3V1VDVEcWFacHEwT2gwR2FqY3pIR0dHUDd3MFZ1QmdEb2lEUTN0N2VFbnN3dEtPb2w0azlNT1FBQUlBQkpSRUZVMElrU01QWDA5dEo3SDZ6RXR1MDdjTUx4eDhCcXRSNjBxenNRRE9FWHY3NGJXN2Z2Z0pSU1N0Q3pQZWovUlc5cmEzVENYZ3hqTE8xVVYxY2ZveWpLZzBSa0JoQ1hVbDZ4ZnYzNjk0M094Umc3c1BiMjluaE9UczVxVlZWalJIUmFzcVBibzZycWJKZkx0WUpIbDdCQlhxKzNsb2dlSktJVGs3dGFwWlJYK1h5K3Z3RGc5VmdZbTJTS2k0dGJoQkRWQUJZUmtWMElrVmRVVkxRc0ZBcHhOemRqakxHMHhFVnVscUs5TmJ3OE83L2dIVUdLUTRMbUFCQWJOMi9CQ3krOUNyczlFelBLU21HeFdFWjliRHdleDYvdStpMWVmZVB0d1YwN05EMTJaWEREdXEwVCtSb1lZK25GNi9VV3FhcDZCNERxNUs0WDJ0dmJmOUxlM3M1RkQ4WW1nZGJXMW1nd0dGemhkRHAzRXRFNXlVTDNRaDVkd2daVlZGVGtXQ3lXWjRqb09FcDBSTFRxdXY0L1BwL3Zud0Iwby9NeHhnNWRLQlNLRlJjWDd4UkNmREhaelYwQm9DVVlESDVnZERiR0dHTnNORnprWmlOMHREYnZ5TW5NZnhNbUpRVGdGQ0l5ZFhWMTRiMy9mb2pkZS9iQTY2bEZaa2JHaU1mOWRlay84ZnRIL2d4ZDF5R2xsTHJVdjdOenc1clhESGtSakxHMDRYQTR2aUNFK0VHeWk3dFpTbm45dW5Yck5oaWRpekYyU0dRd0dLeDN1Vnh4QU1meTZCSTJhRDhqU3E3MitYeFBBNUJHNTJPTUhiNVFLQlJ3T3AyQ2lNNEFJSWpvcE1MQ3dtZkQ0WENMMGRrWVk0eXg0YmpJelViVjBkSFMzZEVTZWk4N3IvaS9Rb2lUcEpTNXNWaU0xcTdmZ0dYUHY0Z1RqajBHQmZsNVErTkxObXpjaEd0dnZBVTl2YjJRVXVxUTh1SHQ2eHQrYmZUcllJd1p5KzEyWnlxSzhvL0J4U1lCTFBQNWZIZHo0WU94U1VsbVptYjZMUlpMRE1CSDl4MWRVbGhZK0VFNEhPNDBPaUNiV05YVjFRc1ZSWGw0bEJFbGYrVVozSXhOQ1RJWURMN3Jjcm0rSUtVc0ppS3JFQ0xmYXJXK3lGZmtNY1lZU3pkYzVHWUgxQkVKYjdGbk8xOGlCUXFCNW9OZzdlM3R4YjlmZVEwOVBiMllXMW1CZUR5TzIrLzhMZW9ibXlDbGxBQzlxL1gyZjYrenM1WG5kREkyalZWVlZabE5KdFA5eWU0ZlNDbDNhSnAyZmlnVWloaWRqVEYyZUNLUnlFQWdFQmd4dWtRSU1UODNOL2RsN3VpZVBpb3FLbkpzTnR0VFJIUUNqeWhoYkdvckxpNE9DU0hPQkpBQm9OUmlzZXdJaFVMMVJ1ZGlqREhHOXNWRmJuWlFuVzNCU0lmZDlrYXVzRGFDcEllSUNnY0dCdUJ2YU1RSEsxZGh5NVp0K05kTHIwRFROQkRRb2dQWDdkeXlaclhSdVJsanhpb3RMZjJXRU9JNkFLWmtSOTgzL0g3L1NxTnpNY2FPMkdpalMrYWFUS2FpZ29LQ2Q1dWJtN25RUGNYdE02TGtXQjVSd3RqVWw1dWJ1OXRrTXMwRFVBUEFSa1JWVnF2MVVlN21ab3d4bGs2NHlNM0dwcjA5M3Q0YVhHZTE1NzJncXNKTFJLVzZyaXVoVUJqMWpXdWdhVnFpaTV2a0g3YXZxNy9QNkxpTU1XUFYxTlFzVUZYMWRnQ3pwSlE2Z0w4T0RBemMwOXpjekpldk16WTF5TXpNVEwvWmJOYjNIVjJpS01yTTR1TGlkMEtoVUkvUkFkblJVVnRiTzA4SThRaVBLR0ZzK21odGJZMFdGeGMzS1lyeVpTTEtJcUpDcTlWYW1aK2YvenovYnNjWVl5eGRjSkdiSFpMdTlwYjI5cGFzditjVW1qcUphSTZVTWk5NWlTb2s4R0ovVytqL2VucDZZa2JuWkl3WnE3UzA5RTRBWnlYZkh4bzBUYnU2c2JFeFlIUXV4dGo0aVVRaUE4Rmc4TjJTa3BLQWxQTHNaS0Y3a1JEQ1piZmJYNDlFSWdOR1oyVGpxNnlzekphWm1ma1hJam90MmNIZExxVThuMGVVTURiMWhVS2hWcGZMdFY1SytUa2lNaE5SdFJBaUZBd0dWL0VWSEl3eHh0SUJGN25aWVlob0hTMWxIOXJ6OVJXQ2FDNFJ5cVdVNjBuWEw5eTlZd3NYc1JpYjVyeGU3MFVBcmlNaVUzTFh0WDYvLzNYK0E0aXhLVWtHQWdHZjArbnNCWEFTRVZrQUxMUllMQWdHZys5dzRYUHFxS2lveU1uTHkzdFFDSEZ1OGdSbWg1VHlScC9QOXc5K2YyZHNlZ2dFQWh0ZExsYytnQk9UN3dQelhDN1gyOEZnTUdSME5zWVlZNHlMM093d0JmVE8xdER1OXBiZ1k5bjV4ZTlxSlArOFkzMURrOUdwR0dQR2NydmRpeFZGV1VaRVppbWxMcVY4enVmejNjQUZFTWFtTkdtMzJ4c3NGa3N1RVIxUFJBb1JIZU53T1BxRHdlQUgvTzkvOHF1c3JNek95c3E2VVFoeFdYSlhuNjdyMS9sOHZvZDVSQWxqMDR2VDZkeWFYSEMybElqeWlTZy9MeS92T1I1YndoaGp6R2hjNUdaSHJLTTF0TFd6SlJ3Mk9nZGp6RmdlajZkY0NQRW9FYzBDQUNKNnQ2dXI2NXVSU0tUWDZHeU1zYU1yRW9rTWxKYVd2aTZsbkV0RTFRQk1SUFFSaDhQUkZRd0czemM2SHpzaXlxeFpzNzVQUk5jVGtTcWxqQU80MHVmelBjU2Qrb3hOUDhGZ01PSjBPZ01BdnBoOFQxaW9xbXBtYVducG00RkFnTjhUR0dPTUdZYUwzSXd4eHNhRnkrWDZLUkY5RG9BQXNGUFR0R3ZXcmwzYllIUXV4dGpFQ0FRQ3VxcXFMOXBzdGlvaXFnUmdJU0tQMCtuY0Znd0cxeHFkangwVzFlUHhmRk1JY1NjUldRSEVwWlFQUjZQUnU1cWJtNk5HaDJPTUdTTVlERzV4dVZ3ZFJQU3A1TmlTWXpSTkM0VkNvUStOenNZWVkyejY0aUkzWTR5eEkwVmVyL2RMQU80Z0lrVktxUU80Mitmei9jbm9ZSXl4aWRYWjJSbDNPcDBmSkx1NTV3Q3dFOUh4aFlXRnE4UGg4SGFqODdGRElqd2V6NFZFZEI4UjJRQkExL1cvOVBmMzM3QjI3ZG9PbzhNeHhnd2xnOEhnQjA2bmN3R0FLaUpTaVdpZXkrVjZoK2R6TThZWU00b3dPZ0JqakxGSmpkeHU5emxFOUJnUmtVeDR0SzJ0N1E2amd6SEdqT0h6K2JZUjBiZWxsTTNKWGJOVVZmMS90YlcxWG9PanNVTlFXMXY3Y1NIRVQ0a29Bd0NrbEs5R285RkwxcTFiMTJwME5zWllldEIxL1JZQWcxZnR6U1dpWDNrOG5seURZekhHR0p1bXVKT2JNY2JZWWZONnZjY29pbklmZ05Ma3J0ZWkwZWlGR3pkdTVEbmNqRTFqZ1VDZzIrVnl2UURnNHdEeUFXUVFVVTFSVWRHS2NEamNZblErZG1CdXQzdStvaWlQRTlHczVOVTU3OFhqOGN2V3JGbkRIWnFNc1NHaFVDaFNYRnk4V3dqeHRXU3pRd1VSMVphV2x2NlQ1M016eGhpYmFGemtab3d4ZGxqS3k4dXROcHZ0UVNJNkdZa3V2KzFTeWtzYkdocTJHWjJOTVdhOFlERFlVbHhjdkVZSWNUSVJGUUFvRTBJc3pNbkplYmExdFpYbk9hY3BqOGZqRVVJOFRVVHprcnMyU1NrdnFLK3ZielE0R21Nc0RZVkNvUTBPaHlNTzRKVGsySks1VXNwWWFXbnBlMXpvWm93eE5wRzR5TTBZWSt5UVZWWldadWZrNU53RDRMeGs1ODZBcnV2Zjlmdjlyd0dRUnVkampLV0hVQ2kwemVsMDdpQ2lyeVlYSnlzM21VekhCWVBCdi9KN1JmcXBycTUyS0lyeUVCRWRtOXpWMHQvZmYycGpZK042ZzZNeHh0SllNQmg4eCtsMEZnRHdFcEVLb0FyQTlrQWdzTWJvYkl3eHhxWVBMbkl6eGhnN1ZPcXNXYk51SnFMdkVwR1FVdXE2cmwvaTkvdVhBdENNRHNjWVN5L0JZSENkMCtuc0o2S1RpTWhNUkJWT3A3UFBicmQvR0lsRStEMGpmWWpTMHRLZkVORlhBUWdwNVI1ZDF5OXViR3hjYVhRd3hsajZLeTR1cmhOQ0hFTkVGVVJrbDFLZVVGSlM4bElnRU9BUlZZd3h4aVlFTHp6SkdHUHNVSkRYNi8wYWdFdVRKMHBqUkhTZjMrLy9FNEM0MGVFWVkrbEpDSEczbFBJaEtXVVVBSWpvQnhrWkdlY1luWXZ0NWZGNHJpYWl5d0NvU0N3b2Qyc3NGbnZGNkZ5TXNjbWh2cjQrckduYTVWTEtGaVRlNTh1a2xPL1cxTlJVR0oyTk1jYlk5TUNkM0l3eHhzYk00L0Y4V2doeER4RVZJVEdIK3hraHhFMkJRS0RiNkd5TXNmUVZDQVIwdTkxZVo3RllsaERSSENsbHBoRGl0TUxDd3NmRDRYQ1AwZm1tdThXTEY1OUxSQThDc0NKUjRQNlQzKysvdGJtNW1VOWVNc2JHTEJRS3RSWVhGLytIaU00Z29qd2lzZ2toRmhVV0ZxNEloOE50UnVkampERTJ0WEdSbXpIRzJKaDR2ZDVqaU9oSkluSWlVZURlRkl2RnZ1NzMrM2NiblkweGx2NGlrVWh2VVZIUlNpSEVaNGdvbDRqc1FvalBGaGNYUHhzS2hUcU56amRkZVR3ZUQ0QjdpY2lWSERuMWFsMWQzVmQ1L0JSajdIQ0VRcUhkVHFlem1ZZytDaUNEaUdZSUlXWUZnOEVuamM3R0dHTnNhdU1pTjJPTXNZT3FxYW1wRUVJOFFrVHpwWlFTd0phK3ZyNFRtcHFhZ2tablk0eE5IdUZ3dU1YaGNMd3RoRGdiUUE0UkZRQnd1Rnl1ZDRMQllLL1IrYWFiOHZKeXE4MW1ld3pBY1VSRXVxNnZKS0xMQW9GQTJPaHNqTEhKS3hnTXJuRTZuVllpT2hXQWlZZ1dPcDNPTEx2ZC9qYXZ4Y0FZWSt4bzRTSTNZNHl4QTVvM2IxNmh6V2E3bjRnK0pxVWtBRTFTeWdzYkd4czNHSjJOTVRiNWhFS2hvTVBoaUFBNGs0ak1BQllDYUFrR2crOFpuVzI2S1M4dmY0cUlQa0ZFQWdBMFRmdTZ6K2RiWlhRdXh0aWtKKzEyKy9zV2kwVUZjRUt5N25DTTJXeU9xcXI2WVdkbko0OUNZb3d4TnU2NHlNMFlZMnkvU2twS01uSnpjNThrb3JPU2k1SDFhWnAyc2Qvdi93OEFhWFEreHRqa3BLcnFob3lNakZ3QUp4Q1JBdUFVcDlQcEN3YURtNHpPTmgxVVZWV1pTMHRMcnhkQ1hFWkVKS1hzbGxKZTZmZjduekk2RzJOc2FvaEVJbHBtWnVaeWk4WGlrbEo2QVNoRWRJek5adHNXQ29YcWpjN0hHR05zNnVFaU4yT01zVkZWVmxabTUrZm5QeUtFK0J3QWtTeUNYT0QzKzUvakFqZGo3RWgwZG5iR2k0cUsvaXVFbUVWRU5VUmtBbkMydytHb0M0VkNtNDNPTjlXVmxwYWVRMFMzRVZHbWxISkFTbm1IeitlN3craGNqTEdwSlJLSmFBVUZCWDVGVVdxSWFBNFJXWVVRWnhjWEY2OE1oVUxiK1BkSnhoaGo0NG1MM0l3eHhrWW9MeSszNXVUay9JS0l2Z0ZBbFZJMlN5bHY4dmw4anhtZGpURTJOWVRENFg2NzNmNHZpOFh5S1FBbFJHUVRRc3pPeTh2N2QzTnpjN2ZSK2FZcWg4T1JtWjJkL1NJQVo3S0wrM2xOMDM0VURvZjdqYzdHR0p0Nnd1RndaMkZoNFFvaGhKZUlaZ0ZRaWVpekRvZGpaeWdVYWdLZ0c1MlJNY2JZMU1CRmJzWVlZOE5SZVhuNUEwS0lDd0ZZQWNTa2xMZTN0N2YvcnIyOW5XY29Nc2JHVFNRUzBaeE81eFlBWnhCUk5vQVNJVVJmTUJoOHkraHNVMUZOVFUxZWJtN3V2NUxkOHdSZ3A1VHlXL1gxOWJ1TnpzWVltN3JDNFhDYjArbDhFOER4UkRRRGdJV0lqbmM2blI4R2c4RnRSdWRqakRFMk5YQ1JtekhHMkpDeXNqSmJaV1hsSFVUMDNXUUg5NENVOG5jK24rOG1MbkF6eG82Ry9QejhYVUtJdUJEaUxBQ0NpSllVRnhkdkRvVkNhNHpPTnBWVVZsWmFyRmJyTFVUME5RQ1FValpybXZZRnY5L1BzM0VaWTBkZE1CaHNkemdjRFVLSTA0a29QM2xpOCt5aW9xS1h3K0Z3czlINUdHT01UWDdDNkFDTU1jYlNobHBVVkhTemxQSmlKQW9nM1FCKzd2UDVyakk2R0dOczZtcHFhb3I2L2Y3N3BKUXZKM2RsQ1NIK1hGdGJ1OGpnYUZOS1JrYkd5VVIwWVhKVEEzQkxmWDM5K3diSFlveE5JMzYvLzcveGVQd1NLZVZtQUNDaVlsVlZYL0o2dldjQUlLUHpNY1lZbTl5NHlNMFlZd3dBVUZ0YisyTUFWeEJSWnJJQThtZE4wKzdtUllFWVl4TWdybW5hRjZXVUs2U1VNam1mKzU3NTgrZVhHQjFzS25DNzNjV0tvdnlLaVBLUk9JbjVyNTZlbm44YW5Zc3hOdjNVMTllL0xxWDgwbUNoRzRBTHdHODlIayt0d2RFWVk0eE5janl1aERIR3Bybkt5a3JMckZtemJoUkMvSVNJekFCaUFKNGVHQmk0dExHeGtSY2lZNHhOaUZBb0ZITzVYRHNBbkVsRVdVUlVZaktab3NGZzhFMmpzMDFtNWVYbDFveU1qTWVJNkhRa0N0d3RzVmpzZ3JWcjEyNDFPaHRqYkhvS0JvUEI0dUxpTlVSMEJoRmxFMUV4Z0RQeTgvT1hOVGMzZHhpZGp6SEcyT1RFUlc3R0dKdkd5c3ZMcmRuWjJkY0xJYTRHWUFIUXErdjZnM1YxZGQ5dGJtNk9HcDJQTVRhOUJJUEJiVTZuMDBGRUp3TlFBUnhiVkZUMGZEZ2NEaHVkYmJLYVBYdjI5NU5YNlJBQVRVcDVWbjE5L1lkRzUyS01UVytoVUdpYjArbmNET0IwSXNva29nSlZWVC91Y0RqcWc4SGdMcVB6TWNZWW0zeDRYQWxqakUxamVYbDVQeUtpYXdCa0o0c2ZqM1oyZHQ0S2dBdmNqREVqNk9GdytDZFN5bGVSbU5lYW9hcnFxMjYzZTc3UndTWWp0OXQ5S29CTGlZaWtsQU1BYnZQNWZDdU16c1VZWXdDa3orZDdEc0I1VXNwbUpLNDBxU0tpKzJ0cWFxcU5Ec2NZWTJ6eTRVNXV4aGliaGlvckt5MHpaODY4VWdoeFczSkVTUnpBUzIxdGJkL1p1blZyajlINUdHUFRWMWRYVjh6aGNMeVJ2SXpkU1VSMklpckt6czUrcTdXMXRkZm9mSk5GWldXbHhXS3hQRUpFaTVOZDNNdjcrL3R2YUdscDZUWTZHMk9NRFFvR2c5dGRMdGN1QUtjbTMrK2RpcUo4TERzNys1blcxdFl1by9NeHhoaWJQTGpJelJoajAweFpXWmt0TnpmM09pSEVkUUNzQVBxa2xBODNOemRmc21QSERwN0J6Umd6WENnVTZuSTRITHVJNkd3aXNnS1lhektadGdTRHdkVkdaNXNzeXN2TC93emdNMFFra09pUVBLK3hzWEc5MGJrWVkyeTRZREM0MXVsMDdnTHdNU0t5QVNnMG04Mm5GeFlXMW9mRFlSNWR3aGhqYkV4NFhBbGpqRTB6aFlXRk55VkhsT1FBaUVzcEg1TlMzcnhyMTY0K283TXh4dGlnbnA2ZVY2V1VEeU14dHNSQ1JEL3llcjBsUnVlYUJNanI5WDRKd0RlVEJlN2VlRHgrc2MvblcybDBNTVlZMncvTjUvTXRKYUp2QTJoRjRzUmNyYXFxOTlmVTFGUVlIWTR4eHRqa3dKM2NqREUyVFpTWGwxc3JLaXArU1VUWERZNG8wWFg5K1hBNGZPbkdqUnY1Y2xER1dGcUpSQ0phWGw3ZUdwUEo5SGtBK1VTVUo2V2NId3dHbndLZ0daMHZYYm5kN3RsQ2lOdUphSmFVVWdKNDNPLzMvOVRvWEl3eGRoQXlFQWhzY2pxZEFTTDZTSEl4U3BjUTR1UFoyZG5MZUhRSlk0eXhnK0ZPYnNZWW13YVdMRm1Ta1p1YmV5dUE3eVozOVVrcEgycHBhZm5HbmoxN2VNWXRZeXd0clYyN05nRGdDMUxLT0JJZDNXZDd2ZDZMak02VnpoUkYrUW9SbllURTUydERQQjUvRUlBME9oZGpqSTJCWGxkWDkzZE4wNjZVVXJZajhUNVdaYmZiWDNLNzNTY0FJS01ETXNZWVMxL2N5YzBZWTFNZk9SeU8zd2doTGdHUWtlemcvaU9BbXpaczJNQUxrREhHMGxvZ0VBaTVYQzRiZ09PSlNBVlFYbGhZK0c0NEhBNFpuUzNkdU4zdXhZcWlQQXJBS2hOdXE2K3ZmOGJvWEl3eGRnajBVQ2kweHVsMHJnVndGaEhacEpTRlFvaGppNHFLM2dxSHd5MUdCMlNNTVphZXVNak5HR05UbU52dHppd3BLZm10RU9ML0FKZ0F4S1NVL3d5SHcxZndpQkxHMkdSUlZGUzBWUWh4RWhHVkVWRytFRUxKejg5L3RibTVtY2VXSk0yYk42L1FZckU4UjBSbHlWMy9qa2FqUDJwdWJvNGFISTB4eGc2VkRBYURHMXd1MXg0QXB4RlJCaEU1aFJDZktpd3NmQ0VjRHJjYkhaQXh4bGo2NFhFbGpERTJSVlZWVmRrVlJibVRpQzVJN3VxVlV0N2QxZFYxSVk4b1lZeE5KZzBORFZ1a2xQY2xOMVVBRnltS2NvTEJzZEpLWm1ibTl3RXNSR0xCdHRhMnRyWnZORFUxOGRVNmpMSEpTcStycS9zYkVWMHRwWXdnTWJwa2pzbGtldEh0ZHAvQ28wc1lZNHdOeDBWdXhoaWJtc2hzTnQrYlhLWGVtdXpnZm5SZ1lPQzJUWnMyRFJnZGpqSEdEcFhQNTFzcXBmdzdFb1VPazZxcS8xaXlaTWxNbzNPbEE3ZmJmU3FBYnhBUkFlZ0ZjT3UyYmR1NDA1RXhOdG5GVjY5ZS9SY2krcmFVc2kyNXIxSlYxUWRxYTJ1ckRNN0dHR01zemZDNEVzWVltMktxcXFyc3BhV2xEd2toTGdDZ1NpbGpBUDdlMWRYMXZmWHIxL2Nablk4eHhnNlR6TTdPZnR0a01uMlNpQnhFWkpkU1dsVlZmYU96c3pOdWREZ2psWlNVM0EvZ3VHU1IrODJCZ1lHZk56YzNjeGMzWTJ3cWtJRkFZSlBMNVdvSGNESVJaUUJ3RU5IWnhjWEZ6NFZDb1E2akF6TEdHRXNQWE9SbWpMRXBaTUdDQlFWV3EvVXVJY1RYa3dYdWJpbmwzVDZmNytwSUpNSnpXUmxqazFwcmEydXYwK2xzQmZCcElqSVJVWVhOWnZNRmc4R05SbWN6aXNmanVWZ0ljU1VSQ1FDSXhXTGZXck5telRxamN6SEcyRGlTcGFXbGZnQkJLZVdwUkdRam9sd2h4T2xPcDdNcEdBenVNRG9nWTR3eDQzR1JtekhHcGc0cUt5dDdoSWkrUWtSV0tXVk1Tbm0zcnV1L0RJVkMvVWFIWTR5eDhXQzMyM2RacmRZWlVzcGFJc29FNExUYjdjOUdJcEZwTjRySjQvRjRpT2lKWkdkalhOTzBHK3ZyNjVjYW5Zc3h4c1piSUJEUUE0RkFRMGxKU1NPQXN3QmtTQ21MQUJ4WFVsTHliaUFRQ0JtZGtUSEdtTEc0eU0wWVkxTkFWVldWdmF5czdIZENpUE9KU0pWU1JnRXM5Zmw4VjNPQm16RTJsVVFpa1FHWHk3V1ZpTTREa0VGRU15MFdTeUFRQ0t3ME90dEVtajkvZnBiWmJMNEZ3QWxFUkZMSzE2UFI2QlhOemMyYTBka1lZK3dva1lGQVlLUEQ0WWdBT0lXSU1vaW9HTUE1THBmcitVQWcwRGFHNTJDTU1UWkY4Y0tUakRFMnlkWFUxT1NaemVhN2lPZ2J5VjFkQUc2dnE2dTdHRURNNEhpTU1UYnVWcTllWGEvcitpM0pUUlhBUFc2M3U4emdXQlBLWnJPZFFFUmZJaUlocFd6Uk5PM3VwcVltSGt2RkdKdnFwTS9uK3pPQUh3Qm9UZTZiSWFWODF1MTJud0tBRE03SEdHUE1JRnprWm95eHlZMFVSYmxMQ0hFK0FDdUFmbDNYNzlVMDdkZGM0R2FNVFdVK24rOGhLZVg3eVUxRkNQSGpzckl5bThHeEpvcEtSRmNEeUU1dXYyZ3ltZjVqY0NiR0dKc284YnE2dXI5S0tTL2RwOUM5VUZYVkI5eHVkN25CMlJoampCbUV4NVV3eHRnazVYYTdNMHRLU3Y0Z2hQaDJzcE14cHV2Nll6NmY3M29lVWNJWW13YWswK25zQkhBbUVka0FPRzAyMjhwUUtMVE42R0JIbTlmci9RWVJYWmxzV09tUHgrTVgrSHkrM1VibllveXhDU1NEd2VDNjR1TGlOaUk2SmJrMmdVTUljVTV1YnU2eWxwYVdEcU1ETXNZWW0xamN5YzBZWTVOUVJVVkZqcUlvdHdQNEtnQklLYnVsbEhkRm85RXJBUERsNm95eGFVRlJsQmVJNkRVcHBTU2lVa1ZSTHF1c3JMUVluZXRvV3JKa2lRdkFmY21UbTlBMDdTY05EUTBOUnVkaWpERUQ2S3FxL29tSXJwWlNEaGExNTFpdDFtZmRidmRpZzdNeHhoaWJZRnprWm95eFNTZ25KK2RuUkhRUkVabWxsQU5TeXQ4TkRBejhuT2V4TXNhbWsxV3JWdlZLS1I4QTBKbmM5WG03M1g2R3diR09tcXFxS3JPbWFUOGtJanNTSnpnL2pNVmlEeGlkaXpIR2pMSnExYXJZNnRXci95S2wvTDk5Q3QxdVZWVWZtRDkvZm9uQjhSaGpqRTBnSGxmQ0dHT1RTRmxabWEyaW91TFhRb2p2QXpBQmlFc3AvOTdlM243TnhvMGJlNDNPeHhoakV5MFlETzV5T3AwT0lqb0JnRUpFSnhZVkZTME5oVUk5Um1jYmJ5NlhhNkVRNHFkRWxBK2dBOEJQR2hvYVZobWRpekhHRENhRHdXQ1R3K0hvSnFLUEVKRUZRSm5KWkRvalB6OS9XWE56YzdmUkFSbGpqQjE5M01uTkdHT1R4SklsU3pJS0N3dC9MSVM0TExtclg5ZjEzN2EwdEZ5MmJkczJuc0hOR0p1dU5KL1A5d01wNWM3a2RvV3FxcmNZbk9tb0VFSmNRVVRsU0hSeHIranQ3WDBXZ0RRNkYyT01wUUd0cDZmbllTbmxqVkxLYmdBZ0lvL0ZZbm1xdXJwNm9kSGhHR09NSFgzY3ljMFlZNU9FMCttOGpJaHVTQzZzRTVkUy9yR3ZyKyttclZ1M1RybHVSY1lZTzFST3A3T0xpTTRFWUpKU0ZoY1ZGYjBURG9jRFJ1Y2FMeDZQNTJRaStnMFJLVkxLQVFCWE5EWTJyak02RjJPTXBZdElKS0lGZzhGVkxwY3JTRVFmQjJBaW9oSWh4THlDZ29JWG01dWIrNHpPeUJoajdPaFJqUTV3TVBtVmxkazV3akpiaHlnQlVRbEIySTNPeE5oMEpxWGVBOGpkSkxWQWg5YS90VzNMRmw2NS9PaFRQUjdQTndIOGxvaElTcWtEK0xjUTR2cjE2OWQzR1IyT01jYlNnYUlvTCtpNi9oVUFaeEJSbWFxcVh3ZmdCeEEzT3R1UldyUm9VVDRSM1U5RTV1U3VKK3JxNnQ0ME9CWmpqS1dqdUJEaUw3cXVseFBSTlFDc1JIU1cyV3grZlA3OCtWL2wzNTNUMzJBTlNKTGlra0FwMTRBWU05WmtxZ0dSMFFFT1FNeWNXM082VU1RMUJLb0FaSTRFY3BMenRSaGpSa2wwajNXQXFGUFg1UTRwNVM5MmJLaC9DNEJtZExTcHFMS3kwbUszMjg4WFF0d0pJRHY1ZVg1OFlHRGc2alZyMWtTTXpzY1lZK21rdHJiMlhFVlIvZ2JBS3FYczdlL3ZyMXk3ZHUyazcrWmV2SGp4dFFCdVMzYXA3eGdZR0ZqVTFOVEVNMllaWTJ3LzNHNTNwcUlvVndINE1SR1prQmp6OURjQVA2eXJxOXRqZEQ0MktqRmpudnRrUmRDTkJLb0F5V3dwa2NzMUlNWU1Ob2xxUU9rNnJvVEtGN2h2RVlyeWV5S2FCMElCaURLSktPMDd6eG1iOG9oVUVHVUN5Q2VpMlVMUTEzTUtpazBkclNIdUtEc0taczZjK1JraStnMkF2R1FYOXpPYXBsM1oyTmpZWW5RMnhoaExONkZRYUpQVDZUeVZpT1lRa1VsVjFiSmdNUGpNWko1YjdmVjZTd0RjVEVTemttTktibTFvYUZneG1WOFRZNHdkYmFGUUtHYTMyeit3V0N6OVJIUmFjajJ5ZVZMS3pOTFMwbGNEZ1lCdWRFYVdJbEVESW5wa3FBWUVzbk1OaUxFME1JbHFRR25aeVYwKzMvMUprUGdYVWFJSXIxc3NpTTRvZzVhWEE5MXFOVG9lWTlPYUdCaUFFbW1IYWZjZUtIM0pzWFpTeG5WZC8rejJEUTMvTmpyZlZPTDFlcXNBTENlaVhDUzZUK3JqOGZpNURRME5XNHpPeGhoajZhcTZ1dHB0TnB2ZkE1QWhwWXhwbXZiSit2cjZONHpPZGJnOEhzODNoQkNQQUxBQ1dCZU5SczlwYkd6Y2JIUXV4aGliREVwS1NqS2NUdWNkVXNyL0pTS1RsRklDK0VGZFhkMkRBR0pHNTJNSncydEFHWXFHZWJuOWNOcGl5RlQ1ZkFSalJ1cU5FMEo5Wm16b3NLSTdudXlWVHRNYVVOb1Z1VXNyM1dWbVZUd0R3akVBMEQ5M0RpSmZQaGR4cHhONlpnYWsyWHp3SjJHTUhUMnhHSlR1SHFpaE1QS2VlaGEyZFJzQUFCS3lLYTcxZldMWGhnMjdqWTQ0RmRUVTFKeW9xdXBqUkRRWGlRTDNHZ0RmcnF1cis5RG9iSXd4bHU2OFh1L3ZpT2d5Sk40L1h4VkNmSHJWcWxXVHNwamg5WHFiaUdnaEVxL2x0cnE2dWg4Ym5Za3h4aWFUUllzVzVadk41bHVKNlBMa0xrM1R0R3M3T2pwK3QyM2J0bjZENDAxN1JlVlZUcnZWL1B4Z0RXaEpZVGV1cWdtZ0ltc0FPV1lOVm9VdlhHTE1TQU1hb1QycVlGdTNCYjl0Y09LRDVpd2dUV3RBd3VnQXc2a3FqcGNrNXdDQWxtRkQ2L2xmeDhEQ0JkRHljcm5BelZnNk1KbWc1ZVZpWU1FOHRGejBQOUF5YklPM3pGS0U5UVJqdzAwTk5UVTFGYXFxM2dsZ1RuTFg5bGdzeGdWdXhoZ2JJeW5sbjZTVW9lU21KeGFMZmNUZ1NJZkY0L0Y4ZDdEQURTRFEwOU56ajhHUkdHTnMwbG16Wmsxa1lHRGdCaW5sWDVLN0ZFVlJmcFNibS90Rmc2TXhBQmxteFR0WUE3S3JHbTd4N3NLSnhUMXcyT0pjNEdZc0RWZ1VDWWN0anVPTGV2RExZM2NpMnpTMHBudmExWURTcnNnTkhYbEFZdVg0L3FxRmlCY1ZHcDJJTWJZZldtNHUrcXNTZjN1VGhBcUpYS016VFhadXR6dFRWZFc3aWVna0loSUFXalJOdTdheHNYR1YwZGtZWTJ5eTBIVzlDY0FieWN2U0M0VVFYMW15WkluSjZGeUhvcXFxYWlZUlhUdTRIWS9IZjd4aHd3WmVqNEV4eGc1RFUxTlRkeXdXdTBsS09maXpvVUFJY1VkdGJlMGlvN05OZHdTUlBWZ0RXbHpZZ3huMlNYbmhGV1BUUXJFdGpoTWRpYlhQMDdFR2xIWkZibEtvZ0FBTEFNU0tDbmtHTjJOcFRKcFV4QXZ6RXgrRFZBSGtHNTFwTWx1MGFGRytvaWgvSUtMUElkR0pPQ0Nsdk43djl6L05DNHd4eHRqWTFkZlg5d0I0bElqNktPRi9lbnQ3eTQzT2RTZ3NGc3ZGUkZTS3hNK0QvNXBNcHI4Ym5Za3h4aWF6eHNiR25WTEtxd0dzVCs1eUNTSCs1WGE3anpjNDJ2Ukd5QnVzQVpWa1JKR3Bha1luWW96dGgxbm9LTTJJQW1sYUEwcTdJamNrV1FHb0FDQ3RWa0JSakU3RUdOc2ZSWUZ1eXdBQUVFR1JKREtNampSWlZWVlZtVTBtMC9lSTZNdkpYWnF1NjlkckY1RklBQUFnQUVsRVFWVFUxZFU5QmlCK2tJY3p4aGdicHE2dTdrMHA1ZXNBUUVSbXE5VjZMNEJKMGMyOVpNbVNtVVQwYVFBS2dINHA1U09yVnEzcU16b1hZNHhOZGo2Zno2ZnIrcGNBQkpENCtWQ3VxdXFkYnJlN3pPaHMweGRaQm10QU5sVkNUYjhxRldNc1NSVkFsaW14R0d3NjFvRDQ3WU14eHRLQXlXVDZOQkg5QUlBcXBZeEpLZS9wNk9oNGhBdmNqREYyMkhSTjA3NHZwV3hQYm4vQzdYWi96dUJNWTZMcitxY0IxQ0RSeGIxZVN2a2lYOUhER0dQancrLzNyOUUwN1FJcFpZdE1PRWxWMVd2S3k4djVNbkxHR0p2RXVNak5HR01HcTYydC9aaWlLQThRVVU1eTE3OEIzTVdydlRQRzJKR3ByNi9mS3FYOEF4TGRla0pWMWF2bno1K2ZaWFN1TWJocHNPdWNpSjcwKy8xcHMybzlZNHhOQmJGWTdFMGl1aFZBaklpRWxQS3kzTnpjNjVKWDBEREdHSnVFdU1qTkdHTUc4bnE5VlVLSVJ3RzRrT2pZMnhhTHhTNnZxNnZiWTNRMnhoaWJDb2pvcjFMS3dTSnhwYzFtTzhQZ1NBZms4WGgrUkVRbFNQeE0yQkdMeFI0ME9oTmpqRTAxVFUxTjBYQTQvQ2lBUHlJNTFrb0ljYjNINDduVTZHeU1NY1lPRHhlNUdXUE1JSXNXTGNvSGNBZUE4dVNsa3FGb05Qcnh4c2JHblVablk0eXhxYUt0clcwOWdOZVQ3N01GQUQ2N1pNbVN0SnpON1hhN3k0UVFWeUJSNE5ZQlhOWFEwTkJtZEM3R0dKdUtkdTNhMVZkWFYzZVpsUEtsNUh1dVZRaHhMUzlFeVJoamt4TVh1ZE9NdWJVVnJtWExzUENXVzJCcWJ4L0RJOGFSNUZHUGpFMGtzOWw4RFlBemlZZ0FORXNwcjFxelpzMW1vM014eHRoVWtoejk5QlFSOVZQQ3VXMXRiV20xU000Z1JWSE9BVkNBUkZmaFNpSEV2NDNPeEJoalUxMHNGcnVjaUZZbVQ0Yk9VRlgxcHpVMU5YbEc1MkxHa3hJWTBNam9HQ25XdHR2d2MvOE05TWVQYnE2dFhWYlV0V1pPZUpsSW4yWmxLVjBDWFRFbDViK1lQdnJYdG52WS9hTER2amQzOTVpeHZzTTI5Tit1SHNzRXZZcjBvUm9kWUxvenRiZkR0bU1Ic3RhdlI5YmF0YkR0Mm9YQmI5T3lwVXV4OWRKTFlZcEVZR2x1UHV4akRCUVZJWmFmZjlEN3pWaTZGTmwrUHdZY0RrUUxDOUU3WXdaYVRqdnRzSTk3S0doZ0FJWExsNmZzYS9kNkVjdWJ1Tjh0Y253KzJEZHVITnJ1cUtsQjk0SUZFM1o4QUxBME42UGtxYWNRK3VRbjBWdGVQdWJIcWQzZG1QZXJYKzNkUVlTbVcyNEJGQjRwbDY2OFh1L1hBSHlQaU16SlhYL3E3dTUraWhjV1k0eXg4ZGZWMWZWeVZsYldXaUphVEVTNU9UazVWd080MmVoYyswcGUzZlBKNUN6dW1LWnBUL2o5L2o2amN6SEcyRlRYMk5pNHBhYW01bHBWVlY4a29rd0FaeWlLY2krQWJ4bWRqVTJzOXFpS1o3Y1hJTkJueHJadUs5WjFaT0M4OGpDK3V6QXdyc2U1Y1ZVNTNnM25ERzFmdm1BM3ZqeTc1WUNQYVdyUHdJUHJYRmlSZkZ5V1NjUDNxbzdlaE11L2JTbkcwOXNMNGJCRjhmR1NOcHhWMm9hcTNONmpkandrVHlwY3M3SUM4M1A2OEoxNUFWQjZuVjg0S2xyNlRmalVxelVwKzM2eFpDdk9LaDE1SWQ4WDNxaEM2OERlaXhGdnF0Mk9jMmUxRG0zZjAxU0sxd043YTJobmw3WGlaNHUzSDdYczZZaUwzQk5JN2VoQXdZb1ZzSVREc0RRM3c3Wm5EOVR1N3YzZVAyLzFhclN0V2dWVFJ3ZG1MRjE2Mk1mZCtkV3Zvdm4wMHc5NlA4MWtnaVVTZ1NVU0FRQjB6WnVIbnRtekFRQzZ6UVpkVVNBUHNXaEttZ1lSaTBFTURFQTNtekhnY28xK1B5bEh2TWF1QlF0U2l0ejV5NWVEZFAyUWpnOEFzZHhjZE5iVUhQUitHZHUzdy9IcXEwUGIwYnk4b1NLMzB0TURheWgweU1jZXJ0L2hnSmFadWQvYmMzdys1SzFlamJ6VnE5RTFmejVDWjUyRnp1cnFnejZ2TGtSS1BsMVJ1TUNkeGhZdlh1eVdVajVJUkpuSmpwSGxQcC92UmdDYTBka1lZMndxMnJScDAwQnRiZTJQRkVWNUtibnI4dXJxNmorazAzZ29zOWxjQStDanljMmRVc3EzK01Rblk0eE5DTm5RMFBDZjJ0cmE2NFVRZHlYbmMzK3p0cmIySGIvZi95ai9qajU5WktseC9ITmJFWUo5NXFGOS9vaDkzSStqa0VSM2JPL2Y2eVp4OEIvM29UN1RVSUViQUo3WTdNQ255eUtZazkwLzd2bGErMVc4dUNzL2VWd3pudGpzd0JPYkhiaGtmZ0RmbVQrK0JmOTkzZGxZaHJlRHVYZzdtSXUxN1JuNCtlS3R5RFFkZWcxb01yR3BJMTlmYWNiQXFQZk50OFJTaXR3VldhbGYrK0dmcStHM1R3ZlRzc2c5NjA5L2dsUlZTRldGTGtUaVk1UHBrQXU0ZzBqWFFmRTRLQllEeGVNUXllM2RYL29TNHZhOWI0aGFaaWFLMzNnRHBvNk9NVC8zek1jZlIvaU1JMXNmU1RlYngzQXZRTGRhVTdiak9UbVk5Y1FUeU5nK1BtZCtXazg4RWRzdnVHQy94NVpDcEJTeG80V0ZLZmVaOGVTVFVQb092YUdwWTlHaU1SVzV0WXpVSzVmMy9YeGtidDZNeXZ2dlArUmpEN2Z4Kzk5SDE2SkYrNzA5ZC9YcW9ZK3oxcTlIMXZyMTJIcnh4V2c3N3JnRFBxKzBwRjZHb2x1bTMyVXBrMFZWVmRWTUtlWGRBTEtUdTk0bm9xL3dMOCtNTVhaMCtmMytsNzFlNzBvaU9wYUk4bFJWdlJEQXJVYm5Ha1JFM3dhUWk4UTg3dFgxOWZXTlJtZGlqTEhweE8vMzMrL3hlT1lRMGVVQVZDSzZ6dTEycjYydnIzL0g2R3hzWWlnQytNS3NGdnh1WGNuUVBuOGtFejB4TWE3RjF1R0ZUWXR5OE9mK21Lc0Qzb0p1MUxVbWFreWFKRHk0dmdSM0hydGwzSElOZW5pREMvMWE2blRqc3N3QlhEVDM2QlM0ZFFuYzBUZ0RUMjR0R3RyM1RpZ0hGeTJmajN1TzN3U0hMWFpVanBzT3JLTjg3WXV0bzc5ZTI3RDdGbGhTNzVlaGFNTnVqNDlMeHNsa1doYTVDOTU3YjBLT0V6am5IR0NmSXJkVVZUU2ZkaHBLbGkzYjcyTjBSVUg3NHNYb0x5bUJack5CNmUxRjV1WWpHOUdybTFMWFZzcmN2RG1sY0IzUHlrTGJzY2RDcXFuZkR0R2NIRmpDNFNNNjlpSGxWRlVvMGVqUXg4T0w4NXJaZkZoRmJqbldJdit3MTYvdFV5Z2Uvcms1WEFjcVBwdWJtMkVmOXJWdTkzb1BXdUFHQUtrb0tTY0p4aXN2RzM4V2krVXlBS2NTRVVrcG02V1V0L2w4dnFOM25SbGpqTEVoUlBTZ2xMS1dpTXhFOU5uYTJ0cEgvSDcvYnFOemViM2VXVkxLcnlTV2FJQ21hZHE5Um1kaWpMSHBTRXA1cDVSeUNZQlRpS2hjVmRYckFIQ1JleEk3NzgyRjBDUWhROVZnRWhJS0hiaHJ1aXVXMnZ3WWx3TGZXVEVQR2VxQmU1STBTWWpwaE42NFFHOWN3ZExUMWlMSFBQcGp6RUlmdGoyMkM3Y3VxQXlpcnJWeWFQdk5RS0xqZWVFNGpoR3BhODNFLzl0V09HTC9yaDRMZnJldUJGY2NoUkVwcTFyc2VDT1FPMkwveGs0YkxueDNIaDQ4Y1JObTJrZnZicDdzQnI4bk5ibDNOa3RHOGlUSVc0RkU1NzVOMVpHaDZpTm1kUWQ2emVpSjcvMSs3UnQyWXFJdHFtSk5Xd2FpT3FFbnJpQlQxZUF0NkRuS3I4aFlYQW1iWUswbm5nalhjODhCUk9ndkxrYmZqQm5JV3I4ZXBzNU9JTm50dmUxLy96ZmxNVGwxZGNoWnMyWm91L2tqSDBIbkFicUJTNTkrT21WMHhmQ0NaOWE2ZFNtRjlvNUZpeEpGN21HZDdCTTVEeHZKUXUyZzBZckJZKzFJSC9HNFlVWCsvUjUvMk9kSkhvMGk5N0J1K1gwVnZ2MTJ5bllzT3h2Ynp6OS96TTh0RldWdmtadEhsYVNsNnVwcU40Q3JpY2drcFpTNnJ2L2Q3L2Z6b21LTU1UWkJZckhZMjZxcTFnTTRCc0E4SWpvVHdHTkc1d0p3T3hIWmtoKy9WRjlmdi93ZzkyZU1NWFlVK1AzKzNiVzF0YjlXRk1VRElBdkFwejBlejhVK24rOVJIaUUxT2JVTW1OQVJQYksvNTlkMUhQcDYxUkw3SHlpdERpdTBxOGtpZDNkTTRJWlZzMkZSSkN4Q2gxbm9zQ2h5NlBiUkZtWDgwMFlIaXBPZHpwb2t4SFVncGd2MGF3SjJrNGFiYW5lTU9YTjNUT0FuZGJPQS9XVC84eVluQ3EweGZLM2k4TmVNRzgyeFJkMzQxNW1OV0xxbENIL1k0RW9wM0FiN0xQak9pcmw0NU9RTktNdU1qdXR4MDRWRjBkRzd6MnNlN082K283RU13Yjc5TjBwZSt0NjhBejd2dlUybEtkdW5PRHJnTFRpeUp0cDB4MFh1Q1JiTHowZlRiYmNobXBjM1ZEaGQ4UE9mRHhXNVJ6TzhZTmszWXdZNnZONzkzdC81MGtzcDI4TWZydzBydEVhTGl4TWZESnZxcjFtdGFQN0lSNkQwOTBPejJSTGR3dnM4bDMzelpoUzkrZWJRZHVUNDQ5RXhiQ3dJYVJwRU5BclIzNCtCd2VQc2o5aDcxbW0wSXUzd1FyUC9ubnNnUjFtSndOVGVqa1UzNzExTGFqd0t2c083dkhkOStjdUlISHZzUVI5WHNHSUZTcDk5ZHUvejdLZFFML3I2VVBqdXU2bkhPTzg4YUptWklFMkRWQlJZUWlGVS9PNTNrR1l6ZEpNSnV0bWN5Slg4SEpDMjl5eXgydDJOaWdjZTJQdGtVb0kwRGFScFVKSmZqMDNmLy82RW44aVl6cXFycStlWVRLWi9FSkVKaVM2UjEzcDZlbjdNdnl3enh0akVhV2hvMk9yMWVsK1RVaTRtSWp1QXo4NmZQLy9wOWV2WGR4bVZxYmEyZGg2QWM1RDQyYURINC9GckFFenRBWlNNTVpiRy9INy9DeDZQNXk0aXVvV0lTQWh4cjlmcjNWaFhWL2YyR0I3TzJFRUpHbjA3TGtYSzNPMngySGVod2VIS01nK3QrL2syL3l6czZrMnRGOVhrZGFPaExYT284SDFuNHd4b2t2RE5PZU43MWI5SlNIeXJNb3lQdWRyeHc1VVYyTkM1OThSQ2M3OFpsNzlmaVNjK3NnNzJLVGlqZS9qM0E1Y0lEdCswTEhKdnUrQ0N2VE81RldYbzQrRkZWSXBHTWUvdXUxUDJiYjNvSWtTTGlsTHZwMm1KbWR6Ny9DYzBMV1VlOTc0R2hqMytvSTUwU1ZtUmVzbkM4RUxyL25JQ1FPdXBwKzQvbHE2bkZMbDd5OHJHTkZyanNBMHJWaXU5dmFNV3VaWCsxT0g2bzkySFlqR1lXMXFnVzYzUVRTWklreW1sU0F3QUZJOUQ2ZW1CaUVaaGFVbGQ2Vml6V2hIUEhYazV6WEFINnR6ZVYvRnJyMEh0M1h1SlVkZUNCV2c3N2pnbzNkMVk4SXRmWU0rNTU2TFA1WUl0TUxZWldDSVdRNjdmZjhEN0RIKzk3T2dwTHkrM3FxcDZOWUI1U0JReGR1aTZmc21tVFp2MmYzYUxNY2JZMFNCMVhYOUdDSEU1QURzUm5XazJtK2NCV0dWUUhpR0UrQUlSRGY3QzhGWlhWOWMyZzdJd3hoaExrQzB0TGI4dUtpbzZCY0NaQUd4RWRFTlZWZFg2cHFhbW9OSGgyS0VwdC9jbnhwVW9pWEVscXBEWTFHbUROazUxUkx0SlI1RTFoZ0dORU5YRjBQOUZzbERaRlZQd1ppQVhtYXFHRERYUm5SM3VUNzNhZkhPbkZRcEo3T2cyYm0ydHh6WTU4T3FlMUlMNTNPdytQSFRpUnZ4K3ZRdC8yZXdjMnYrYk5XVUk5SnB4MWFKZFVNUW9UM1lFeWpLaitNUEpHM0Q1KzVWb2FOdGJxOXJaWThYZGE4cHdzMmZzbmVscytwbVdSZTdJaVNlTzZYNmlmK1JLcEgybHBlZ3ZLenNLcWZhUDVCRysrK3FwWjdya3NLSzNkcGhqUUk3RXpDZWVRT2JtemRBdGxrU1JXVkZTaXROS1R3OHFmL01iaUdnVXlzQUFPdWZQSDVHNytvWWJ4bmF3VVRxNUxhMnRxTHJsbGdNK3JPS2hoL1o3bXpVVWduMzkrb01lZXNSTWMzM2tXVWR6SkFMSHl5OFBiVXNpN1ByaUZ3RUFoZSsrQzB0TEMyYi80UStJWldlUGVDeWJISEp5Y3M0a29xOFNrUURRSjZYOFdYMTlQUmN4R0dQTUFINi9mNVhYNjMwVHdHY0FaQ3VLY2kyQXJ4aVJwYnE2dWhUQTJWSktoWWo2aWVpWmJkdTJUYzJoazR3eE5vbnMycldycjZpbzZEWUExUUNjVXNxUG1jM21Md0o0WUF3UFoybmtqNmRzR0xIdnpKZHEwQllkMjFqVGcvbDRYaHR1UDJicmZtOXZIVERoVnQrc0F6N0hmV3RMaCsyUnNDaHlhRnhKZjV4Z054MjRTVTJDaGdyc1VWMGdybys5V2ZKZk8vTnhiMU5KeWo2N0dzZWR4MjZCVlpYNDdzSTlhT3JJeEljdFdVTzNMOTFhakUxZE50enEzUTZuYlh6SGlOaE5PdTQ1ZmpNdWZIYyt0blh2YlJ4Y3RxTUE1ODVxUlUzZTVKMHIvZlQyUXF4c3RzT202ckFwaVZuYkExcnExK3IzNjB2UXJ3a1FnTXNXN01ISnhSM0lVSFhjVWpjcnBmQVBBSjh1YThYblo3V2lOR01BVDJ4MjRHOWI5azVRdUw1bUIwNG83c0tBUnVpS0tiQW9VNzlEZkZvV3VTZWI0UjIzQmN1WHc3NXAwMzd2YjJsT25ZOUVveFJXeDB6WFIzUXhEMUtIalZoUmUzcjJ1MUNsYmpLbGpNWlFPenBnMjczL2RaNkVwaUY3N2RxaDdiN1Mwc1B1YUQ4YS80d2RyN3dDeHl1dkhQTGpLRDVzZFZzcE1mUHh4NGNXM0FTQXlBa25vRy9XTEZBc2h1TFhYeC9hdis5SW01NVpzNERrK0pqQlRuWDd4bzFESjBSMFZVVlBSY1hlNCs0enJrVDA5MFAwOTQvYTRjN0duOXZ0emhSQy9KaUlCdjhCUE4vZjMvOE1YNFBFR0dPRzBUUk4rNUdxcXA5Qm9wWDZ2T3JxNm1zYUd4dDNUblFRVlZWcmlPaWt4STlxdVVYWDlWZjQ1d05qaktXSHJxNnU5N095c2g0bW9wdVRDeFpmdFhEaHdxZlhybDA3dHN0cldkcktObXZqVnVUT1BNaUNsSWZxTkdjNzdqcHV5OUIyZDB6Z1MyOVc0ZmlpTHZ5Z2FqZXloeTFtR1JsUWNlM0syYmlxZWplcTlsbUFVa3FNV0tod05DL3Z6c05QZmFsenVBa1N0eTNaUGpUdVJCWEFuY2R1d1lYdnpzT1dMdHZRL1Q1c3ljSjVieTdFRlF0MzR3dXpXc2ExcXp2SHJPRTN4MjNHMTk1ZWdINXRzSEdSY0U5VEtSNDVlZVNKaThsaVk2Y05yK3pKUCtCOS9yaHhiOWQ4U1VZVUMzUDdrbHNqdjU0djdDckFDN3Z5NGNudkFRMzdGZEtxNkpoeGlDTnJKanN1Y2srd0JULzdHY3h0YmRDc1Z1aG1NNlFRS1l0RXF0M2RXSGpycllrNTFuMTlpTnZ0Q0g3bU15blBrYmx0R3pLM2piMEpkRVJoOVJDSWFCU0xicnBwVFBkMXZ2VFNpSG5nZ3pvWExNQ21xNjQ2N0J4SGd0S29tQ3VpcVdjNG5TKzhnT3g5RmhYVlRTYnMrZHpuZ09SQ2xLYU9qcFQ3QnovMUtldzU5OXhSbjd2MjhzdUhpdVd4N0d4c3ZPYWFvL0FLMktFU1F0eVNYT0FNVXNvQlRkTnVYcmR1WGF2UnVSaGpiRHFycjY5djlIcTlieEhSYVFCZ01wa3VBUERUaWM0aGhQZy9BSU4vdWIzbTkvc243MTl0akRFMnhXemF0R2xnM3J4NTk5bnQ5dThBY0FLb3NGcXQ5d1A0b3RIWjJKR3hLZU0zMTltbWp1K01hUE93YnR1N0dzdlEzRy9Hc2gyRitFOHdCOWRVNzhJbnk5b0FBT0UrRTY3ODd4eXM2OGpBUmUvT3c0OXJ0K1BzR1luYmlFWSsxM0NQYlhJa083aFRheWJYdTNmaVZFZHFMU0xMcE9IK0V6YmhPeXZtWVZmUDNyRXFQWEVGdHpmTXhOS3R4YmhrZmdDbnU5cWdqbE94dXl4ekFQbVdPUGIwN3IwNnY2N1ZqdjgyWitHNElzT1dVekZNYjN4L24xaENzTStNeFFWZHFJdnMzZHVuSGZuNmRKTU5GN2tuR0drYTFPNXVxTjNkbzkrdTZ5a2R6cnJOQmpGd1pHZGVoaGRXRDRWdXRVSUtjV1RkNE1uWGtZSUl1c2tFeldLQmJqWkQ3ZTFOR1ZjaWhVQTBMeTh4cnFTL2Y5UXU3blhYWHo5aTNqZ0FxRjFkcUx6dnZyMDdScGs5SGN2S3dvNnZmejFsSm5mVzJyVXBuZE9CejN3R2ZXVmxFQU1EeU5peUJjVnZ2WFVFbjRGa3RwNjlsOVVVdmY0NlNwNTdMdVYycVNpWWMvLzlFTEVZekpGSXltMlJFMDdZYjRHYnBTZVB4M09zRU9LSHljMjRsUEw2K3ZyNmc4KzVZWXd4ZHRSSktSOGhvbE9UUmVaUHVkM3VoK3JyNjhkM0ZhVURxS21wV1NDbFBETjVNajRlaThYdW5haGpNOFlZRzVzTkd6YTBlRHllODRub2VTS3lFTkVYdkY3dkYrdnE2cDR5T2hzN2ZDYVJXdDlZZXRyYU1YZGs3K3F4NExMMzV1N3pYQWN1SkJkYW92amxrcTFETTducldqUHh3THJVOFNUWFZPL0UvSncrOU1RVlpLbDdteFNYN1NqQWN6c0xoN2Jib2liY3VIbzJGSkk0dHFnYjMvelBBclFPSkRyU283ckFqK3RtWTFPWERaY3YzRFBLWW9aNzljWUZmdDB3QTgvdkxCaHgyeFVMZCtOTDVhTmZ6ZSt3eGZESXlSdHd5WXE1Mk42ZHV2N1l0bTRyYmxnMUc0V1dVbngyWmdRZmM3V25kSllmampjQ3VkalRPM0pPK1I4M09pZHRrVnNsaVN4VEhKbXFCb3Npb1pMRWxpNHI1RDRuR21iYis5Q25DWFRIbEtIWjdnRGd0RVVoU0dMalBvdHlEZ3IybWJFaW5JMjUyWHMvNTFabCtxM0R4a1h1U2VCSWl0VGo4WGpkWW9IUzF6ZUdlKzdmOExuZld5NjlOS1ZBUGYvMjI1RzVaZThsT1hHN0hXdCsrY3Q5UXVoWXNPODJnTjZaTXdGMTVMZXdhVmh4ZUxUM2RpMHpFeTJublpheVR4M1dOZDA3YXhZNjNHNVFORHFpNEx6emExOUQ2ejZ6M2EzQklCYjg0aGREMjVGampzR084ODhmY1Z6ZHRQZVNxTnk2dWhHM0svMzl5TmkxYThUK3ZwSVNiUC9HTjZEMDlhSHNILytBWnJOQnQxZ1M0MHFTbjhkOXg5b29mWDF3dnZCQzhxQjZZa3hKOG9SQjY0a25vbWZ1M0JISFlPTnJ3WUlGQmNrdTdrRXZoOFBoaHcyTXhCaGpiQjlDaU5VQU5nSllBR0NPRU9JWUFDOU8xUEZOSnROM0FBeis1ZlpTWTJQajVvazZObU9Nc2JIeitYeXZlcjNlUDBvcEwwbXVzWE5WYlczdCszNi9mLy96TjFsYWk4dlVacmwvNzhvYjg3emk5bWhxRGVKZ1M2alpUVG8rVWRxV2Nxemg1bWIzWVhGQmFpUGtxaFk3ZmxrL0kyV2ZRaEkzMXU3QXgwdmJBUURYVk8vQ3pYV3pFTlAzdnA3SE5qbXhwY3VHbnkvZWlrelR5R2JGaGtnR2JscGRqbDI5MWhHMy9VOWxFTitlR3hxeGYxOUYxaGorZk1wNlhQdmhiS3hzR2JsdVdNdUFHWC9jNk1RZk56cVJiNG1oT3JjSC96cy9lRmdGN3ljMk8wYmR2N0lsQzJ2YmJmdU04Wmc4cnE3ZWhhdXJVMnMrSC8xM0xicGplN3V1bDU2MmR0UnUrSHRQMkl5ZW1NQjVieTFFc0c5azhiOGpxdUtIKzNUNlQwZGM1SjVnV2tZR29ubDVpUVVYeldhSS9uNVk5NWxqTFJVRlBiTm5nMkl4S1AzOWlOdnRhRDNwSkxSN1BFZDB6Q09oSzhyUWRiU2ExWXB0RjE4TUFMQ3ZYdy9IcTY4TzNhL2xwSlBRc1hneEFNQzZadzlLbjM1NjZEWTVmUEhIZlFyY1NuYzNNa1lidjZKcEtGaStITDJ6WjZOdnhvd1JOenRmZVdYVXVkTEs4QVZEajJCY2kzM2RPc3g4NG9tVXJ4R1NNNjkxNjk0ZkN2dk9Hd2VBV0U1T3l1MmphVis4R0ZrYkRuNVZzcTZxMkhyeHhaQVdDNmk5SFFVclZoejBNV3BmSDBxV0xSdjF0dTU1ODdqSVBRRXNGc3RIcFpTbkVSR2tsQ0VwNVlONzl1dzVzbFBaakRIR3hnMFJiZGQxZlRtQWVRQUtoUkNuVlZWVnZkYlUxRFMrcXllTm9xcXF5aW1sL0VLeWl6dW1hZHF2anZZeEdXT01IVDVOMHg1UkZPVmp5Uk9qeHdnaFBnbmdVYU56c2NQVEUwdXRJRDYyeWJuZit4NU05QkFXZUFTQUZlR1JoV0ZCd0RQYkMzRE9qQWhNUW1KZHV3MVgvbmRPU3ZHYUlQRlQ3N2FVQXVZblN0dFFhSTNoQngvTVFVOThiODNsblZBT0xsdytINzg5YmpOY0dZbGZhenFqQ2g3ZTRNS1RXNHVneWRFekYxcGllR1YzSG15S2htT0x1bUVkWmF6TGZVMGwyTk5uUWRaQkZzSUVnRWl5eTN4KzlxSC9HZnhoaXgwTmJabjd2ZjN2VzRyeDA4WGJEL2w1SjVPbTlnek15dXdmT2xraEpmQXovNnlVQW5laEpZcjJxSXE0RkpBZzNMaTZIR3M3TW5ERnd0M2pOalptTXVFaTl3VGJjTzIxS2R1ekhuc3NwWUFhejh4TTNFZktvUkVkanBkZmhtNHlKUXJqeWNVR1J4dlRNV1RmUlFhalVZaUJBYlNlY2dxMHpQMi9RUnpJdmdWcXFTam9jTHNCQUVwdjZodFZ2OHMxZEZ0ODJIaVNFVVh1ZmVUNC9TUEdvWmc2TzdId1p6K0RiYzhldEx2ZDJITDU1U01lVi9Mc3MyUEtMdzZ6eU8xYXRnd1pPMGRmZ3lwaisvYVVrd2ZEdStYTmtRaHlWNjFLYk9oNjR1c1FqVUtKUnFHYlRHZysvWFMwZXp3b1c3b1VsUHk2OTd0Y0dDZ3VSblo5UFV6N2pMUFo4L25QbzcrczdMQmVBek5HVlZXVldRanhJeUlhL0VmM2NuZDM5MnNHeDJLTU1iYVBWYXRXOVhvOG5qZUk2Q3RFWkFkd2xzVml1UU5BOHhnZWZrU3NWdXVaVXNvQ0pNYW1yRkZWZGZYUlBpWmpqTEhEVjE5ZlgrZjFlcDhFY0RNUm1hV1UzNnVxcW5wOElrNk1zdkczYjBINFNQVWV3bk90YWN0QVlKUU8zR3RXVnFBanFxSWpxdUxZd2k1Yy9uN2xpSXczMWU0WXRVTjNjVUUzZm4vU1JuejMvVXAwN05ObHZxblRob3VXejhQLysxZ1RYdHVUaTk4MmxhWGNQa2lReExrelcvRFU5aUxjdFdadmMrRUxIMitFMHpieTI3dWhMUk9yV3JPR3R1ZG05MEtYaE0xZHRoSDNkZG9HOExQRjJ3OXJRY3I3MTZhT2RMR2J0SlJ1NTFmMjVPSEtSYnVSWnpuOHBzWjA5WDV6TnY2K3BSanZOMmZqdVRNYWtXbUtRdE9CWHpYTXdLdDdVaHNzYjZ6ZGlXQ2ZHYjlxR1B6YUVaN1k3RUJkcXgzWFZPK0NPNzluMUdOTVZWemtOcERTMjR1OGxTdEg3TS9ZdWhVekgzOGMyeTY2Q1AybHBYQXRXM2JZaGRwQkhWN3ZZUmU1UjV1SFBaNEtseThmZGI5dHp4NEFRRzc5LzJmdnZNUGpxTTc5L3owenMzMVgwcXIzTGxsdXNpUmpiTk1DcG9ZT0FVSUNvZVFHdUxrSjRTYTUrWkdiQkFnSk53azFvVU11aElTRUVyaW05MmJBZG13TXRtVEpscTFpOWQ3TGF0dVU4L3RqVjZ1ZExkS3F5OWI1UEk4Zjc1azU1OHc3czZzdDMvUE85NjBNbmVrZElad296bWhjT0lFYkFCSSsveHdKbjM4ZWRyKzF2QnpXRUhZa0FPQktTRUR2bGkwUVkyUFJlTU1OY0dSbHdaV1lDQUNJM2JWTGxhazlXbGlJbmpQT0NIc2NTZ2lvUm9QSjdwRGl2QXNlaklWRHA5UDloQkN5M3R2c2syWDVkL1gxOWN1cnJER0R3V0FjQllpaStKNVdxeDBDWUFaUUxNdnlXZ0Nmek9jeHM3T3o5WlRTMDd6Q09paWxiKy9kdTljNTlVZ0dnOEZnTENLVTQ3Z25LS1UzQWtnbWhCUnJ0ZHFmQWZpZnhRNk1NWDNTakM3RTZtYW1Fd1FTclkxY3E5bmFIQjl5KzdqNC9IQ0FzRHZPVFNzNmNVcnljTWg5THpmRzQ2U2tFVHkycVE0MzdTcjBDY0VXallUZmxEYkJLQ2pJTVlmK21tSGdaZngrZlNNU0RTSzJOaWVvOXVtNTBCcENsRmE5ZlhQQ0NINjRzZ092dGNUam1ib2tsWWovNDlYdE1FZVE4UjNJdHM3b29DenUyOVkxNDFmN3NuM1o3YUxDNGRYbU9IeTNjSEo3bGFtNHN5SUx0b0RNL2xVeGRsdy9oVzNMZkhMTEYvbSt4eUxsME9mVTRJN3lMT3p1VmQ4RmNHRm12KzkxMFRhbXhYTU5FL1l1QjRkTXVIN0hDcXkxMm5CQnhnQk9TaHBHa21GdVh2TkxHU1p5THlJSjI3WUZaUUJyUmthdzR1NjdRUlFGV2M4K2k1cGJiMTIwK0JZQ1hYYzN6UFgxVS9aTENTalFDQURPcENSb0JnZkJlNjhoSmNRbkZnT0F2dHZ6cHFUdjdKeHlmbjFuSjJLLytDTGtQdGxnd0VoUlVWalJlallNYmRnd0VVTlhGektlZjM3aXVIbzltcSs5VnBXMUwxa3NxTHI3YmloYUxSU3RGdFRQNDNzeWlDeURjN25BdVZ5UUE0dUFNdWFVTld2V1pCQkNmakhlWnNVbUdRd0dZK2x5OE9EQmdiS3lzdWNCL0Q5NGZMcHZuVytST3pZMk5nZkFpZkI4UnZRUVFuWUNtRjJGYndhRHdXRE1PM3YzN3Uwc0tTbjViNDdqbm9ISDl1cm5hOWV1ZmFHcXFxcGg2dEdNeGNJcEVmenRpTnFPWkZQaTNCWXRmTEltUlQxL3dnaldCV1RRMmtRZTc3ZFBaT0ZxT0VWbFJ6TE9xcGd4Ukd0bDdQTGFtdVJhSE5qWkU0V0dVVDMrY0Z5anF1K295T08rQSttNDd3QndadG9RemtnWnhHc3Q4VWpRdS9INDVucmtXRHppOXRwWU8vNXlVaTF1M0ZuZ0sxUlpFT1hBSDlZM0lOdmlRczF3c0VaZ0ZFSi9OZEVHRk8wMENncDREdmhHZGg4dXp1ekRwMTB4ZUtzMUZrZEdEVGc5WldqS2F4ZUlXeVpCWW4rNnlZWFRVNGJ3V2VvUTNtbUw5VzMvWjFNaXZwUGZNMlh4ejhuNHJDczZLTVBkclhBQTVsZmtWaWh3WU5DRXo3cWk0WkRDcDdyL3JUNEoyenFqTVNxcVk5UnlDcXhhMGZmYU0ya1VKQnZjNkhLbzYrRlZEWnBSTldnR0FHU1luRGd6ZFFnL1dOa3hMK2UwRkdBaTl5SWhqSTRpNmYzM1ErNGJ0KzR3TlRZaThaTjUvWjAxT2ZPY3dRMEFpUjkvN0h1c0NFTFlqUFhvQXdlQ3NwV3I3N2dEMlgvNzI0UTRUUWlxZi8xcmdPZkJqNDFoeGU5L0QzMVBENFRoWVpocmFtQmJzVU1HU3ZJQUFDQUFTVVJCVkNKb1htTkRBNUkrL0JBeCsvYUJoS2dZMGI5eEk5b3Z1d3pHbHBaNUVibkg0UjBPNUR6eEJIalhSTEp2MjJXWHdaMmdYazBsbElJZkcxTVY2WndPaWs2SGtUVnJaaDB2SXl5OFJxTzVCY0Q0L1Z2bDVlWGx6S3VQd1dBd2xqQ0tvanhPQ1BreElVUkRDRG0xdUxoNHhYd3VUaXFLY2p6SGNYbmVab1BiN1E2OXlzNWdNQmlNSlVkRlJjVmZTMHBLL3AzanVJMkVFRFBQOC84RzRIWUE3TmJaSlFyUEFYOE9FS0huRzZ0V0RCSzUvMzRrRVU3WmsyVnQxc2dRQ01XUU8xamNyQjR5NFluTnRkZ1FQNHFIcXRQUTRMVUJPVHhrd0pCYlFJeGY1dmlubmRHK0lwcnZlc1hmVTVLRzhGOXIycEJtVWlkVVpwdWR1UC80QnR5d3N3RG5wUS9nLzYxdDlSWGJkTXRxN1VmUHk5Q0dLY1FaS0Nqci9IeTdlUTQ0UFhVSXA2Y09RVlptSmluOXBTNFp6VFoxZmJOcjhycEJDSEJGZG85SzVPNXphdkI2U3h3dXkrNmIvb0VXaVhkYXJkalpFNDNkdlJZTXVhZE9XbnlqSlM3a2RyZkNUZHRMdnRlcHhkbHBBOU1hYzdUQlJPNUZJblhyMXVBQ2lTRkllZU1OTkY5L1BWeHhjVkFNQmxDdkp6Y2xCRWtmZktBU3dadXV1dzZqUlVVZzNzeGRJc3NnTGhkNHR4dnU2T2dwajhVNTFKVnBsUWl6aEdlS3ByOGZjWDVXSldKTURIUjluamNuTVNvS3JxUWttT3ZxZlB0RHZUODZVeVkrcklpaVFOL2JDMWQ4UEhJZmY5em5kYzY3M2NoLytHRWMrY0VQTUxweUpRQWdkdmR1Skg3OE1Zek40UXNWdEZ4MUZmcSs5alVBZ0haUTdYMVYvOE1md3VIbms4MjUzVmg5KysyK2RzK1dMZWcrNnl4UGcxTHdiamM0cHpNb2N4L2VCWS9jeHg3ejJiTUFnRDBqQTJKc0xCSSsvaGo2cmk3UHY4NU9ERzdZQU1sb1JPcWJiNGFOZXpJY2FXbE01SjVIaW91TDF3RzR3TnQwVUVyL3RNZ2hNUmdNQm1NS0tpb3Fta3BMU3o4R2NBNGhSTXZ6L0ZWZXdXSmVJSVI4YS93N09LWDB2WU1IRHg3YnZ6WVlEQWJqR0lOUytnQ2w5R2xDaUprUWNzbmF0V3RmcktxcXFscnN1QmloMFhBVUFrY2hUYk5BNUd3d2E5VFp6djFPQWM4ZG1ianJ2Q2phanZKK3M2OGRxeE45UlJvQjRBOVZHWGpwMUVPb0h6SDRSRjJKY25pdE9RN1grZGxvdk5HcUZrQlh4NHpoZ2VNYndvckxhNjFqZUdWTE5WS05hbDNDSWF2OXYrUG53TXBsSmo3Y2phTjZQRk9YcE5xV2JIRGh3c3grd0p1UlhteTFvWEp3NHRvOWZqZ1ZaNlVPQnRtb0xGVzJkMGZqZzQ3WUNIcUdSaUNLYjJGak1reUNIT1RyL3RQVnJjaVBPcllkOHBqSXZRakVmUGtsNHYxOGwvMFJ6V2FJY1hFKzhaVjNPaEYxNEFDYXI3OCtxSytzVXhjc2tNMW1pTEV6LzJQeEwzWUlBSXBXRzdidlhKRCs4c3NxdjJ4bmNySlA1QWFBN3JQUFZvbmNvUmpMelZXMVkvYnVoYkd4RVpiYVd0VjJ5V2dFUHpheGtxb1pHcHBVNEFZQTBlcDNLMUdBeU8xTVQxZGRheTVnd1VMVzZWVDdRMzFFOEdOamlOKytIWWtmZkJCMDdZMnRyY2gvNktHZ01iYmNYR2lIUTN0eFJZTGtWeXlUTWZkd0hIY0JJU1FYbmkrL0J4UkYrWGpxVVF3R2c4RlliQ2lsZndld2hSQ2lCWEIyY1hIeEk1V1ZsVDBSREowV1pXVmwrUUJPOXg3VEpjdnkzK2Y2R0F3R2c4R1lYeWlsbndLb0JIQUNJYVNRNDdoekFUQ1Jld21qNHhSSWlrZndJNkRJajNKTU9XWTY5THMwS3BGYUYyRHA4WGhOcWtwSUxyYU80YXUraWVLTlo2Y040b1VHandpKzFtckRMYXZhd1hQQUJSbjlxc3psbDVvU2NIVmVOd1FPYUxicHNNK3ZBQ1FBM0x5eWZjcnM2VUNCR3dBR0ErdzZFZ3dMWDh6UkpSUDhZbTkya0lEN3c1VWRxdXp4Nnd1NjhlTTlFeUwza0Z2QXZRY3k4TnV5bWRkeFcwaXV6TzJkVXVSKzdmU0R1TE04RStVREU4OXZvdDZOWDY1cndZUGU3SDQ5cjBBSXlLcFhxQ2NyWDZJY0xzbnF3eGtwZy9pLzVnUjgxR0ZGbnNXQlM3TDY1KzI4bGdwTTVGNWdkRjFkeVBySFA4SjM0RGkwWFhFRkN1KzkxN2NwYnRjdTJMT3k0STZOOWZndzh6d294d1ZsRitzN09pQVpEQ0NLQWs2U1FOeHVjQzRYUm9xTElmdUptNEcySE9Qdmdkb2U5Vzg1TVlMczc1a1M4OVZYc083YjUydExKaFBzbVptSVBuREF0MjE0N1ZvNGs1T2g3K3FDb3RHRUxDQnB5OGxSN1V0NTQ0Mmc4eHRjdng3TjExNExSVDl4eTB2UGxpMUkyTGJOZHcwbGt3bTJ3a0xFaExFazBRZGNtL2hQUDFYNVlaTUFteFZMZlQwUUl0dDZlUFZxMkwzQ1BDZUtTSDMxMVpBMktlRndwcVpHZEFkQU9PWjc0V0k1czM3OWVvMmlLTi94eTg1N2VmLysvZTJMSFJlRHdXQXdwb1pTK2hYSGNiVUExZ0RJNWpqdU9BRHZ6TU54dms4SUdmLysvUUh6Y1dVd0dJeWpqOHJLeXA3UzB0S3RBRTRBd0hNYzl4MEE5d05ZZUdXUUVSRThtZmpOYmRJb2VQSFV3d0NBRVRlUGQ5dG5saWk0S25vTWEyUHRBSUJIRDZYZ0wzVVRkNW43aTQrN2V5eDROYURnNUZxcjJzcGtRL3dvdnV5ejROdTVQYmdvYzBLSVBENWhGSGtXQjQ1NExVdTZIVnE4M1JhSGl6TDc4ZGNBcTRxU1dCczJKS2lUNXlLbDA2N1dDVEpOQzUvdGU5K0JETlNPcUpQeWpvOGZ3ZGZUMWJyWEtjbkRXQmxqeDZHaGliN3Z0TVZpUS93SUxzeWMvczF4Qmw2R2kxZXZEQVF1VXN3bDYyTEhzQ0xhanBwaEl6YkVqK0tDakg3OG9Tb0RkcitzNnhTREMwK2VVSWZmVldiaXpkWTRuSncwakd2enUyRVVaUHhxWFFzTXZBS09oTmVSWERJSEJRUUdYc0YzOHJweDA0cE9VTG9nanNTTERoTzVGeER0d0FBSy92aEg4SDYySUxKZUQ4bGtncTUvNG8zTVZsQ0E0YlZyRVYxVkJWdEJBZm8zYnB4Y0dQZVM5c29ySWJkWDMzNjdXdVNXMWJkeGpBdTAvbllaQUlMOG9PY0tiVThQTXYrdVRsd2EyTEJCZFYwOGdSSDBubllhWW5mdlJ0UDExeVBuNmFlRHNxK3BUb2VSMWFzUlUxSGhHUklnR0hkOS9ldm91T1NTb0Jpb1ZvdmVMVnVRdG5VclJnc0wwZlM5N3lHcXFpcTh5TjNhcW1vbnYvZmVwT2RvcnFzTG1ZWHV0bHA5SXJjWUV3TmJRVUZRMW5rb0tDRVFvNk1oeHNTQUN1by8yODV6ejBYZkthZUVIS2ZyN1VYaC9mZFB6Q093UC9uNWdsSjZOU0Vrei91NFdSUkY1c1hOWURBWVJ3bWlLRFlSUXY1RkNGa05JQUhBT2dEdnpXVkJ5UHo4L0NoQ3lPWGpiVXJwQTNNMU40UEJZREFXRnBmTDlieE9wL3M1SVNRQndLcVNrcElyS2lvcW5sL3N1QmloQ2N4NEhZY2pGUGRVWmN4b3poK3RhdmVKM01IemV2NTNTQngrc3o5THRhOGd5bzU0dlJqVS8vbFREb1cwK1BoT1hqZCtYWkh0YXo5Wms0SjBvd3R2dDZyRitYOWZNZk5pZ3VNaStqaDVsb1VWdVY5cGlzTXJBUXNCQmw3R0w5YTFodXgvODhwMi9NZXVBdFcyLzltZmlSU2ppQTN4MHlzcSt2YVpCMmNROGV5NGVXVUg5THlDMGpqUG9zUTlCNEpmZ3p3SC9ISmRDNjRyNk1iOUI5SncvWTdnR25PUmN0dTZabHk4RExLNHdVVHVoWU80WE1oLzRJR2c3T3VPaXk5RzNLNWRRTC82QmRkNS92bHdwS2FpNCtLTEVYWG8wSnpHRXVnTFRVUVJ1cDRlVld4dXF4V1N4WHRyUklTWnh2NEM4M2p4ektCajIrM0llL1JSQ0g2Q051VjU5Snh6RGxLM2JnM3EzM2ZTU2VnOTVSU0E1NFAyalRPd2FaTlA1UGFuNDhJTDBYWCsrV0hIOVo5NElqaTdIWjBYWGpqcC9KemJyY3JrcGp3ZnRGQVFLVXFBeGN6Z2hnMHFrZHR0dGNLUm1ncG5haXFjS1Nsd3hjZkRIUjhQZDB3TU1DNVFCeXkveVFaRFdKc2FQdUM1cHR3TWpMRVlVNUtlbm02Z2xQNFA4VDQzaXFMOGdYbXNNaGdNeHRGRGRYVzF1N1MwZEFlQWJ4TkN6QUJPS3lrcGVieWlvbUpvcm81aE5wdlBwNVJhQ1NHZ2xINWx0OXNQUkRDTXdXQXdHRXVRNnVycXJuWHIxajNFOC94dmlZYy9BSGlKWlhNdlRjSWxzSm8xQ3F4YUVZTVJGQUFNeENKTS9WUWJCQVhucGcvZ21icUpyT3VMTXZzeDdBN1dIOEo1V0orYlBvQm5qeVQ1Q2xCMk83VDQvcTRDeUhUaXJFNUtHcDV4RmpjQTdQUHpCd2VBRmRHaHhmdjVZRnRuTkg1ZmxSbTAvUmZGTGNnd3VVS08yWmd3aXBPVGhyQzlPOGEzVGFJY2Z2eEZMdjU0L0pGWlhZdUZZSFBpU0VUOU9BSmttRnlJMHN6T2I5dzh5L0ZIRTB6a1hpQ29Ub2UrazA5R3VwK1FhOHZMUSsrcHAzcEU3Z0RzT1RtdzUrVE1TeXlCSWpmbmNpSCtzODlVMjJ5RmhiN0hrZHBwcEwzeUNsSmZlODB6SmtEa0hoZDNxVVlEVjNJeURKMmR2bjM5SjV3QWQyd3NCRnZ3R3hHTm9QamxVRWtKWEhGeHFtejR3Ykt5U1FWdUFKRE1ablNHeVBJT3hGUlhwenFmMFlJQ1JCMCs3R3VQWldmRDdlZmY3WTltWkFUbUkwZDg3VUM3a01HeU1oamEybUFyS0lDdG9FRGxBODQ0ZW9pUGo3K1VFSklDVDJaZXgvNzkrNTlZN0pnWURBYURNVDBvcGRzNWpoc0ZZQWF3VVJURmVBQnpKWEx6aEpDTkFJeVVVZ3JnWTR2Rk12TWlHd3dHZzhGWWRQYnYzMzl2YVducFR3Z2hWZ0FaSlNVbFoxZFVWTHk5MkhFeGdpRUlyMmxFYTJXZnlHM1Zpc2dKazhVODROS2d5VFpoZ2FvWEl0Tkpmcml5QTNhSnd6OGJFMkhnWlp5Zk1ZQi85VVJGSER2UEFmKzFwazJWdWV3dmNKc0VHVDliRXpyak9STEsrODNvY2t6b0ZCcE9DYkpUbVM5MmRFZmhGM3R6b0ZEMU1zUWxXWDA0TjJNdzdEZ0ErSGx4Ry9adHM2aUtLenBrSGpkL2tZODdTNXR4ZHRyazQ4ZTV1eklkOW9EQ215dWlIZmgyN3B5WFpwa3hKczNzYml6VTgvTm52N0xVWUNMM0F0Sno5dG5nblU2a3ZQMDJGSTBHemRkY0EwU1FXU3RhTE9nNzRRU0ljWEVRbzZLZ2FMVlF0RnBZOSt5QjFjOWVvK3VjYzJEUHlnS1JaUkJKQXVkMmczZTVJQVY0YXp1VGt6R3djYU92VFFoQndpZWZxUG9NSG5mY3hINHBzc1hvN2pQUFJNS25uNGIwem5hbWVQeXBxRWFEaGh0dlJOYXp6eUp1MXk1SVJpTTZMcm9JQUVLSzNGTWlTVWo2NktPZ3pPcVlpZ3JFZi81NVdCdVA2V0FKeUtRZnk4OVhpZHk5VzdaZ1lOT21rR09qS3l0aGZ1UVJYNXNHWkl6TEZndGFyN29xNUZqTzRZQytwd2U2cmk3b3U3dWg3KzRHYjdlcm5qdkc0ck4rL2Zwb1JWRytDWTlBb2dCNGNyRmpZakFZRE1iMHFhaW9hQ29wS2FuaU9DNkZFQktsMCtuT0FmQklCRU9ucExpNE9JNFFVZ2FBbzVRT0FmaHE3OTY5b2VwU014Z01CdVBvd1FYZ0g1VFNIeEpDQ01keGw2V25wMy9TMXRZMnQxVU5HYk5tTWk5aWpaLy9jbEdNQXpldDZBelpiMWRQRko2c21mRGQ1aVlSemdQNTZlbzIxQTRic0NyR0RvdEdEcG5KUFJrYkUwWnhaVTRQWG14TUROcDMyN3BtcEp1Q2kwbEdBcVhBSHcrbXFiYVZ4ZG1nNHlNL3Q1bnlSa3NzN3RxZnBSTHM0ZlVuLy9uYXFVWDdaSU1iLzEzY2dsL3RVeWVIaWdxSFgrek53ZjRCRTI1WjFUN2x1YnpmRVl2aGdNS2JRKzdoSlNWeWE0aGFwUDVsY2ZPazJlcC9ya2xSRlN6VmhMSHJPUlpoSXZjQzAzbkJCVEExTm1KazlXcTR2TUl2L0xPZVE5aDhPTEt5MEhMZGRVSGJEUzB0cXZaWWZqNkdpNHVuakdGby9Yb01yVjhQZUlYVUZYZmZyUktKWGZIeEdGNjkydGNPelB3T2h4Z1ZoY0hqamd2S1RIY2xKS2hFYy9BOG1xKzVCcHpUaWRGVnF5QkZlVll4cHl0eW14c2FrUEhDQ3pDMHQyT2txQWoyekV6RVZGWUMza3p5ekgvOEE1WkRoOUIyK2VWaDdUd2l3YjlBcGlJSXNCVVVUTm8vSWhRRitvNE84RTRuQkxzZHd1Z29OTVBEMEE0TVFOZmREVjFYRjdURHdRbGVRNldsUWR2TWRYVmg3VmFFMGVuNVVUR21qeVJKWlJ6SHJZZG53YWdWd0FlTEhST0R3V0F3Wm9haUtIL2xPTzRzYi9NNkFJOEMwL2dWRzM3ZVpFcnBHa0lJQ0NGdGhKRFFSVUFZREFhRGNiVHhMb0J2QWtpa2xKWmFyZGFzdHJhMnd4R01ZeXdnTkt4aENWU1p3THQ2b3JBcndpeHJ0eEo1RlQrZUErNWEzK3dUeGtmRTZVbHg5U042Zk5GckNibXZkc1NBMDFLR3cvcU9UOFpEaDlKd2NNaWsydmFOckw1cHp6TWRSSVhnNGVwVVBOZVFGTFF2MStMQXZSc2FJajZYcjZjUDRzaW9RV1VITTg0L0d4T3h1emNLdjFyWGdySzRwVzFmTWhXQlZqWUpCaW1zbFF0QzJKTk1aMEhtYUdmWmlOeHBMNzJFdUowN1FUVWFLSUxnK1Yram1kU0xPWlRnblBQVVU1TmJhQ2dLaUNpQ2t5UlBSclVvZ3ZJOER0eDdyMmMveDZIeHhoc2hHeWFNL2YydE1DSzFCcGtMaU51TjNELy9PYWpnWk52bGwwLzRQeXNLdUhDWjNDRmlIUzR1UnR5dVhWQUVBZmFzTEF5dlc0ZStVMDZCWWxBWE1nRFBvK21HRzFTWnpaeHI0bzgwbE9kMTRMYkMrKzd6UFRhMHRhSDZONytCN3Q1N1ZWWW8xcjE3RVYxWmlZRk5tOUIvNG9rWXk4a0p1NHdieWtjOHVySVN1cjZKTi9uUm9xSWdYMjE5UndjczFkVWg1elMwaGxtQjVEamtQL3h3a0VmN1ZEZ1RnMWR1WXlvcmZlSStZOEhoQ0NFbkVFSlM0Y25rM3NWeEhIc3lHQXdHNHlqRmJyZS9iYkZZUmdnaFVRQktTa3RMVjVhWGw0ZitrSjhHUE0rZkFtRDgxcnJxdlh2M05rOHhoTUZnTUJoSEFhSW83dE5vTkljQkpCSkNWdkE4WHdTQWlkeExqSEF5QzZWQW4zUDZmdHdBWUplbWw0MmRiSmhJSG5SSWF0VlNDUlBmbU1qaDZicGtQTmVRQkNtTXFQNlh1aFI4MG1uRnY2L293SmFVb2JEZTN2NVFDanhSazRKbjY5VkNjNXJSaFZPVDU2d2NTUkMxd3diY1VaNkYyaEZqMEw1c3N4TlBiSzZEWlpyKzBUOWMyWUVSTjQrdHpRbEIrNXB0ZXR5d3N4Q25wUXpobGxYdGt3ckRpNGtVSUVVRlBkTUJMK0JEUXdid0pMeDIyR21mMld2NldHRFppTnljTEh1S0hUcG1kK2RRb0NBY0NYS0FEN05zRFBpRDloTnYvWVhjcUFNSFlLNnREUkxteDRzSEd0dmFWTk5ZRGg2RTRNMytKWXJpRWFobEdaemJEZUp5WVhEVEpwOXRpR1p3RURsLy9yUEtMeG9BK2s0NEFjTisyY0pFa2pDOGR1MUVxR0hFZVhnRitwRlZxMUQ5NjEvRGxaUVVaTTBSQ0JYVUx6K1YyQjhnckdzR0JxQnZidzg3bDhabWcyWjBGRWR1dVFXRjk5d0Q3Y0JFelQ5T0ZCRy9mVHZpdDIrSEdCMk54bi83TjlpS2lzQzVYREMwdElCUUNpS0tpS3FxVXNjSElQWDExMVhiUWxtRkpMLzNIcExmZTIvU2N3M0ZVR2twRWdOc1lxYUNhalFoRjE4aVphWUZNeG1oV2I5K3ZWNVJGSit4TzZYMHpiMTc5eTVjbFE0R2c4Rmd6Q24xOWZValpXVmxud0M0R0FBUDRGSUFzeGE1T1k2N2duaXJFeXVLOGk0clRNWmdNQmpIQmdjT0hPZ3VMUzNkQ2VBVUFIcEN5UGtBWGx2c3VCaHFBaTB4eHVsemFVQURMRXNpeFQ4RGZHaWFoU3NENHdsczF3M3I4VlpiSEY1cmpvTk5DcGJ0OUx3Q3B6eWhaamZaOVBqNTNsd2s2dDA0STNVUUp5V05vTmc2Qm9NUWZGNGpiaDYzbDJkamUzZDB3QjZLWDYxcmlVZ2tueTc5VGdHUEhFN0RteTJ4SWJQcU0wMU9QSGxDSGVMME0vdDY5Ti9GcmVBNTRLWEdZS0ViQUhxZEdoajRwYUdGMkVRZXo5WW5RczhyRURnS2g4ekQ2ZWNKcnVHVW9PZEFDbmg5UEZtVE9xMWpLcFBjeVhDc3NXeEU3cVVNRjBia050WFZUVXM4VGR5MmJkTDk5cnc4T0ZOU0VMdHJGOUpmZWduQ21McVlnQzAvSDYxWFg2M2FSclZhSExuNTV0QVRCZ2ltUkphaEdBeHdCbVp0UjRpL3lCMllQWjcyeWl0aHM5emRzYkhvUE84OE9CTVNBRUZBemEyM0l1K1JSMkFNa1VYZGMvcnBzQlVWQVFBb3h5SHZzY2VDcnNNNDFpKy9WTTBobVV3WUtpbUJxYWxwUnVjSHFPOE9HQ29ybTFUa0ZxT2pZVTlQaHlNancvZlBtWmlJK0IwN1puejRTSzFuR0pIaGRydFhhalNhZGQ2bUtNdnl1NHNjRW9QQllEQm1pYUlvcjNFY2Q0Rlg1TDRnUFQzOS90bjRxNjVjdVRJTHdHWnYwNkVveWp0ekZ5MkR3V0F3bGdCdkF2aHY3K01Mdlo4ZlMwTlJZd0FBNURCSnJ3bDZFYnZQcjVqMmZOME9EVzdlblkrM1dtTWhVNEoydS9wdTc4a0tYWWFLeHlVVGxQZWJzYU03Q3R1Nll0RHNWK0RTSDRHaitOSEtkcHllT29RZmY1RWJsQkhkNDlUaStZWWtQTitRQko1UTVGa2NXRzIxNHo5WHRjTWt5SGlyTlJZUFZxZjVDbTM2YzBWMkw0NVBtTnJ1TkxCSTVHUldNT1BvZVFWOVRpRmszMVV4WTNobzR4RllkVE5mL3ljRXVIVnRLMksxSXA2b1NWSGxRcStJdHVPeFRYV3pMdDQ0VjVnMU12YjBXVkExYUE2NVA4MFlyTm1FVzZTSmxObU9QNXBZbGlJMzVUaGZadlJVMmNiVFJsRThtY0YrdGlWVFFjS0kzSE1OWjdlajRMNzdZS210RGRwbnk4dEQvYzAzQjJWWFR6cGZ3TG1SV1Fxb3hLOWdwZjkxNEJ5T29PS1BBQ0RyZE9qNit0ZlJjOFlab0g3WjhxTFZpcHBiYjBYNjFxMkkzN2JOOS9iV3MyVUx1czg1eDllUGFqUVkyTEFCaVo5K0dqS2UyRDE3Vk8zK2swNEMxZWxtSlJUN0MvbTIvSHlJRmdzMG82TlFCQUZqZVhtZWZ6azVHTXZKOFhtVkI4MFJjUHkyYjN3RFBXZWZIYkt2dnFzTHEyNi8zZGNPVlJTVU1YTjRucjl4L0gxVWx1V3RWVlZWMC9PZllUQVlETWFTZ3hCU0FhQWRRQ2FBdExpNHVLSzJ0cllaZTJqcmRMcHZFMElFZU83NCtiU3lzbkxwVkRKaU1CZ014cXdwTHkvZlhWcGEya29JeVNDRUpKU1ZsVjIwYjkrK1Z4WTdMc1lFb2pLMzZjbEpCaEhISjR6aWhZWmdPMUVBVTFwdXVHUjFQSThkVGtWSGdGQWVTTEhWaGwrdGEwRmVsQk1BOE93cE5YaXFOaG5QMWlmQkhlTDhaRXJRTXFiRGY2NXVoMWtqbzM1RWo3L1VKWWNVdUU5S0dzWlAxN1FGYlErRlUxWUxwaTU1YWdIVnBGSHd4K01iOE5NdmM3SERMNE44YzhJdzd0M1FHRExqZkNiY3NLSUx1UlluYmkvUGdsUG1vZU1WM0hOYzQ2UUM5eWZuTEx6YjZGVzVQZmo1M3RBaTkra3B3WkxDYkYrLzRqVDg0NDkybG8zSTNmNk5iNkQ5a2t1bTl1R2VheWJ6dFBiaWI4MHhiak1DYnU3dkVWR01SblNmYzQ2bnVLR2Z6L1JJVVJFYWZ2Q0RJSy9wcWZEMzBNWXNzNFNKSkFWbmFrc1NJQWhRREFZYytkR1BVSERmZmVDOXh4d3RMRVR6dGRmQ25SRDZkaFNxMWFMMVc5L0NZR2twTXA5N0RnRFFmdGxsUWYyRzFxOFBFcmtweDZIMTI5K0dJejBkOGR1MklYYlBIbENlUjgrV0xaN3pkRHBWL1p1dnVVWmRXTk9QcUlNSGtmdmtrNzYyNmhweEhOb3V2eHlLWG8vUmxTc2p2djZ6RWFxWnlEMTNGQlVWeFhFY2R5VThvb1VDNEo3RmpvbkJZREFZczJkc2JLemRaREx0QjVBQklJSGp1RElBTXhXNWVVTElWZkI4VmxCRlVmNDZ0OUV5R0F3R1l3bEFLYVYzRTBJZThUWnVCc0JFN2lYRWRJcEVSc3BOS3pyeFduTWNITEphWDhvd09iRTZabklIUzJlQXlIMXRmamNHWFFLZUNHRkRrV2R4NEh1RlhUZ3pkVkJWWGt6RFVYeS9xQk9YWlBYanFkcGt2TlVhcXhKRE9VSngvNFlHYlBSbVorZEhPZkhQVXcvaGdZUHBlTGxwUWtjcGpiUGg3dU1hSVVRb1FRV2ViNkMvZURnRWp1SjNaWTM0OW1kRmFMUHJjVlZ1TjI1WjFUN245aWlucHc0aEw4cUpYKzdOeHZxNFVhUXZRUi91VTVLSG9lZGxsVTJKU1pCeFVXWS9ibGpSRmRUZkZ1RC9mdCtHQnB5UU9CeDIvdnNQcEtzOHl1MFJQa2ZIQXN0RzVGWUNmTEVYREk2Yjh0aUIyZHRFa2tDMVdveXNXUU4zZkR3a2l3V3kwZWpKUGhjRW55ZjNwSWVWWlJDM0c1d29naE5GRUZHRVBTTURvdFdLUTdmZmpxeG5ub0cxdkJ5OVgvc2FXci81ellsQ2s5TTV0UUNSbTUrRnlCMUtmQ1dVK203eXNXZGxvZm1hYTVEN3YvK0xudE5QOXhUSGpPQTYySXFLY09pT082RHQ3dytacFQ2V2x3ZFpwNE1VRlFWN2RqWkdDd3N4WEZJQ01kcXp1amlXbTR2ZUxWdGdQbklFb3RVYThqeXBJRURSaDc2ZEtMQklhZUJDd09DbVRWT2VReUNCMTMxYVk1bGR5WnhoTUJqT0JEQ2VibCs1Zi8vKzZkL254bUF3R0l3bFIyMXRiWDlKU2NrK2p1TytEa0JMS2QyUW5wNysvRXdzUzlhdFc3ZWVFSklFVDRaNEY0Q2Q4eEkwZzhGZ01CWVZ0OXY5TjUxT2R6OGhSQWVnWk4yNmRXbjc5KzhQWDFTS3NXQTRKUkprc1RFWFdEUXl6azBmOElxSkZJVlJEcHlRT0lKdjUvWkE0Q2EzS3drVXVaMHloeHRXZEtITnJzTmJyWEVBZ09QalBYT2RsRFNpRXJjRFNUYTQ4YXQxTGZpUG9nNjgyaHlQMTFyaTBHSFg0WnE4Ym14S1ZOdVBhSG1LbnhlM0l0WG94b1BWYVRnamRSQy9LVzJDanA4OFhuOUdSYlhnR2lqQVRvWkpvK0JuYTlzdzR1Wnhic2I4M1FTZGJYYmlyeWZYWUV4Y211S3VqcWU0dnFBYkF5NEIyV1lYaXFMdFdCVmpEL3U2MFhFS2tnMFRPcEJaSTAvNm5BVXVIQVF1VEJ6TExMbWM5ZXlpa2pzSXdhOEJZUENTQ3pGMDZZV0xIZEt4aVN3anVySlNWV1R5YU1CY1Z3ZGJRY0djemtra2FYbzJMVTRuQkp2TjE1WXNsbWxud1I5THhMenlCcXl2dmdGNGl2Nyt1dWx3eFoyTEhkTUN3SldVbER6TGNkeFZsRklLNEgvS3k4dHZXK3lnR0F3R2d6RTNyRnUzN2l5TzQxNGtoRmdwcGZzQm5GbGVYdDQ3M1hsS1MwdC9BdUIzaEJBZHBYU3IzVzYvdnFhbVptckRTd2FEd1dBY2RaU1VsT3ptT0c0akFLZWlLRmRXVkZTOHZ0Z3hIUTFrcnlpNWhYRDRFd0JjWDlpTDIwcVBucldCQVplQVhxY0dtU2JYbkZodWpJa2NucWxQeGdVWi9jZ3l6eXk1alZKZy80QUoyV1luWW5UaGJWTSs2NHJHS1VuRGt3cm9ERVlvSGp5UWpBY1BKZ05MVUFOYU5wbmNqQUI0L3FnVHVBSE11Y0FOYnliMmRGRDBlcmpEWkc0emxnY2xKU1daaEpCQ2IzTUl3R2VMSEJLRHdXQXc1aEJSRlArbDArbUdBVmdKSVd0RVVZd0RNQzJST3pVMTFRaGdnMWZnVmlpbDI1bkF6V0F3R01jMHV3QnNCS0FoaEd3Q3dFVHVZNXhZbllUWVdSUk1ETVNrVWZERGxSMnptb01Rb0NSdWJNcCtYMHNPYjNmQllCeXRMTTNjZlFhRHdWakNVRXB6QUtUQmMvdDVvNklvTFlzZEU0UEJZRERtanVycWFodUFyN3hObnVmNWM2WVlFa1JzYkd3Y0lXUU5QSjhWQTVUU2hhOXN4R0F3R0l3Rmd4Q3lqMUxxb3BSeUFGYm01dVpHUnpDTXdXQXdHSE1FRTdrWkRBWmptbkFjbHdzZ21YcG9GRVZ4ZHN2dERBYUR3Vmh5S0lyeXp2aGpRc2k1MHgzUGNWd0NnSHh2czgvbGNqR1JtOEZnTUk1aEtLVkhBSFFSUWdpQUhLUFJHRnhGa01GZ01CanpCck1yWVRBWWpHbXdmdjE2RGFWMG8zZVJVRklVcGNxYjhjZGdNQmlNWXdoSmtsN25PRTRoaEhDRWtOT3lzN1AxVFUxTnprakg4engvRW9CeGY3UERodzhmN3ArL2FCa01Cb094MkJCQ21nQzBBOGdDa001eFhHcGhZV0d2d1dDSTVUZ3VqbElheTNGYzY3NTkrOWlpSjRQQllNd0RUT1JtTUJpTWFTQ0tvcGJuK2VNOUNSb1FPWTc3WXJGallqQVlETWJjYy9EZ3dZSFMwdElLQUdVQWhPam82RE1BdkRXTktVNGZmNkFveW9mekV5V0R3V0F3RmhtaHVMZzRtZU80VEVWUmNqbU9NMUZLUVNtTkVRVGh6MmF6MlFWQVJ5blZFVUlFV1pidkFNQkViZ2FEd1pnSG1Nak5ZREFZMDRBUUVqUHVzVW9wZFk2TmpYMDE5U2dHZzhGZ0hLVjg2Qlc1d1hIY21aR0szS3RXcmRJQ09HVzhMY3Z5ZS9NWkpJUEJZREFXbHBVclY2Ym9kTHB0aEpBY1FvZzJjRDhoaEFPUTY5Y0dBQ2VBcG9XT2xjRmdNSllMekpPYndXQXdwc2RwQUhqdjQvTGEydHErUlk2SHdXQXdHUE1FcGZROVNxa0NqMEJ4c2xlOG5oSkJFRTRpaE1SNDV6aFNWVlhWTU4reE1oZ01CbVBoT0hUb1VDY2g1Tk5RQXZja2lLSW9IcHJIc0JnTUJtTlp3MFJ1Qm1NMlVMcllFVEFXR0VMSVpyL21wNHNZQ29QQllERG1HVW1TV2dHTUZ4ZU8wK2wwK1ZNTUFUeCszUDZGS3QrWnBDdUR3V0F3amw1dW81U09qRGU4TmlWQi8vem9yYTZ1Ymx1VVNCa01CbU1ad0VSdWhnOWhhQWltdWpyZlAwTkx5NVJqOU8zdHNPN1pBODd0WHBBWWx4TDg2Q2pXL1B6bngzOEh3d0FBSUFCSlJFRlVTSC9wSlJoYVd4ZnN1TUx3TUhMKy9HZkVsSmN2MkRFWkt2eEY3bDJMR0FlRHdXQXc1aG0zMnoxTUNLbnpObU1vcFFVUkRCUDgvYmdwcFcvT1g0UU1Cb1BCV0N6S3k4dDdBYnhLQTVSc1FvanZueitLb213SG9DeDBuSXpaMFRpcXg3UDFpYjUvMnpxajUvVjQ3N1paOFhKai9Md2VZeHlieUtGbTJLRDZKNFY1aFQ1NktBWFBIVW5Fa0p1NUhzOFgyN3VpOE9paEZJeUpVMHUxTzdxajhMTXZjNkN3dkVzVnkvYlZTU1FKNXRyYWVabGIwV294bGg5Um9nK0lLRUlZSFlVWUd6c3ZzVXlIcUVPSGtQM01NNzcyYUdFaDZ2N3J2eVlkRTdOdkgxTGZmQk9LVm92aDFhc3hYRktDb1hYcm9CaU5DeER4NGhLL2N5ZTBnNE5JL09nakpINzBFZHhXSzRiV3JVUEhwWmRDMGV2bi9IamF2ajRrYk51RytCMDd3RHNjc0J3OENIdDZPdHdKQ1hOK0xFWm9WcTFhWmVZNGJvMjNLUTBQRDMrNXlDRXhHQXdHWXg2cHJhMGRLQ3NycTZhVW5nckFRZ2dwQXZBR2dMQS9LVXBMU3dzQnBIaWJYWVNRZ3dzWE1ZUEJZREFXRWtycHk0U1E4d0JNcVVwU1NqOWFtS2dZYzBtSFhZc0hxOU45N2ZNeituRmF5dkM4SEd2QUplRCtBK2tZZEd1d295Y2FkNVEwSTFZbnpjdXhBS0JoMUlEcmQ2eFFiZHQrYmdVRUxsanBmcTBsSGdNdURSNnFUc1hHaEZHY21qS01VNUtHRUsrZnYvZ1dnb2VyVXlIUmlRV3A2L0s3WWZWZTh6Nm5nTGZiNHFBaENqUWNoWmFudnNjQmExaGhXUjFqUjRveHNxVFFqenV0ZUxNMURxODJ4K1BxdkI1Y2xObnZpMldjdWhFRG5qaWNnays3WWdBQVc1dEdjWGtPYzFBZFo5bUszSnpMaFlJLy9XbGU1bmFrcHVMUXIzODlaVDkrYkF5NWp6MEd6Y2dJYW02OUZiTFpyTnB2cXF1RGNZNHloRzBGQlhCa1pFemFSd280Zm1BN0ZKWTZUM0lUNTNiRFdsNE9mVThQaGtwTFp4bnRVWUFrSWY3enoxV2JpS0pnWU5PbWVSRzQ0WDI5Skh6eUNUaFpCZ0FJRGdkeW5ub0tOYmZlQ25Ec3BveUZnT080SWdBYWI3T2xvYUZoZnI3ZE1CZ01CbU9wb0NpS1VzMXhuQk9BZ1ZLNmJ0V3FWYWJxNm1yYkpHUFdBVEI1SCsrbmxOb1hLRllHZzhGZ0xEQ2lLTzdTYXJYNy9lL2dHU2Nnd1Jzakl5TWZMbVJzakxraFJxc1dHYU0xOHlQcVNncndpNzNaR0hSN2ZtN3U2STdHRmR0VzRwbVRhNUZoY3MzTE1kT002bmw1UW1FVWdnWHUraEU5Qmx5ZXVDVEtZV2RQTkk2TUdsQVdaME04NXVkNk5JenEwVzdYelhxZVRKTVRXZWJ3MSsrVjVuaU1pQlBTNkxkeWUzMlBlNXhhUEZTZE5xdmozMUhTaEFzekI2YnNKeW5BOXU0b0FNQ2dXNE9IRDZYaDJTTkplR1ZMdGVvMStQeVJCSi9BRFFDUEhrN0ZtYW1EaU5ISnM0cnpXR0haaXR5S1JoTkJyL21iMjF4WGg2eW5uNFp1d1BOaXozM2lDZFQvK01lZ1BPL3JFNzEvUDVJLytHQk9ZbXE1NmlvNE1qSkFKQWx4TzNkQzF1dEJOUm9vZ2dEd1BDZ2gwSGQxcWNid0xoY3MxZFVBcFNDS0FrNlNRRVFSdk5PSm9iSXlVRXBocnF2ejlWY0VBUTMvL3Uvekp2TE9OWnpiamNRUFBvQnNOUHF1QncwUWl6bTNHNXpMQmM3bEF1OTJvK2YwMHlFYmpVajQvSFBvK2laV3l4UkJRTU9OTjhLZG1BakJGdnk3bC9JOFpJTmhWdkU2c3JMUWVmSEZTTnU2MWJmTjFOaUkrQjA3MEhmS0tiT2FteEVaUE0rdkhYK3NLRXIxNGtiRFlEQVlqQVdpQW9BZGdJRVFzbFlRQkNPQXlVVHV0WVFRQXp3Q1J6blA4Mk1MRnlxRHdXQXdGcEtEQnc4T2xKV1Z2UVRnZEVKSWtMQTlibGxDS1cxdWJHenNYcVF3bHpVdE5oMjJkY1ZBejNzeWNBV2lRT0E4Z2k2SGlZemNUUW1qdUc1N0lRUU8wSEFLdEJ5RmhsTWdLbXFONExPdWFEU1BoZFk4ems0YnhMbnBVd3VhZ1NnVXVMTWlHMS8yUmZsdHBmaFdiaTlpdEJKR1JYNlMwUk1RVUpnMWtUdml4T29rRUZCUWVDNkNJWVRBRFFEdnQ2dWRCOHdhR1UrY1VEZHY0anNBdk5kbXhkTjFLUkgwbkp3ZnJtekg5UVhoLy9TTWdxd1N1ZlhjNG9qRnUzcWlNT1JXYTRrL1h0VVd0TWh5eTZwMmZOb1Y0NHQ1VkJUd1pFMEtiaTFtZHY5WXppSTMxV3BCQVVSNGg4RzA1NTRLYzAyTlQrQUdBRXR0TFRLZWZ4NHQzL25PdE9hSkZNVTdGK2QySS9PNTV5SWFFM1h3SUtJT2hyN0RkaXc3RzZiR1JoQjU0ZzNBbnBNRFUyTWpUSTJOZmdkV3dJa2llSWNEaWthRDN0T0RGcmdYRGM3dFJ1b2JiMHhyVFAvbXpRQ2xTSGxUYmEvSlNSSlczSHR2MkhFZEYxK01yblBQRGJzL1VyclBPQVBXUFh0VUdmNnByNzJHd2ZYckladE1rNDVsekI2TzQzTDltb2NYTVJRR2c4RmdMQkEybSsxQVZGVFVHSUE0U21raHgzRmhQZG55OC9PakFLd0N3QU53QXFqZXUzZXZ1TEFSTXhnTUJtTWhJWVQ4azFKNks0RGNjYUU3MEkrYkVQTEZvZ1c0ekdrZTAwK1pqUnVuRS9IT21WVm9IdE5Eb1pPclJHMTJQZHJzb1VYdWRiSFRYOWVXRklMYjltWGhnNDVBQzF1Q3h3Nm40ckhEcVJIUGRVMWVGMjVaM1JGMi8vNEJFNUlOYmlRWlBGOU5DUEVJMjNiSkk2SUxKRmprcHRUakUrN1BqWVdkMHhhNGYxK1pnVzZIQm1hTkFtMElPeFFBb0NCd3loekdSQTUxSTdOTEVod25WR2E2UDNwZXZWOHZ6SzNKZGFTYTQxdHRjYXAyYWV3b0xnaVJBUjZqay9HOXdpNDhjSERDUW1kcmN3S3V6TzJkTkdOOXViQnNSVzU0czJ2OVJkcjlEejRJR3ZCaGxQTEdHMGo2YU1JNnErR21tekN5ZXJXcWozWmdBS3Y4N0VrVWZ1cFZ0cTd6ejRkMllBRHhPM2I0dHNWdjN3NUhlanA2VHp2TkY1OC9rc25reXhMWERnMEZ6ZW1PbWJobGdYTzVJRGdjRXpIcFpuK2JSeUN4dTNlcjJ1YTZPbFZtZHlDTzFOUWxKWExQbFBTWFg0WXdGdm1IbHlzdUR0MW5uQkYydjJad2NGcEZKTjFXcTBya0ZtdzJKSDd3QWFUb3lBcGdESzVmSDNGZmhocEthWnJmRjFhMlZNcGdNQmpMZ1ByNitwR1NrcElHanVNeUNTRmFTbWtKZ0taUWZmVjZmVFFoSk0vYkhKSmxPZndYSXdhRHdXQWNFK3pkdTNlNHBLVGtkbzdqL2pHK0xUQ2pXMUdVcnhZak5rWmtYSkxWQjJFT0hFQ25td1hjNTlUZzFxOXlVREV3dFZYc1ZLeUl0dU0vVm5aTzJ1ZTNGWmxvdEJsZzFZcElON21RWVhKQlVpWTBNQzZFSXZ0Vm54bWRqZ2s5eWFLUmNINUdQMXh5WlBJdFR5Z0VEamc4Yk1TQndjZ1Q4emd5TjJLekpvUndyOW9mOEx6N0MvMnBSamZ1TEcyQ25sZGc0QlVJbkNmNzMvTmE4Y1JYTldqR2d5RVdVYjZXUElTcmNudFFFanZaelg4ZWVwMGFiT3VNVVcyN1pWVjcyUDVYNVBUaUgwY1MwZVAwSkxQS2xPRGhRMm00YjBQRGxNYzYxbG5XSWpjNER2QVR1V1dOQmhEVWx5UlFhS1lhVFpBZGh4S1ljUjJoUDNMclZWZEIzOUVCYzhQRUN6SDlwWmZnU0UrSHJhQWc2TmpOMTErUDRlSmlBSUNwdmg0cjdybkh0Ni83ckxQUWZ0bGx2bmJDSjU4ZzQ4VVhKK0lPRVpNaUNLQ0NBT3ExS3lHS0FzRStZUnVwYURTUWRUb1FBRVNXUVNRSm5PaFo4VE0yTjhOODVFaEU1M2tzWWQyekIzSC8rdGUweHJSZmV1bWtXZm1hNFdIVmN6VVRVdDU5TitLK295dFhNcEY3aG5BY2x3YlBsMVpLQ0dHM0d6SVlETVl5Z1ZLNkhjQ3AzdWFKQUY0TDFZL24rU2hLYWE1M1FYVEk2WFRXTDJpZ0RBYUR3VmdVS2lvcW5pc3JLN3NUd1BoQ3AzODJ0NndveXI1RkM0NmhRdUFvSkFXK0hGdU9VRnlhNWJFaTNSQS9DcDVRYVAyS0REcGtEcDkwVG1ReUYwWGJzU3JHay9UV05xYkRIaitMa1hCMkg2SDRzRDBHZDFkbCtEeTRaNE5Ka0hIM2NZM1FjSk1Md3dQZVl3MjZOUmgwYTdBaDNnYURvTUR0RHE5aC9hTWhTZFVlRlFWc2VXOWR4TEZkbGR1Tm42d0pMOWlHUXlBVWJyK3MrbXZ5dW5CUmxpZXorYTNXV0R4VGwremI5LzJpRHB5UjZra0UvYittZUx6UWtEZ3h6eFRYWkpKYTRvalJTamcvSTd6OVROV2dDVS9WSnF1MlJXa2svS2FzR1NjblJWNis2NlhHQk1oKzU1cHBjdUxML2lqVWpCaGhGQlFJUkFsYWdFZ3h1bjBpTjd4M0JIelVvUmJLRlVvZ1VRS25SREFtOFlqVGlUZzNZekRpdUk1R2xyWElIU2o4eG43NUpRSkxwQm82MVN0aDVwb2E4SFoxL2FCQUQrYkFiUEN3eCtkNU5ONTRJMWJlZFpkdkRpTExzTzdlSFZMazlpZlEzMWsyaHIxejFuZXM4WEdIZi9sTG1PcnJnODVWMjl1THBJOC85clh0R1JrWVBQNzRvTGtjYVdsSWVlc3QxVGJKenlxRGM3dDlZamk4WXJsL2U2a2dHd3lvKzhsUElCa01VUFI2V0dwcWtQa1AzK0k3Qmt0TDBmR05iL2c4dVUwTkRVajd2LzlUemRGMzhzbm9QTzg4WHp0bTN6NWt2UFNTcjIzTHk4UFFoZzJUeGlGTjhkek5OZElzdmNHWEs4WEZ4U1pLcVlVUUFrS0lFMER3N1JRTUJvUEJPQ1loaFBodVgrTTRibE80Zmw2QjIraDkzRjFiVzh2SzNUTVlETVl5Z1ZMNkZDSGtOMzZGNnNlM2QxRktleFl2c3VYTmNYR2plT2ZNS3BnRkdRWkJ3WWlieDlrZnJJWGtGUlZQU3g1Q2swMlBQYjBXWEp6WkJ4MVBvZUVvZUc4bWNZZGRxeEs1Y3l4T242RDZWWjlaSlhLM2p1bndXVmMwaHQwQ2tnMXVISjh3R2hSUDA2Z09mNnBPeC9adWRlS1pTWkFScFpIUTZkRGlUeHNiWU9CRFo0Vi8yV2ZCVTdYK1h0VVVkNVkyVDJrZklpb0V3KzRKamNrc1NQaHVRUmUyTnNlSEhWTTlaTVNPN3Fpdyt5TWh1Q0FpaFo2bmtDbFVmdWRhVG9GQ1BZVXQ0YzBBOThlcWs1QnRkZ0plTDNGLzRuU2liMStnaC9WY1pPaUhvcnpmakI5OWtlZXplZ0dBRklNTGoyMnVSK1kwYkVOR1JSNHZOU1dvdHAyVk5vaEhEMFZ1VXdNQTI3dWpnMTVUZ1d4T0hHRWk5ekZOZ01pYi9jd3pVdzVKK2pDQ2dzZ1JabklEZ0JnYmkrYnJya1BlSTQ5QUVRUzBYSE1OQmpaNWZqc0ZpdVZSQnc1QTI5Y0hXYWNENzFMLzBlaTZ1aEM3YXhkNHB4TnlxTUtQNDNNUkF0NW1ROFkvL3psbGJPYUdCbFdXK1RpaksxYkFVbFBqYXp1VGtsRDkyOS82Mm5rUFBZVG9Bd2Q4N2VvNzc0Um90WUlMV0J4WWJDalBZN1NveU5lTy8vUlQxZjdSVmF2Z1N2U3NBR3FHaDVIenYvK3I4bE95NWVhaTlWdmZBaDNQL3FjVThRRlozdjdaOVdIam1BY3JtY2xRbU1nOUl5UkpzdkE4UDE1SWJFU1daVlpJak1GZ01KWUpOcHZ0eTZpb0tBbUFRQ2xkbjUrZnI2dXZydy82QmNQenZQL0tOcnMxbmNGZ01KWVJraVI5S0FqQ2R3a2hCUUc3T2dnaHg3YXl0SVF4Q0lvcXcvcnR0amlma0FvQVYrYjI0dVdtQkh6UWJnMHpnNXAzMjJMeGJsdWdmN2FIdjlWUFpQVmVrZE9yRXJuYng3VDRhMzBTWG0rSlYyWHRBa0MyMllHeXVERzg0aFdjbjZsTHdzTWI2MkVLS0NMNWFXYzAvbjVFblZsOTA0cE9uSll5ZGY1VjY1aE81UkNkb0JmeGNsTThYUExFdFhES0hQNVNtNFF4aVFkSEtNcjd6Yk91WkRjdU90Ky9vUUY2WG9GSmtFRUk4R3B6SE83YW4rWHJkOCtHUnB5Y05BeEpBV3lTZ0RkYll2R242dlJKWm80TWJwSk03Wm15cXljSy8vVmxMcHgrMXk3YjdNVGptK3VRYUpoZWd1ZnpEWW13QlJRV0xZcGVXdHJaMGNTeUZybUpFdm10SlBNNTczQnhNYnJPT2d1anExZGpkT1hLaVIwQllubDBSUVVTUW5oeEEwRGM3dDJJODNwazIvTHlNRGhKOXZCc0N4VDZDOXdBb092cGdiNnREYzcwZEJCSmdybCs0czVjdDlVS2Q3em5qVnEyV0daMTNQbkdVbHVyYXR0V3JBQUFjSFk3OGg1NkNOckJpZThsaWxhTDV1dXVBNUVrRU1uenBoMnpieDhNYlJNMnpjT3JWOE9SbGdiTzZWVE5TelVhVlpaK29GK2JLellXQisrNmE4N09xL2huUDFON2lOTzVmNU5mRG1nMG1paEN5UGdLd1NnQUpuSXpHQXpHTXFHK3ZyNjN0TFMwZ1JCU1NBZ3hHSTNHMVFCQzNYcnV1d1dPVXNxS2pERVlETVl5b3FxcWFuOXBhZWt1QUQ2Um0zcCs3SFVBWUNMM0V1RVZ2OHpsZ2lnSHl1SnNlRGtnazNhdTZiQnI4YjJkaFNwN2lYSE9TKy9IcHNSUjNMWXYyN2R0LzRBWlA5aWRqOGMyMS9zS0ovNnRQZ2tQVjZlQytvbk9GMlQwNDhZVlhSSEYwR0pUSjljMTJneDRNRUJFdGtzOEhqMGN1a2luUlNPaEpOYUc3ZDBUbGhpYkUwZHdaRVN2T3E5TWt4TXRZeE9KbDlFYWoxNFNyNDlNL0JVNGp6QnVEY2pXL3FyUDRsc2MyQi9nWWI2ek93cERibys4NlJIbUovRFBIZTF5YUhGdzBBaWpJRVBQSzlCeVZDWHlBOENoWVJNa2hjQXVjUmlUZUp5Wk9xaWE0ODJXV055MVAxTzFVRklRWmNmam0rdURZcDZLUHFlQXY5Y25SdENURVNuTFcrU1cxYmROeUNGOGt6bFpWdlZUTkpxZ0RHdml0ZWdJTis4NHd1Z29lTHNkc2w0UFJhZUQ0dWYvM1hIeHhVR1o1VUh0T1VJSjhCMTNXNjF3SlNTQWR6aFVCUTNGcUNnNGs1TWhqSTNCMEI3ZVE0bFFpb3dYWDBUZFQzK0s2TXBLOEg2aTd1RDY5Zk55RG5PTk1EeXNFcWhkOGZGd0pudFdZUk0rL1JRR3Yrc0M3L085K3ZiYko1MHordUJCbFB6b1IwSGIyNy94RFhTZmZiYXZ6ZnU5ZGlZQ21yOC9UZDdwRFBLVlowd05wZFFNWVB6QzJTaWxiSG1Wd1dBd2xoZGZBU2lFeDc1a1F3aVJteEJDMXNNcmFyQWlZd3dHZzdIc2tBQThRU205bWhBeXJvQlJRa2hqWldVbFM1QlpBbnpSYTBHVGJlSzM4SlU1QytNaWsycDA0NFZURCtQblgyWGpTNis5aVVVajRSZkZyVGdyemJQKzBlZlU0TUhxVkYvbWROV2dHVC9lazRjN1M1cHc3NEVNZk5xbDlsdmVraktJMjlZMVJ4eEQvZWpzN3VqK2JrRTNodDA4dHZ0VnByb3lwd2QvUEtnV3hZdGlIQ3FSTzlBK0pGSUNQYWgzOWtSalowOW9PNDV0WFZaczY1bzZFLy9Bb0JHM2ZwVTdhWi9ydHE5UXRiZWtERUlnd0pqSTRaSERhWGlwVWIwZ1VoUnR4Mk9iNnhDdG5WN1JVUUI0N0hBcUhIS3dUWEd1eFlrN1NwcGcxY21JMFVxSTBrZ1lGWGxjdTMzQ2lTQS95b0dITms1ZStrV21CRElsY01rRWRvbUhqcCtmUk4rbHhMSVd1UkVnUnUvLzA1K0N4TVhVclZ1Ui9QNzd2bmJqVFRmNWlqK09vKzNydzVwZi9NTFhEaWR5eC83clgwamZ1alZzT0pMWmpNb0hIdkMxSjh1M3BRRTNqUVMySnlVZ1ExeTBXakdXa3dQdDBKQks1SmFpb2pDV2t3TmRmMzlJa1p0eW5DOXIzVkpiaThRUFBrRHNuajBUK3dsQi8wa25SUnJWb3BMdytlY2dmaG5PL3BudzNlZWVpNkhTVXFSdDNZcVl5c3BaSHl2UVRrWXpyQzVJb0JzWVFOYlRUNE5xdFo3aW9PUC9SeWg4RTBVQkpBbWNvb0J6dTlWWjNGNFBlVEVtSnV4NFJsaTBsRkxCVzBER1RTbGRla2J6REFhRHdaZzNGRVg1aXVmNWI4T2paaDhINEVuLy9XdldyTWtGTUo0ZTFsOVpXZG00S0lFeUdBd0dZOUVvTHkvZlUxWlc5aUdBOGF3bVNWRVVWb1I0Q1NBcndPT0hKM3lPWTdRU3ZwN3VLU3A0ODhwMjNGallpVjZuQm5wZVFaVFdrK2tyRUFXdFkzcDhiMmVoYjl4VnVkMzRicUZINmYya0l4ci9VemxodWZITGRTMDROWGtJSTI0ZU9sNnQ2TVJvSlR5MDhRaCtzRHNmSmtIR3I5YTFxckticjhudlJweE94QjNsV2I1czdhLzZMTGpnNHpWUUF1eE56azBmd0IwbFRlQ240VGNkbU9ITWVUMnZBK2NPUlpMQmpXL205T0EvZHFtZGVQSXREdlQ2WlhHYk5USmNzbnErNkJtSzNFdmxCdlErbHhZZnRGdnhmRU9DNmx3QlFNOHJ1REN6UDZ6NDdrK3hkUXpwZnI3cEZmMG12TjRTRjdKdnNzR05yRXkxSzE2SFhYMXNJeThqYVpyV0tNdUJaU3R5RTFrT0VvWDEzZDFBUUxGSEljQkhXak00Q0gxWFY5QTIxZHpTelA2SUZVMUFWZDJBVE83T2l5N0M4TnExa1BWNmFFWkdWTUo2K3hWWG9QZTAwOEE3SENDU2hKaDk0WXMzQnhhQk5EVTB3QlRDZTl2UTFxYktiaDZuOFlZYndEc2NjTVhISS9QWlo2RWI4SHd3QkFyNGd4czN3cGs2UGJQOHhZQ0lJdUkvKzB5MWpYTzVrUERKSjZwdHZhZWRodjRUVDBUR2l5K3FyRXVtaXhMZ3dUMldsWVdxUC96QjE4NTQ0UVhFZlRHM2R6ZzNmZmU3R0MzMGZEQkxVYk1ySExGYzRUaU85OHZJa0RRYXpjeiswQmtNQm9OeHRQSWxwWlFTRCt2V3IxK3YyYnQzcis5TGxTQUkvaXY3L3dvOUJZUEJZRENPY1dSRlVXNGpoSnhHQ05FU1FtUkthVzBFNHhqemlLd0FmNmpLUU5YZ2hIWHI2cGd4VmRISWdpZ0gvbENWZ1diYjVIYzlQOWVRaE9jYWtrTHVVNmluS0dKZ1ljUnh0RHpGdzV1T1FCOG1vL2E4akFFNFpBNi9yOHowbTFPdEM1MlROb0RmbGpWTkdtTWdEb25EWGorUk85UGt4S3VuVndNQXRyeFhqR0d2MVVlc1RzUU5oVjI0dXlwRE5mNkhLenRBcWFjUTVUZ3BCaGZNR2hsamZvVVhyVnBSMVFZd293eG5oRWo2ak5HS3ZybEczRHdHM1JQNldaeE9oRm5qMlRmc0ZueldKWmdEc2Z5OEQ5ZUUzZWVVT2R3VGNLM0NjZitHSXo2UjJ5VVQzTFUvYzFwKzUwckFlV2o1SmJJS3NNUlkxaUozSUt2dXZIUEtjWm5QUFRlanVTTWgwRVlrVU9TMjFOU0FjN2s4aFNjRExDNE1yYTJJK2VvclQrYXUzUTZ0VjNnT0JlOXd6Q2crLy9GOXA1d0NBR2k5K21ya1AvUlFVQjh4T2hwdEVSUmRYQXJFNzlnQnpjaUlhbHRpZ01BTkFIMG5ub2lXYTY5Rm1wK1lQMVJjakk3TExvTm1jQkFGZi95amIzdlgxNytPZ2MyYkFRQXhlL2NpOWZYWGZmc0NuMmVxMVVLTW5TaGNJYzZEQ08yMldsWEhZRXdmUW9oQUtlVzltZHlpb2loTTVHWXdHSXpsUlErQVhnQ0pBS3lpS0tZRDhHVnJFMEkyanorbWxPNWV0Q2daREFhRHNhZ01EUTFWeGNiR3ZnUGdZZ0IydDl1OWE3RmpXczRvRkxqeXM1Vm9DTERyQ0xTL3VHL0RrVmtmeXlGTm5Wb2RUdUJ1RzlQaDQ4NFl2QkVtdTNlY1Q3dWk4ZWloRkZ5VjF4dXhGY2kyem1pSXlrUnNKYkcyc0gzUFNodUVVK1o4bWN2SHg0L2czUFFCdk5FU0I3ZmZIQ2NtalFRdENDUVpna1Z1QSsvUngzYjNXUEJHYXh4TWdnSWRyNkJ4VkQzMnRlWTQvS3ZiQXFmQ2c0Q2lOQ0RHYS9PN2NVMit4MTdtK1laRTNIOWd3ay84KzBVZHVDU3JId0R3VkcyeUttUGZYd291aUhMZzFyVXRzR2hrR0FVRkFxRzQ1MEFHMnNZbUVoRWYybGdQdCtLeDl6ZzhiTUR6WVJZMHBvdi93c2REMVdsb3RFM1BQb1lHQ09MTk5oMStVNUVadHI4L0JWRU9mQ3UzZDFySE8xcGhJdmNDem0wckxFVHJsVmQ2L0xpOUZoUTVUei90OC9PbWdaN2dBVXRPc2J0M0kzWjM2TjlNY2J0MklXN1h4R2ZuU0ZGUnlINEFJT3QwS2pzT1MzVjFrS1ZGSUtORlJiRGw1VUVZRzRQYk91RjFKT3QwRUMwV2FFWkhWZjNkY1hIUWQzZkRaallIMmFNc0piUURBMGg5OWRXSStpb0c3NXVRMy9PaUdBeHdKaWNIQ2RlU3hlTHo5QTRVclNrZjdMbkVXUHJJc3N3TGd1REw1QlpGY2Y3ZVJCZ01Cb094NU9BNHprWUlhUVdRU0FneEUwS3kvVVJ1QXVBNGVQMjRtY2pOWURBWXk1ZW1waVpuZEhUMFZvN2p6Z1JRVVYxZEhWNVJaTXc3SEFHaU5GUC9kRXN6aHFpVk5VMUMrU3VIUXFGQXMwMlBROE5HVkEwWThVVmYxSlFaNU9NNFpSNS9xVXRCdTEySDM2MlBMS1A3N1RhMWNINWNmUGlYWkl4V3dqWDUzYmcwcXc5L1BKaUc2d3M4VGdZdk44V3IrcDJSTW9qbWdHS1dtU1ludnV5enFMYU5GODdzZEdqeGZudjR4RHQvei9GWW5ZaTExcm14c1pmOU11R3p6QzVrbWRVMklJWkQ2dGZHeG9RUmpQL3FQeThEK0tJM0NrZG02V2NPQUZIZUxQUVAyMlB3WXVQMGkwMDZBd3BrOWpxMWVMMGxQbXgvZnk3SjZwdjI4WTVXbHEvSVBVTkxrZG5NYmMvSmdUMG5SN1hOWC9BTXRDc1o5N3VlYSt3NU9XaTg0UWFZNnVxUTlzb3JVd3JjQUdBNWZCaTJ2RHkwZnZPYk1MUzFJZm1kZHhDemQ2L0t3OXNmVTBNREN1KzlGNUxSQ0h0Mk5oenA2WEFsSnFML3hCT1hsTWliK2V5enFrS1o4Q3ZFU1dRWjVpTVRxN2xLaU1La3V1NXVKSHp5Q2ZpQWEyaXFxME9DVjl3UHNvS1o0dng3emprSHd5VWxjTVhIZTQ0cENLcHJ4dHRzcXFLWGJxc1ZoMis3emRPUVpVK3hWRWtDRVVYUC83THNFOXdaTThjL2s1c1FJa25TUEw2Sk1CZ01CbVBKWWJmYlIwMG1VeXVBOVpSU015SEVaOEs1YXRXcUpBQXAzdWFnTE12TWY1WEJZRENXTVlxaS9Jdmp1R3BDeUxiRmpvVUJiRTRjUWNXQWVkSSthVVlYYmw3WkFWRWhNQWdLdEp3Q0RoUmREaTErWFpIdDYzZGVlbjlZMFRBNWpFZnlPNjFXVkE2YTBlUFVvTmVwUWVPb2ZrcEJYTThyMkpnd2dqMjlscUMrNTZZUDRQdEZIV2diMDBKU2lLL0FvRXdKSkVvZ0tSNXhkMVdNSFFNdURYYjNxb1huNHhOR01SVm1qWXdmcldwSHRGYkdnVUVqcW9jbXJGN1NqQzRjRjIvRFE0ZlVSU2V6ekM2VldLM2psYUFDa3BFU2FOTlNQMkxBUngyZXVXdUgxYUx6b1NFakxONkZqQ01qNnNVQ09RTFA4Y25ZbERDQ1lUZVAwMUtHa1dGeTRZR0RFeG5rYVVZWGZyZStFZisyb3hBUzllZy9XazdCVXlmVzRwZjdzdEhxVjREVEpIamllNzFWTFV6bldSeWdRTkNkQm9HTXVHZXVvNlhPd1FMTzBjS3lGYmtsb3hFSDc3cHJ5bjZKNzcrUGhPM2JmZTNtcTYrR2JaSXNhUUFSRndnTUdoZm95VDBmSXJjc0k3cXFDb2tmZnd4TFRjMmtYUldlQitlWGxaN3k5dHRJZWZ2dHNQMmRTVWtReHNZZzJDWldCUVc3SFZIVjFZaXFya2JudWVjdUtZRTc5ZFZYRVZWZEhiUjk4TGpqMEg3NTVSQnNOaFQvNUNlKzdlT3grNzlGbXBxYVlHb0tYajIxbHBmRFdsNCtvN2hjQ1FuSWZmUlJ1T1BqMFgzbW1iQVZGRXlhRFU4SmdXU2UvQU9iTVcwMGFmbkZTUnFPbWlsUGpKeEV6WFpSempWb3VEMGcxQ0RLY3BlYjZFN01LVmc3S1BNWTR4U01TZUJHMjJyRlhxQjYrWHlDTUJnTXhqS2lwcWJHWGxwYTJ1bjU2Q1VHQUw0VlpKN25jd0NNLzVKcGNMdmRzL09HWXpBWURNYlJSTkJ2aDBHN1lvd3hLazB1QlZ6bWlwTExPU2lqUktGMjl0dGhjZGljTUlLLzF5ZGlTK293am84ZlFhclJqWjk5bVl0K2wwZURpZE9KcUJreG9tVk1CejJ2d0NFcjBIQVVQS0VZRnRYNmprUG0wT2ZVZ01JaktJc0tnVlBtWUJONW5KZmVIL0w0eGJGMlBIQXdYZVVqSFk1MG94T1haUFVqeSt6RTd5c3pRNHJoNzdURjRwMjJ5ZTFJNDNWdXZIM21RY1RyUlR4M3ltRjBPYlRZM2gyTlJwc2VDZnJ3QlFzSFhRSSs3SWpCcTgzeDJKdzRncHRYZHFpc1FRRGdzdXcrRUFLVTk1dFUyM1BNVHBWZHliaFZDUUFJaENKYUs4RWt5TkJ5Q3V3U2p4Ni9RbzRwQmhlMFBJVmQ0cURubGFBQ2xtKzN4UVZscEkrenRUa0JXNXNUUXU0VGxkbUozRGV0Nk1TUFY3ZURFQVFWaWl5THM4SEFLejZCR3dBS294MVliYlVIZVlFYnZEWTFmenErSGc5V3ArSDVoaVFZQlJuM0hOZUFYNVdyazJGRE1Tb0cxQS9rS0FRU1dqTjBLNXhxa1NCZXQzd0tWQzRya1R2OWhSZGdhR3VERkJNRDBXU0NiREI0aEdVUy9rVnZDQ2d5YWFtdkQ3TG04SWRJRWpoSkFuRzV3RWtTS01laDllcXJJNHBQRHNnVTVnSnNUOW92dVFSanVibFFOQnBRalFhS0lIZ3NUbVRaYzB4UkJDZUs0Q1FKNXBvYVJCMCtyQm9mOS9ublNIbjc3WkJGRSszcDZlZy8rV1JrdlBDQ2I5dkF4bzJnR2cwU3ZFVVoyeSs5RkQxYnRpRHY4Y2NSZGZEZ1JOeDZQYnJQUGh2ZFo1MEYzdUZBNnV1dkkyN25UbFVtdWlNbEJaM25ueC9SZFZnSUVqLzhFTW52dmp1dE1YUmNhSjVIcXhzQWdDUkIxOXNMUTBjSG9pc3JJWmxNR0Y2ekJpM1hYQk84RU1LWU0yTHo4Nk9NdlBFRWdkRE5BRjhDSUFHQWthUFVBSjRZM1RMMElxVkdBcXFsQ3RrQXdwMFBuanA0RUFmbDRCQ0FzZXdpVFIrbDZ5b1VncDJqenVFdmhwcWFoaGI3dkJnTUJvTXhaOGdBK2dnaENnQ2VVcG9JZ0FjZ0M0S1FUUWdaRjduckJVRndUakVYZzhGZ01JNWlwdnJ0b09GNS9aaElUU0RlQ3lIbEFBQWdBRWxFUVZUa0VvNUFCRGc3Kysyd2VHU1puYmlwcUFzZnRNZmdsOFVlUFdUUXJ6aGhsdGxqcy9Ibm1wUkpadkh3U2FjVm4zUmFRKzQ3UG1FVXljWmdRVEhkNU1LOUd4cHc0NzhLZ3pLVTRiWDVPRFY1Q0dlbURXRkZsQjNQTlNUaDFxOXlaNVdGL00zY1BvOFFDb3FpR0FlS1lodzROV1Y0MGpFRExnRm52ci9XNS85OFhQd29uajJTaE1yQmlhUzZLSTJFUzdONjRaSUpEdmtWb3VRSXhlcVlNYmo4YkRVTWZ2N2pGMlFPNElMTWlkcHhyemJINGE3OXZwdmljR3R4RzA1T21vanZiL1Z6NDRYdGxtY25jcHMwbm5PZ0ZQakhFYlhOeU9tcFE5alhyMDQ0WEJWakJ3QTRGYlVvYmZSbWNnc2M4Tk0xN1RBSkN2SXNEbVJiMVBZcDRmQXZwZ2tBM3kzb3drMHJPa1Aydlg1N29lbzVzMnFaeUgxTW9oa2FncVd1YmxaemhQUEVEb2RrTWtVc2NpdEd6eHVFcnFjSHJ2aDRFRkg5UXRSMWR5TXRBdi9vc2F3c1g5RkRmd1kzYllLcHBRWHhuMyt1Mm03UHlrTEhCUmNFV1krWWp4eEJ5elhYd0Z4Zmo3SHNiTmp5OG1Cc2JrYlBHV2Y0Ukc1YmZqNjZ6em9Ma3NrRVkxTVRpS0pnY1AxNk9OTFRrZkRSUjlEM2VzenR1ODg1QjVncXcxMVJGc1MvbTNNNlZmN2wwOFhmYzEwMG0rRktTZ0tSSkppYW0zM2JYZkh4RUtNOVJTeUVrUkhmZFlnRVkzczdPTC9uWGhqNy8reWRlWGhkVmJuL1AydnZmY2JNODlDMFNhZDBub0RXbGxLbHBhQk1oUXFDTXNud1ExQ3ZjdlY2NWFLQ29oZXZJd29xaWdNS09DQ0l6Q0lGTFpTcFVBb3R0RTNhcG5PU1pwNlRNKy8xKytNa0o5bm5uQ1FueVVuSDlYbWVQTzFhZTYyMTF6azVTZmI2cm5kOTMyNzhPVG1EQ3R5YTMwL201czJ4RjB3VExSaEU4L3ZSL0g3YUZpekFuejl5NzZjVG1Za3paaFRybXZOeWtHdVJZcmtRSXM0SE1QeEhzZitZbFVCb0dJQ3I3NW9ZMEZZSUx0U0FUR2RtS0d2R2dvMFMrV2lnaTcvWDFMeGZmVVJlbEVLaFVDakdEZE0wcTNWZDl3RnVJVVJoU1VtSnZicTYyZ09VU2ltZFFnaWtsSHQyN05paFJHNkZRcUU0d1JqSjJtSGcvNFZRYTRlanlmMDdpL2pEN29KSTBzUXRMYW5rT2dJV3NYbHEydmovMlY2VTA4Mm5KamZ3cDcwRk9IU1RVM0s2T0QyL2crWDU3UkdmNkYzdExxNTliWWJGR21RMHBCcEJMaTJOcjBINFE0TEtkamZ2dDZid1FXc0tYWllJWVdGSjFMaXVOcHNXbjFYSHVYcHFQYWsya3hkck1pMFJ6TE15ZW1MaVIvdjh1RWREVnlBNTJsQzBsL1ZvZWZaUXRzVlNKTnNSWUZsZU83ZHR0a1poOTNtSkQweEM2dFJETWJZdE44K01MMUFQeHFGdXEvOTUxaEJKUjd1aWtuOW1PVTRlcDlXVFN1USsxZ2s1bmVnZUQxUHZ2WmU2ODg5SGkvS0s3aE5OaHgzSEZkL0x4N1RiT1hqVlZRUlRVaWg4L25sOGVYazRHaHR4SHpqQXRKLy9QS2E5czc2ZThoLytFQUJYVFEyNXI3OGUweWExcW9yVXFzRnRKNXVXTDZmK294OGxrRDM0VVJyTjV5UHY1WmZKVzcrZXFsdHV3VnMwL083cFdEQ2RUaXEvOWpXS25ucUt3aGRlUUFxQlB5Y0hSMU5pWnZ3REJlak9PWFBZZjhNTjJKdWFtUHUxcjBYcUcxZXRvbUgxYWdCeVhuMlYwb2NmVG5oK0E2UGtBZndaR2RTZGUrNmc3VzFkWFV5NS8vNWh4L1VXRlNtUkc4Z3NLOHZNY21TY0l3WFhBZWNJaEFiQzhqeHFOMDFLQW43U3pCQU9VK0tRSmc1cDRqUWxOaWtKQ0lGUEUzaUZoazlvK0RSQnA2WlRhN1BqN2Qyb0VRSWRJWllMeEhKYm12eEoyY3dGTDVuUy9LM1piZjZydW5wN3krQXpWQ2dVQ3NVeFRDMFFJSnlyb2FDZ29NQmVVRkFRRElWQ0JacW1hVkpLRXpnTW5EeXJDWVZDb1RpQlVXdUg0NStKYm05RTRBWjQ3bEEyS3dvN0xHM0tNencwZW1PRHlnUVNUVmg5blRVUnJqTmxyRy8wY054UVhzZUtnbllXWkhkajEvdmw1RVBkRG41VldjUUxOVm1SS09xQjNIWEtQajVjR0Q4SzJ4dlN1SHJEVE9vOC9jNEExMDZ2anlRNmJQTWJQTGc3bjRQZFRnNTBPVGpVN2JDSTAwUFJGUFdlVEVyeGN0WFVCZ0NlUG1TMTdsaWExMkd4S3FIWFYzeTBmSHBhQTVlV3hkZG9uanFZeS8wRG91NXZtVjNEUnlmRS96RkpOVVozRXIvQlkrTXZlL000czZpZFNTbStHUC94YTZiV0U1S0NOeHJTSTNVQ3llbjU0YytXWjRDNG5tb2J1eFZ4ZFk5VjVNNXpEdTUwMUJWbGJaSnBIMmMzZ21PSWsxcmtscHFHTkF6TFRwWG9qWDVORk5ObVF3N1lydEpDSVV1azcwZ0lPWjFNZXZCQm5BME5GRDM5ZEV5U1NuOWVmSStobURrTkluTDNVYnRtRGQ2aUlqcG56bVRlVjc4NnFybU9CTjhRU1E5VHFxcVljdDk5MkhwOXZFc2ZlSUNkdDk0NmZOVDNHSkdHUWUwbGwyQTZuZGhhVzNIVjFDUXVjdnY2ajVQbzNkMjREaDdFMW03OWcyTnJhOE4xOENCQVhIdVlvY2lNOHZKdU92Tk1wTU14YUh0RmdreWI1cGlrdXkvVWhMaFJDcFlJUk9iQXk0WnBzdERidzlMdUxoWjZ1aWtLQm5DYkpuWXBzY3UrZjhNUHFrRWg4Qk4rV0EwSURiOFFkR3NhZFlhTnJTNDNiNlNrOGI3VGpUL3kwQ28wNEJ4TmFJdTFWRzFUV2ZuY0IvWWI1aFBzVUI1OENvVkNjVHhobXVaaFRkUDh2UkhiQlZKS2UyZG5wMHhMUyt2YlJmWklLVStlRlBZS2hVSnhvcUxXRGljTXE0dmIrUEgyQUcyOWZ0ai9xTTYyaU43MFJ0OFd1dng4dkxRSnAyN2kxTU9lM0FCVkhVNHVmM2wycE8yMTArcjQvS3orS055QUtmQUVOYnFDT3RuRDJFSmsyRU1zemd0ckgxTENXNDFwL0hWZkhxL1daOFFWdC90NHJqcWJWVVZ0Rm1HOGp4OXVtMmdSdUl2ZFBqNDF1YUgvbnJZZ2J6Wm1zTHRqYUoySVhwL25OUlBEdnVKUEhNaXh6RWtndVgzaFFleTZwTHJid2NiR2ZuRlhFNUsxcGMweEVjUjJiZlRpYnFvdFJLb3R2cllXWFo5bUMxSXdTTkxQa2JLcnc4MGplL040b1RhYm9DbFlrTjNOYjNZVjBlTHJGL3h6SFg0K1VkYklhL1VaZUFkNHBzL042aWJUSHNRWEVwWU5FTGMrZHBFNSt2czNaWWpUQjlIKzNSbERSSDJmYUp4VUl2ZmhOV3VvdS9CQ2dpa3BCTjN1R09GUTcrcGkrdDEzNDY0ZS9HU1FQenNiZTB2L0RsSHowcVVjdXZwcWE2TlFDTjNqd2RiV2h0SGRuZkQ4MHJkdngxVmJDNENqdVJsSHN6VnBRU0RMNnZ0VXMzWXQ3ZlBtQVZEK3d4OWllTUk1anN6aGtqdnFPaTFMbDJLMHhWcCtTUUJOQy90UEN4SHhLeGRSNHIwNTBNdGNTakJOaEpRV0grNUU4RTZZWU9tVGN1QUFoZXZXVVhmZWVTTWFaN1RVblg4K0loQmc1bmUvbTFCN3plKzNlS1ZuYk50R3hyWnRNZTBLMXEyallOMjZFYy9IVlYyTmU0RHRpZFEwbXBjdkgvRTRDaXNGQmZOVFhJYjRMWWhQQ0lIbEIyU3l6OHUxTFkxYzFORktlb0tmWDd1VTJKR2todWkxYUEwenkrZGxaWGNuLzlsVVQ2ZW04V3hhRnIvTnlXT2ZJMnpUS2hCWkNNNlJtcjY2TktUL3FXUEtsQyswN3QwN3RER2FRcUZRS0k0WmdzRmdyV0VZZnNJaVJHRW9GTEk3blU2dEx3bWxFTUlqcFV6Y28weWhVQ2dVeHh4cTdYQmlZZGNsbDA5dWlrVCtCcVhHUDJ2NlQ1cG4yUU5VZDl2NS92c2xwTmpDQXJjaHdra25oWWdWREYrdHo3UWtURFNsSUdoQ1FHcVJwSWwzTDlrNzZIejJkenI0KzRGY1hqcWNSYjNISHJkTmhqMklUWmcwK2NMWDMyakk0Q3VicHZEakpYc2o0anZBNzNZVjhuUlVNc1N2enorSTAraHZJd1RjV0g2WXI3NHpKZVkrVGoxa1NWS1liZ3R5NWRRR2JuaHRlb3pvZnRPTXc1eVNFeGJvZjdwamdrWEUvVWhoTzBWdVArOUYrVk1Qbk1kSUNKcUM1NnF6NlE3cXBCbEJITHBFRS8xajdXcTNDcjRWYlc3U0JnamZRVE9jRUxRcnFDT0FUMDVKL05IczZnMHpMZVgvMmpRMXBzMGRDOFB2OFVON3JMN2haeGVITmJhQlZpVUFLYU9NSnUrajJXdHdvTXNaS1R2MUVDWHUrRjdlSVJOTHNsSk55RkZIc3grUG5GUWl0M2ZDaEVHdjJWcGJtZmF6bitFYUlIQ0huRTZhbGkrbjRGLy9pdFRWbjNNT0UvNzJ0MGkwZDk2cnIySTZuZFJjY2ttL243U3VFMHBOSlpTYUdudWpJZWdUdU9QUko4d1BKSkNWaGJla044dnRRQy9yNFVUdXZqSFQwM24vQnovQXROdlIvWDR5MzMzWGNyM3h6RE1qNHhZOTh3eEZ6endUdWJiejFsdnhUSm8weU1CQk5OTkUrSHpEZW15SFhDNGF6am1INGllZmpOUVZQdmNjcmFlZWlxOGdPWWtHaGtQYWJHaTlHd1FBcmtPSHlIM2xGVXZFZGg5R1IwZE1YVExKVzcvZVVqWnROblN2bDZIMkpBUHA2ZXk5NmFhWStyNVRDY0x2Ui9QNThBengrVDlobVRiTlVhcTdsd3NoN2hKQ0xJWHdwa3gyS01nY3I0ZnpPOW80cjdPTjFCRnV6aVJDbW1ueXFmWm1MdXhzNWNYVURKN0t5R1NiMDAyTGJpQ0UwSVRnNmd4SFdubGErZnl2SHpSN1hxT3FLckdNRXdxRlFxRTRhbFJVVk5RdFhMalExeHZKblIwTUJsMTJ1ejBnaE1nSGtGSjZUZE5Va2R3S2hVSnhQS0xXRGljc1YweHA0TkY5dWJUNll5MUpUcy92b00xdjhGNUxXa0pqN2U1d0RSa1ZQWlNOQkwzK3lOdmJVdUlLM0U3ZDVMS3lCcTZaMXNBUFBpaGhYVzIvR1A5NlF3YTNiWjdNOTA3ZGk2SEJIM1lYY0Y5bHNhWC9sVlBxV1pyZkdUUHV5cUkyaWx3K0Ruc2NHSnBrUlg0YmF5YTFzRFN2ZzQrOU9JLzJBVWtOeTFLOS9PUHNiVHl5TDU5ZlZoWVJNRFZXRnJYeC84cnJBTmpVbE1iNnd3TVBOa2l1bXhhK0Z1MmpQVks3a25hL3pwTUhjL25MM2p3YXZmRTNBT0x4K0lFOEhqOFEzL21nSk1VWFYrVHVEbWk4VXBjUjE2Wm1LQzRyYTJCNVFRZHZOS1N6cmJYZk85MnVtVnpRR3dVZm5YUnlySFlsQTZQbUFSWmxkNkVQSXJWRlc4YWsyNEl4WHVrbk1pZVZ5RDBZR1Z1M011bmhoN0ZGQ1pnSHI3b3F4bXJDbjV0TDNmbm5VL3pVVTVHNmdoZGZ4SDN3SUFldnVRWmZncFlpdzlFNWZib2xTYWEzTjduaFFGS3JxcUEzcW5qZ3RZVHRValNOWUdiNGw1UFIxY1hFUng2SlhBclo3VFN1V2pWbzEveVhYaUtZMXZ0SHdEUVJ2YUtxQ0lVUXZjS3F0N2lZdWdzdUdIWWFEU3RYa3YvQ0M1RklkQzBRWU5LZi9zVHVMMzg1c2RlUkJQUUJnblo2WlNYcGxaV3hqYVRFVVY5dnJlcUxlcGZTRXVFZHFlOTdYeEo0RUhJME5KRHp4aHN4ODVyK294OVI5Y1V2RHJxcFlCb0czZE9uRC84aVR6S0tpNHZkTmozbHY0UVFueFdDaUdIWEdkMmRYTmZTeUttZTdvU2pMOFpDcW1teXRxT1ZzenZiZWR1ZHdoK3pjbms1TGV5dkx4QWYwalgrWEtxNTcrbWVNZU5uVFR0M3hqNlJLQlFLaGVKWVFnb2hkZ0ZUaEJEQ1pyUE5DUWFET3czREtCRGhGWVFuRkFxcFNHNkZRcUU0emxCcmh4T2JWRnVJTDgrdDRmWjN5Mkt1clN4cW84MS81S1N4REh1SW55K3Q0c1kzeXFsb0N3Y3l1dlFRbDVRMWNmWFVlbktkWVczbnJsUDNrMm96K2Z1QjNFamY5WWN6K2VaN1pSaWE1TmtvVCt3bHVSM2NNcnNtN2owMUVSYjZEM3NjWEQyMW52eGhyRDBjdXVUVDArcVpuOVhOQTdzTCtPNHAreEFDNm5wc2ZHMno5VDM4ZUdremM3SjZJSTdBT2hLUis5YzdDNm5xY01WWXlTU1RacS9CYXcwWnZGS1h3WnNONlNPKzErTGNEdjVyYmcxZEFZMjd0azYwWFB0WVNTc1p2ZDdYUFZHUjNPNHhSbEkvY1NESy96ek9Sa1lmMFNjUFRpWS9iazUya2R0Wlc4dUV4eDhuNDRNUFlxN1ZYbmdoclV1V1VEZ2dlcm1QdW5QUEpXWHZYa3UvdEowN21YWEhIVFF2WDA3anFsVjRpNHRqK2tXamVUeHhvNFZiRnkvR1UxeHNFYm03SjArMkpEd0V5TjJ3Z2R3TkcyTDZDLy9JcmJyTXFDanhVTXJRMlh4ek5tNGNkc3crSzVWaDcrMXkwYmhxRlVYUFBSZXBTNnVzSkd2VEpsb1hMMDVvakxHaWU0ZlBwaXhNRTNldnozWWZoODgvbjdvTEw0eEpQRmx6NmFValRqeFo4dGUveHQyZ3NIVjBVUDdESDdML2hodG9YN2d3d1ZkMGNsTlNNaWZiU0RXZWkwUmdBQzR6eEczMXRWelYxangwNTNFaVZacXM2dTVrVlhjbmoyWmtjMmRoQ1o2d0xWQytocmdyVlRqWCtDYk1QTCt6cHZMb1RGQ2hVQ2dVQ1NHbDNDbUUrQmlBcG1relROTThKSVRvQzdYeVZGUlVLSkZib1ZBb2ppUFUydUhrNEx5U0ZwNCttTU9tSm12RWRySGJUN3Zmd0tXSHduWWxXc2hpaitFM05ZdFZSTFlqUUk2alg1c0pTVUhRRlBoTlFYZFF4eEREVzNTNERKUHZuYnFQejc0NWpiV2x6VnhTMmhnUlNQdlFCSHg5d1VHY3VzbWY5K1pINmdkYXJmU3hJTHVMdTVmc0hUUzZGK0NLcVNOL1BGbVUwOFhQZWkxS2VvSWFYOTQwMWVKTm5XVVA4Qit6K29YMWFKSGJOWWdYdFpURVJMTHZhQnRhZ3hvcis3dWNYTForbGlXSmFEU0dNRm1VMHgzekdRRlluTnZKVHorMEYwMUkvbmRyR1hXZWZ2dGptMlp5WTNtL1Qzc3k3VW9xMjF4UnB3d2txNHNHei9zVzdZdWVlUkw1Y1hPeWl0ek93NGZKZi9GRmN0NTRJMjZFN2VFTExxRHV3Z3NCNGllaDFEVDJmZVl6VExudlB0SXJLdnFyUXlIeU5td2diOE1HdXN2S2FGdTBpSTU1ODhJMkVYSE9CeFM4OEVMTS9UdG56bVQvdGRjeTY4NDdMZlZkczJaWm9vMkhRaHVOeUcyM0Qxa2VieHBXcmFMZ3hSY3RjNS93dDcvUlBuOCs1amduWFl6eEc3ZmJDVG1kSUNXMnp2NGRNaEVNa3JsOXU2VnZUMW5zVHZCb3lIL3BwWmpORnFucmtYbnBQaDlUN3J1UHBwVXJhVGpycktUYzh3UkZsRTJmdlFEZCtKMFE0aFFBWFpxYzJ0UERGNXJxV05yVGRiVG5COENsN1MwVUIvejhNcmVBdDkwcGhJU0dRSHdvSjkyeEljZTk4TXI5dTdkczdiUElWeWdVQ3NXeGhSQmk1NERpVENIRWZvaDR0bFlESjlkcVFxRlFLSTVmMU5yaEpDSmdDbHJqUkd6ZitIbzVkeXc4d0d2bmI0M2JyN0xOeFpVYlprWEtGMDVzNW91ekI3ZWFUWlNTRkIvUHJONCtiTHRiWnRkUUVTTjA5ck9pb0ozL08zVWZMbVA4VGhyVWUyeDgrZTJwN0d6dkQ0N1VoT1QvVHQxbkVlZWpCZGFCTmgxQlUxRFI3dWJOaGpTZU9aUkRiYy9nT285VE55bDArZmphL0VQa09NUCs1TVlBTC9LbkR1WkdQTmJwZlk4K09pR2NPMC9Lc0YxSWQwQ2pKNlFqZTd1VnBYcTVZa29ERCsrSnRjWE5jL3I1UkZrVGEwdWJ5SFlFOFljRXQ3NHptUTMxWWVlRGowNW80VnNMRDJCb2tqdTNsUEppclRWZjNxY21OMURzN3RleVBDR3J5RDFhdXhJcDRmc2ZXQ1BHRitkMlVlZ2VQQkwvWkU0Nnlja2tjdHZhMnNoOTlWVXl0bTZOaWNidEkrUnljZkRLSzJsZHNpUlNGeE5aMnl0S213NEhlNzd3QlNZODloajVVVDdLQUNuNzk1T3lmejhUbm5pQzd0SlNkdDUybTlXZjJqUmpFaFo2U2tyWSs5blBrdm5lZXpnYityUGhCdDF1T21iUEpuM0hEbnI2UExpSElKQ1pTZVFuT1VGa2xIZTJOSWIrYUxUUG5Vdkk3UTdmUjBwRVgvTEpVQ2pzQXgwSWpNaFRPNVNXUnZPeVplUzk4a3FrenQ3YVNzRzZkUnp1M1hBWU42Syt4NDBmK1FnMW4vZ0VSbGNYOHdkWXBxVHMyVVBLdm4zOTNaeE9PbWRha3hLTWh2UVBQbURDNDQ5YjZqekZ4ZXkvN2pxbTNYTVB0cTd3dzVYbzllek9lZlhWMGQzSU5ERjZlakE2TzdHMXQ5TXpZUUtodE1SOHg0NFhpaWZQS0VlMy9STEVBb0RzWUlCUHR6UnlTWHNyeGNIa1pGdE9CaHB3Ums4WFUydDlQSldleVc5ejhta3hiQ0NaaVc3ZVZ6Smo3czNWTzdlOWY3VG5xVkFvRklwWXBKUVZ2ZFlrbUtZNVc5TzB2UU91N1J5cXIwS2hVQ2lPSGRUYTRlVGk3dTBsVk1YeDB1NE82dHo2emhUbVpYWHgvOHJyV0pyWGdURkFIb20ydFBDRnhzOU9vLzhlZ3ZkYlUxbC9PSU9YYXJObzlzWDZSbXRDY3YzME9qNVRmbmpJQ083aE1JZVFqa3dKVHgzTTRhYzdTdWlLRWsrL01LdVd4WG5XamFEdHJWYUhnSFJiV0dDVkVqNys3OW5VRENGc0E4ek42dWJqcFUyc0xtb2xaUWhoT05WbTFYRFNiRUVLTEJZczhYOStQenV6bGhkcnM2anJqU0tmbGRuRFZWUHFXVjNjWmhIUjdicmtlNmZ0NHpOdmxMT3lzSTFycDlmVEdkRDU2anVsdkZxZmFSbHplbm9QTjg4OGJLbHJpUElUNzNzZkJpUDZleEJPNmlsNVpGOGU3N2RhYy8xZFBkVnFvUnROak1nOXpMMVBORTRha1R2a2RwUDkrdXM0V2xyaVhtK2ZNNGVEVjE5TklEdnE2RWVVQUNvR2lNZlNNS2orMUtkb256K2ZpWTg4Z3JNKy9vZXRkdTNhMkFTTW1rYlZMYmRRL3NNZjRxeXJ3NWViUzlVdHQ0QnBVdkxZWTVhbXpjdVdJUTJEOXZuemFaOC9QL1lHd1NEMjFsYWszWTZVRXNQallkSkREMW1hUlB5aGcwR3kzM2dEMDI3SGREaVFob0hVOVpqNWFYNC9xVHY3MTJuMkptc09wYlpGaS9EbDV6TVV3alJKZi85OU5MOGYzZXVscDdRVXo4U0pnN1p2V0wyYTNBMGJMTzl4d1FzdjBMUmlSVmk0SHllMEJEM01COXJIQUxTZWVpclNObnlTZ3FIOHVGTjM3bVRLcjM1bDJVeVJtc2JCcTY3Q1UxcktydHR1WThwOTkrR3E2VDhDRkgyNndOSFN3dnhiYmlHWW1vcnBkSWEvbjMxZTRJRUFtcytIN3ZHZ2U3MlI5OVpUV0VqRkhYY2s5THFQRjdLbVRNbXcyNXpQQTJWQ0lKeW15VzMxdFZ6VTBYck0vcUlyQ2dhNHNhV1IvR0NRT3d0TDZOUjFUVXFXR2tKL0lqZDN4c0ttSnVXenAxQW9GTWNhUHA5dnA4c1ZYaVJybWpaVlNobEpqQ0dFMkQxVVg0VkNvVkFjRzZpMXc4bkZnMVVGUExyUG1qOXRndHRuRVYwL2FFM2xscmVta1dvRU9UMi9nMFU1M1V4SjgxRGJZeFVzbzBYRWdiVDVEV3E2N1J6cWRyQ3Z5OG5jckI1V0ZMUVAyajVnQ3VvOU51bzlkbXA3N096cWNGSFI1bVo3VzhxUWZ0RnpzN3I1eXB4RHpNdnVTZkFkR0p5Qjkra1RXME1tdkZ5WHlmMDdpOWpUR2JzeFlBaVR4L2JuOG54MUZpN0R4QkNTN3FCT1pidFY1TzRUbm9XQTFjV3RQRmhWR0RPV1RUUDUySVJXTHAvY3lLek1zYitlb1hEb2todkxEL1BudmZsOGR1WmhWaGExRGRuMmQ4dDNZbWp3V24wNmQyMmRGQ05lcDltQ2ZIUGhRYjd4YmhtcE5wTlVJNFFFWHFxMTZsZDV6cUUzellLbTFma2hKQVZ2TjZieGsrM1dJTmVaR1Qwc0wralBKV2pLOEdmSWxHRzduSGEvRWVQVm51bFFudHduSktiZFR2VW5QOG5VKys2ejFBZFRVNm01NUJLYWx5K1AyMDlFUjBUSEVVUTc1OHloNGx2Zkl2ZmxseW40NXoreHQvZi9FbXViUDUvTzJiUGpqaDFNUzZQcWkxOWt5aTkveWI2YmJ5YVFuczZVKys3RE5xQy9xZXMwbkgzMjBDOU9DTXAvOEFQTGZhUHBzL3pRL0g1Sy8vakhvY2NESEkyTmxQLzR4NE5lVDhSak9wcnF5eTRiVXVUMkZSVFFNV2VPSmNKZEFpbDc5OUoyeWlranZsK2lpRUZzWUVJT0J3ZXV2aG9SQ2pIcHozKzJYSk9hUnYwNTV3dzZwdnZBQWZMV3I4Zlcwa0xtbGkxeDIyUnUza3paQXcvRWVLMGZ2dUFDdXFkTkE4Q1hsOGZPMjI2aitNa255ZnYzdndjVnpBMlBKNUs0TXhFT1gzUVJEQk90Znp3eGNjYU1Za080SGtRd0dhQWc0T2MvRyt2NGVFY3J4M29pWVIxWTI5R0tKaVhmTHlpbTNtWVh3SlRVWE1lekx0ZU1UeDA2dEhQc1orRVVDb1ZDa1RRcUtpb09MMXEweUMrRXNBTzVVc3JwZlpIZHdXQlFpZHdLaFVKeGpLUFdEaWNYdjlsWnlLOTJXbk9tWFZyV3lIL09ydUVIMnlieTlFR3JLTmdWTkZoWG04MjYybGp2YTREbnFuTTQwTzFFUXlJQmIwaW5NNkRUN0RNSURCQ01VNDFneEk2a3RzZk9WOStaZ2k4VUZpUkRFandoblNhdjBYdG1PekVXNTNad3haUkdWaFMweDNQRUhSVytVUDlBUWFuUjV0TzUrYzF5ZHNlSmVnZTRmbm9kTjgrbzVkT3Z6cUNpZlhBZmJVT1luSmJUdisreXRyU1pCNnNLSXEvWHJwbXNMVzNpMm1uV1JKZzcydHc4ZlRDSE5Gc1FsMjVpMXlWYTFHdmQzR1NOYm42N0tSMVBxSC96d1pUZ0RXbDRReHFlb0lZbnBQRzVtWWZKZFFaWU02bVpOWk9hWThhTVI1M0h6ayszVDJCOVhWYk10VlFqeUMrWFZURXJzNGRjWnpCbUUyVWdzektHRnUramZjSTNOcWJ4N1MybE1mVmZtWHZJVW03M0cxencwaHk4b2NFM1hrcmNpZGtlbnlpY09DcFhBclF2WEVqUHhJbTREeDBpNUhUU3NHb1Y5ZWVjRTVOMGNTQWlTb0NNNjlIZDY1L2NlTlpaTkgzNHcrUzgrU1o1NjlmanFxbWhjZVhLSWVma3o4Mmw4dXRmQjAyajZNa255ZHhxOVlGcVhMa3lOcm84R2wyblplbFNDbDk0SWU1bDAyWWJVbHcrbG1oY3VaS01iZHN3N1hZYXp6eVQrbzkrbE9BNFcyb001bUV1YlRaYWx5eGg4cTkrRlhPdFlmVnFmRVZGY2Z2Uis1NVBlUFRSdUZIaXB0MU9XbVVsazMvOTY1aE5sTGFGQzZrNzc3eVk5dFdYWFViVGloVVVQdjg4bWUrK095cmY5VDU4ZVhuanVtbHd4SmsyeldFSXg1ZEFyZ0JCZmlEQTdmVTFuTnZaZnN3L3BQWWhnSXM2MjBnelRXNHJta2lUellZUTJqTGQ3ZnhpY1hIeHQydHJhOGQzUzF1aFVDZ1VJMElJVVE5TUpHeFJFdkV1MHpTdFlzaU9Db1ZDb1RpNnFMWERTVVBBRkh4N1N5bi9xTGJxS2JNeWUvaXZPZFhZZGNrM0Z4N2duT0lXZmxFNWdZcTJ3WFdoYUxhMURwOGs4Wkt5SnRKNy9hcUwzWDdPTG03bDNoMFRSdnc2c2gwQnppcHE0eE5salV4Tjk0NjQvMUIwQlRTTHlPNFBDVElkSWU3NVVCVmZmM2N5N3pYM2k4bE9QY1RYNXgva3ZJbmhwSWYvTWF1V3oyK2NIbmRjVFVqK2UxNjFSYnllbU9ManROd3UzbWxLNDd5U0ZtNlpYVU51bkFqbjJoNDdqKzBmWERDT3g3cWFMTmJWeEFyUkE3bG1XZ081QkJJU3QvdDRxVFlycnNCZDVQTHhrdy90WlhwNk9ORHd5aW4xUExvdk4rNkdSVm1xWjlnSTlZRWJEUUMzdmpNbHBzMmFTYzBzeXVtMjFHVTVnbHhhMXNRZjQvaU1BK2hDY25wK1I5eHJKeW9ubGNnTlVIZisrVGpxNm1oYXVaS1FLLzdPMUVDaXhVUXhqTGdvYlRhYVB2eGhtajc4WVZMMjdLRjdTdXlITS9ZbTRkMCtmMDRPUWJjYm95ZjhBeEJNVGFYdWdndUc3dyswZk9oRGNVVnVDZFJjY2tuY1JKS21ZZlRibFl3SHBva1dDaUg4L29RZkdEcm16cVgyNG90cE91TU1ndW5wNHpPdktFSnVOOVdYWFJZcDk1U1dSdjZmdG1NSFV0Y3hkVDBpV0h1S2k2bGRzMmJJTWIzRnhUUjkrTU14ZnUzK3JDeTZwMHpCdE51cHVQMTJpcDU5bHF4MzN3V2d1NnlNL1RmY0VHdHQwemRtVVJIN3I3OGU3WW9yeVBqZ0ExTDI3Y045NEFDTytucU1ycTRoYlZFRzBySjRjZHhFcU1jckpicHpCb2liRWNLaFM4bTFMUTJjY3h3OXBQWWhnRE83TzdpMnBaRjc4Z29KYUpvTklUNnJwZVErQWJWdkhlMzVLUlFLaGNKQ1k1L0lEV1FTRnJ1N3RtN2RlbmpvYmdxRlFxRTRtaHl4dFVOR0JpeFlBR1Zsa0pZR1BoL1UxOFBtelZBNzltQnJ0WFlZSHBzbW1aN2VneTZ5SWhHeHVRNC9keS9lZzEzdkR6WmJsdC9Kc3Z4S05qYWs4YythYkRiVVo5QWVKMEhsU0RsM2d0VXE5Nm9wOWJ4WW01V1FtRDR4eGNzWkJSMnNLbXBqWVhiWGlJVFprZERxdDlxditrMkJsR0dia1Y4dDI4WHQ3NWF4cmphYldSbmQvTzhwK3lsTDY0OEsvbEJlSjBVdUg0YzkvWll2WmFrZWx1ZDNzTGEwbWNscHNZTDhEZFBydUduR1lVN0pPVGFTdWc3SHRkUHJFUUxMNXNUS3dsYnVXSGd3c29FQlVKTGlaMEYyTjF0YnJCSG1FMU84Zk8rMC9jTisvd0xTcWdGOWMrRUJmbEZSUkpNdnJPTk5jUHY0eXB4RGNmdGVQcmx4VUpINzVobTFGTGxISHlCNVBITFNpZHdqaldDTnRwSVlTUVJ0OTlTcEk3cFg4NG9WdE0rZno5U2YvNXlVQXdjNGRQbmw0ZVNPQ2VBdEtjR1hrNE9qdVJsNm8zWGI1OHloZWZseVBBTkUyNURMeFphZi9oVFQ2UnhVVEIwUE5MOGZtWWl3S2tSTUpQTjRFMHBOcFdIMTZyalgyaGN0b24zUklvejJka29mZkpEVTNidlo5NW5QSUtNMkRmeloyV3o5NlU4alpkTm13MUZmSHhHNVEwNG5yVXVXY1BpODh5SWJEdDZTRXZiZGZETWRHemFRKzlwclZIM3hpeEZibWFFd25jUEhtOEVBQUNBQVNVUkJWRTVhRnkrbWRmSGlBWlVtUm5jM2VuZDNPUEZuTUlnSWhjTEN0Mm4ySndlVkVzK0VrZThlSDZ0TW1qUXZTOU8wQjBHa0Fxem82dUNxMXViay9XSVRBczQ5Rnk2NkNCWXZocElTeU15RVFBRGEybURYTG5qN2JmakxYMkFRVzVxUm9BUFh0RGJ4dnN2RnV2UXNoQ0RkME1YUE1zc1dudE8yZjh2Z2htRUtoVUtoT0tKSUtSdjdMRW8wTGJKME9RUWt0dU9zVUNnVWlpUE91SzhkQU00L0gyNjVCYzQ2YS9EMTl0YXRjUC85OEp2ZndDQW54Uk5CclIyRzU1cHBEY3pJOFBEbHQ2ZWlDOG05Uy9kWW9vc0hzalMvazZYNW5ZUk0yTlhocHFMZHpiNU9KOVhkZGhxOU50cjhCcDBCSGErcHgzZ29SNU5paEppZVlSVjVkUTIrT0t1R3o3N1pILzFzMDB3bXVIMlVwdnFZbnU1aFpvYUhlVmxkNURxUFRMTEFWbC8wcDEvZ016V2N1b21od1hkT09jQ1N2RTdXVEd5T1NXNHBCSHh1WmkwOUlaMnlWQy9sNlI2TDhCdVBKWG5IbjIzOHA2ZlZzNmt4bFlyMkZQNXJ6cUZJSkhzMHE0cmE4SWNFRTFMOFRFdnpjRnB1RndzUzNLRHdCcTJONW1SMjg2ZVA3T1J6YjA2anRzZk9qeGJ2SFRRUlo3SGJ6NVEwRDNzN1hlUTRBa3hQOXpBdnE1dXppdHNpa2VZbkU4ZGNzR1BaeklYZkZJSnZBYlN1WFVQYng0ZU9tRDBSMGJ1N3lWKzNqc05yMTQ2b1gxcEZSVmpFbkRoeDNDMCtUa1pFS0lSNzM3NklYL2F3U0VuUmswL1NWVjVPVjNuNTBFa3FwVHh1bzZzei8vNDBXVTg4RGVHWDhhMzlsVnZ1UEVLM0ZtVXpGdnlmME1TdEFJVUJQMzgrVUVWWklFazdsYWVkQm4vOEk4eVlrVmo3Zi8wTHZ2aEYyTEZqekxjK1lMTnoxYVJwMVBSdWlKand3d01WVzc0NjVvRVZDb1ZDa1JRV0xWcjBvQkRpR3NLQ043MkM5L3AzMzMxMzFkR2VtMEtoVUNqaU1yNXJoNVFVZU9naCtQakhFKzlUVVFHWFhqcm05Y1B4dm5Zb203SHdGcUh4VTREcnlodTVmVkZOMHUreHFTa05wR1J4WG5JaWlFMFo5bEVPbVNBUjRhVzhsT2dhR0VJT3ViUmZmemlESEVlUUFwZWZQT2ZJN0ROT0Jqb0RPbzFlRzI3RHhLV0hTREZNREUwbTBMTWYyZXZKM2RQcngrMEpha3hLOWVIUVJ6Wk9IMDFlQTBQSUk1N0VzY2xyVU5YaFltbiswSnNEVFY1YitMMGFSQWhQTnZkc0srU2U3ZUVrb2tkWUF4cVdJeGZLcTBpWVVFcktpQVZ1Z001WnMraWNQVnNKM09PRTFQWEVCVzdDVzV1SDE2NmxjODZjb1FYdTNyYUtrVEZwMm9MWmFPS1RBSnFVZkxPdUpua1BxWmRmRHErOWxyakFEZUZvamExYjRmT2ZIL1B0U3dOKy91L3dRYlJlejNaTnlrOVBMcCt6WU13REt4UUtoU0paTkVaWFNDbnJqczVVRkFxRlFqRWNwZE1XTEJ5M3RZUFRDZXZXalV6Z0JwZzFDOTU0QStiTkc5UHQxZHBoZUJibmRpWk40QWJRUk5nT3hXbElYSWFKVXpkeEdoS2JOclRBRGJDeXFKMzUyZDBVdUpUQUhZODBXNGdwYVY0S1hYNHk3S0VSQzl6MHlpc3V3eVRIR2FRa3hjLzBETytvQlc2QVhHZndpQXZjZmZjZFR1QU90d3NjTVlIN1dFZUozQXFGNG5oRVJ4Zm5DNWlBbEt6bzd1QTBUNUllV2xhdURFZGhKR0FkRTROaHdNOS9EdGRkTitacExQRDJjRVozQjBpSlJPUkl6Zmc0TU14dWlVS2hVQ2lPQktacHhoTzU2NC9PYkJRS2hVSXhERHE2dkdSYzFnNFFmdjQvL2ZUUjljM0lnTWNmaHpnNXRFYUNXanNvRkFxRkVya1ZDc1Z4U0hGNWVaWW01R1dBWVplU2ozYTBreFZLd3M1cVNnbzgvUENZSHpLNTV4NG9LaHJURUttbXljYzYybkZMRXlIUVFWeFVQR1gyMkFaVktCUUtSVklRUXRUUmExWFM5d1gwekprelo5cjgrZlBuTGxpd1lOSFJucU5Db1ZBb3doU1hsMmNKb1YyWTlMVUR3T3JWY01NTmcxL2Z2UnMyYllMVytENitBRXlmRGpmZU9LWnBxTFdEUXFGUW5JU0pKeFVLeGZHUGdYTUJpSVVBbWFFZ3E3dmFrN05qOTZVdlFiekVuSjJkWVgvdXpadWhxeXNjY1RGM0xseHlDUlFYeDdaUFN3dmJsbnpqRzZPZWlnQldkWFh3bTBBKyt4dzZ3RnhEdDgwSERvNTZVSVZDb1ZDTWlHblRwamxTVWxMTzFqUnRCcEF1cFV3WFFxUkxLV2YwQ3R0OWZ0d0lJYTV5T0J4ckFKdVVzaEs0K0NoUFg2RlFLQlNSdFFOelNQYmFRZFBnM252algvdlh2K0NtbTJEUG5uRFpab01ycjRTZi9qUzhsb2ptMDUrR1gveGkxRk5SYXdlRlFxRlFJcmRDb1RnTzBUVHgrWENFQXB6ZDJVNXVzaUl4THJzc3RzN25nMlhMWVB2MjJHdGYvU3I4L3Zmd3lVL0dYcnY0NGpHSjNBRDVvU0FydXpyWTUzQWlCTHFtY1FQdzdKZ0dWU2dVQ2tYQ1pHUmttRkxLQzZXVU40b3dNRURZam1MU2dQOC9jYVRtcUZBb0ZJcWhHYmUxd3lXWGhIMjFvM256VGJqZ0F2QjYrK3NDQWZqREg2Q21KdXpmSGMzaXhXSHh1NzE5MU5OUmF3ZUZRbkd5byt4S0ZBckZjVVgrNUxrRklENUdiOUtZcTF1YmtqTndlbnI4cEMrLysxMThnUnZDRDY0MzNBQWRIYkhYWnM4ZXUrMEpjSGxiY3lTSkRCcG5GMHlkbWovbVFSVUtoVUtSRUpzM2J3NkVRcUVYaEJERFovM3BSVXJwbDFLK01MNHpVeWdVQ2tVaWpOdmFBZUFyWDRtdEN3YmgrdXV0QXZkQVhud1J0bXlKZjIzS2xERlBTYTBkRkFyRnlZd1N1UlVLeFhHRjB5NCtMQVF1Z1BtZUhxYjVmY2taT042eFFZQzMzeDY2WDA5UC9BZFZJU0ExZGN6VG11cjNNZC9URXg0U2tlTFNVMWVPZVZDRlFxRlFKRXg3ZS91L3BaVDFzcDlvTDI3TC80RTl3UDZqT1dlRlFxRlFoQm0zdGNQY3ViQmtTV3o5QXc5QVplWFFmWGZzaUYrdjYyT2VsbG83S0JTS2t4a2xjaXNVaXVNS1RkTlc5ZjEvZVhkbjhuNkphWU9NTkZqOVFHeHhFcGViNXBpT0cwWnVENXpaM1RHdzRtTmpIbFNoVUNnVUNiTi8vLzQySWNTZnhFQy9rbDdMRWlIRVFIRWJHUzVzNmVycWFqbGE4MVVvRkFwRlArTzJkaWdyZ3cwYm9Da3FNandSWDIyM08zNzlVTWtwRTBTdEhSUUt4Y21NRXJtUEVUU2ZENzJuSi9JbGZDUGZZWGJXMWVFNmVERHlaY1N6VURpT1NkMjVrNGwvL3ZOUm5ZTUloU2g2K21seU5tdzRxdk00YVprOTI0N2tWSHFQRzM2b3B5dDVZMWRYaDczeW9ybnd3cUg3WldmRG9rV3g5WHYyUUpMOC9wWjNkU0w2UlpSbHpKNDlkaDhVaFVLaFVDU014K1A1ZzVTeUo0R21RV0JyVlZWVnd2WW1Db1ZDb1JnZnBrMmI1aGkzdGNPeno4SkhQZ0o1ZWVHdmozd0VycmdDM245LzZINHVGNXh4Um14OWR6ZnMzWnVVcWFtMWcrSllvOTVqWS8zaGpNalhybllYQU4wQmpaM3Ryc2pYZ1M3SDBaNHF6VjdETXFkR2I1eUFOc1V4aTBvOGVZeFErdEJEWkczYUZDazNmdVFqSExyeXloR05VZmE3MytFK2NDQlNQblQ1NVRTZWRkYW81bFB3L1BNWVhmMFBBYlZyMWlBZDFsODQ5cFlXWnQxNVo2UWNTRTlueDNlK002cjdEWVhSMmNtRXh4NGpaK05HQUxxbVRhTTEzdEd3Y1VUNGZHUy8vVFlGLy93bnpzWkdRaTRYN1FzV0VCek00a0l4THBRRWczbEN0MmNCNUlTQ1RBajZremQ0S0FRVkZUQi92clgrNG92aHZQUGdILytJN1NNRS9PUW40SFRHWG52dHRhUk5yU1RvSnpjWXBORm1BeUhTaTMxYVFTMGNTdG9ORkFxRlFqRWtGUlVWQnhZdFd2UThjRWwwOUhZZnZmVnR3UHRBYkFPRlFxRlFIRkc2YmJaQ0p5SUxJRDhZU083YVlTQk5UZUdvN2tTNDZ5N0l6WTJ0Ly9lL0ljN2ZsdEdnMWc0S2dBNi96ald2enNDcFN4eTZpVU16T1MyM2s4L01xRXZLK1BmdUtPYnhBM21SOG1WbERYeCsxdUc0YlhlMnUvbktwcW1SOHFlbjFWR2U0V0Z2bDR0clg1MFJxVDhscDVQZkxOK2RsUG1ObHVlcXM3bG5SMG1rZk8yME9yNHd1L2FvemttUk9FcmtQa1lJdVZ5V3N1a1krUTVXTU9yWVUyaXdZMUFKa0wxcEU2N3E2a2k1OXVLTFk5cUU3SFowanlkUzl1V1BUMDZMS2ZmZFIrcWVQWkZ5eWFPUDBqRjM3cGhlMzBqUlFpRUsxcTNEMmRnSWdPN3hVUEw0NCt5Ly92b2pOZ2NGR05MSWsxSzZoQkJrQjRNNHpTUnJDSTgrR2l0eUN3R1BQdzQvL0NIODdXOXc2RkJZMUY2NEVMNzBKVGo3N1BoalBmNTQwcVpsbDVMOFlDRDhvQXAyVGRlTFVBK3FDb1ZDY1VTUlV0NHZoTGlvNy9sWlNza0E5eElJQzkzTkhvOW5rSXhpQ29WQ29UaVM2RUZib2RURGE0ZThZQ0Q1YTRlUk1Hc1dmT3RiY05sbDhhLy84WTlKdTVWYU95Z0FBcWJnVUxjMUdPdm1tZkZGNk5HZ0MrZ0s5UHZJMjRid2ljaHlCQzNsVEh1NG5HVzNucVRPc0E5L0VqcG93aThxSitEU1RaeTZpVk1QNGRSTmpHRjhLb0ltZUVNYVBVR2RHUmtlbHVYSGR6NXdHK2FRWmNXeGpSSzVqeEZDVVpHZ1pqeVAzMkV3N2RaVFNORmp4bVBTSC85STZ5bW4wRGw3dHJYdkFORmRhaG95em56TUtHRStrZnVOaHNOcjFqRDlKeitKbEcwZEhSUTkrU1RWVjF5UmxQSDFuaDZFZi9oZC9ZTlhYODIwbi93RXJkZUNJbXZqUnBxV0w4ZGJVSkRRZlV5SEkrWTlVNHlNa05UeTlkN0VNZG1oSUU2WjVEODRmL2dEM0g0N1JHOHlPWjNoK3R0dlQyeWNmZnZnaFJlU05pMmJsT1NGd2c4QUF1a3doRm1VdE1FVkNvVkNrUkNtYVZZSUlYWUlJZVpIWCtzVHU2V1VPeW9xS3BLM2dsUW9GQXJGcURHRUxFSUlGMEJlY0J6V0RrTngxbGxRWGg1T1VMbGlCY3liTjNqYnJWdkR3VFJKUXEwZFRrd0NwdURaUTltNGpUNXgxMFFYZzIvY3RQaXNjbCt1TTRBcDRaMm0xTGp0VFNud213SmZTTU1UMGloeStUazFkM0NMSDVkdUZhVGRScmpjRmRCNXNLb0FsMkhpMUVLNERKTld2MVZQMnRQcDRoL1YyUmFSdkcvTy82ak9KbWlDMzlUbzhPdE1UL2V3b3JCZmtBNUp3VU5WaVdrd2czSFYxSHBhL1FhdjF2ZWZ6RCtycUpYVnhXMHhvclpMaWR6SEZVcmtQa2FRaHZWYk1ScVJPMGFJSGlZN2M5NzY5ZVJ1MkVET2hnM1VuM01PaDlldVJmYjJNUWYwTmUxMkhBME5pR0F3TE5UYTdaRjJFdWlMWVpKQ29QZjAyMVdLWUJETjYwWDNlUEFXRnNiWW5TUks1NnhadEM1YVJOWjc3L1hQZmNNR21zNDhFMjl4OGFqR0hNaUV4eDRqOS9YWFI5eFBBT1UvL25IQzdXc3Z2cGk2ODg0YjhYMFUvZWlhbmdVNEFESkNJZXpKanNhb3FRa2ZJZnoydDhjMnpwZStCTUZnQWcwVHc1Q1N6R0R2UTRURWtHZzVTUnRjb1ZBb0ZBa1JEQVliRE1ONFMwbzVyKy94SjlxMnhEVE5aNC9XL0JRS2hVSmhSUXFSSTNyWERwbWhZUExYRGtQeCtPT1FpTFZsUzBzNHV0dE1ucENtMWc0bkp0NlF4djl1TFIxMS95YXZqWnZlS0UrNC9VV1Rtb1lVdVcyYWpGdnVEbW84c0x0d3lMR2ZQWlREczRkaVA1WmJXMUxaMm1JVjRUODFwY0VpY2llTGZaMU8xdFZrUmNybDZXRXR5NGphT0RDRUVybVBKNVRJZllSSnE2aGd3bU9QWWJwY21IWjdXRXdXQW1lZDFSY3ArKzIzU2RtM0QyR2FhSUVBbXQrUEZJSmR0OTQ2K09CUlIyYUhJdXV0dHlqNXkxL0MzWURDZGV0STJiK2Z2Wi85TEtHVUZJdm9idHJ0RkQvMWxNVXpQQjdwbFpVcytNLy9qSHR0eDdlL2piZHc2RjkwUTFGejZhVmtidDJLNlAzakwweVRra2NmcFdxUSs0MkVRSGIybU1kSUJIOVdWZ0t0RkVOaElwMmFGRG9Dbk5KRUh3L0wwN3Z1Z2dzdWdOSDZ2di9nQi9EVVUwbWRraWJCMVJkNUlvUk9ielM3UXFGUUtJNGNPM2JzOEM5YXRHaWRFT0p5SUoxWWtUdmc4L21lUG1vVFZDZ1VDb1VWSVZ4SWRBUzR6SEZhTzR3Rm53OVdyWUpkdTVJNnJGbzdLSTRFUnBUSVBWUlUrYkZJZElTMlN3K1hvMS9IY0RZb2ltTUxKWElmWVRTdkYvY0FyK3ZCY05YVzRxcTFtdHRIKzNhUGhjN1pzK21jT1pQMHlzcElYZHF1WGN6NDN2ZW8rc0lYTElLNTFJNytUN1UvTDQvbXBVdkpmZU1ONkgwdmVrcExFYUZRSktwOHRJU2lJc3hObXcwWnRXR2dEN0F6Q2RrVFMwNHRUQk50UURSdnRKMk1ZdVJvbW5BSUlRd0FoMm1pSnlrNWk0VWYvV2owQWpmQWw3OE03N3dEanoyV3RDbHBTSno5MFIwQ0tjZkhHMGloVUNnVXcvRUtjTGhQNUdhQVZZbHBtbTlWVmxZMkg4M0pLUlFLaGFJZlRVb1htbVlBdUtRY243WERXSEE0NE9HSDRjd3p3eEhkU1VLdEhVNThiSnFKUTVkRENzczlRWTJBMmEvbHBCaWhHR0Y2SUNFVGdsTERGeEpJaGcrZzFJWm9ZbWlTVkNPSTJ6QXhoTVJFVU4zZHI3dmtPdnlrMjBPWVVyQy9xLy9qbVdvRXlYY0ZDSm9pYkZjUzBHTm1ZdE1rUDF0YVJhb1J3bTJFZUs4NWxlOTlNQ2x5L1l1emExaFYxQWJBcGYrZVJWQ0czNE1KYmg5M0w5bERaOEFnMHg3a3pjWjB5N2pPWHBGYmkzcFB4YkcyT2FZWUVpVnlIMmZrcmwrUGtKS1EwNGswREtTdVIwUm9XMnVycGExN3p4NkUzNC9tODZGN3ZYVE1teGRKRGhsTVM2UHFsbHNvZnZwcENwOS9QdExIV1Y5UFlSSzloQWRqNnM5K2hyT3VMdTdyR0F4SGI5SkhBRjl1TGlsNzlqQnRnRmQzTk1JMHdUVERZclBQaCs3emNlanl5MmxmdE1qU1RndFlreDNzK2Z6bkxSN2x0cFlXWm4zbk94amQzVWhONDhCMTE5RjI2cW5EdnNhY1YxK2w5T0dIKysrVGdPKzNZbWhNY0doUzZrSUluRkltL3hmWVJSZUZyVWJHZ21IQVF3OUJSUVZzMjVhVWFXbUFzL2VoWEVxcGdSeWQ5NDlDb1ZBb3hzUjc3NzNYdUdqUm9pZUZFUEdPMXFrb2JvVkNvVGlHTUJGTzBiZDJNTTBqSzM0a0txalBtd2QvK1F0ODdHT0o5eGtHdFhZNE1VazFRcXovMkZaU2pCQzZCcTArZzEwZGd3ZENQckM3a0hlYTBpTGx6ODZzWlVxYWQ4aDd6TXZxeG0yWWNZWHVGcCtCQU5KdFFmUkJwQnNwdzJMNjMxZHVaMEpLdi81UjFlSGs4cGY3TlpZYlo5UnhhVmtUYlg2RHMvN1puK3JrektKMjdseDBZTWc1YWdKT0g1QTBjbCtuZFErbnlPVm5Zb29QK3N3T2VuK3NERTB5TGIzLzliOFhaWXZTSjNJcmptK1V5SDJFTVoxT2VpWk9qSGhibTRZUnNTdHgxdGRIMm5tS2kvSGw1aUpDb1g2N0VrMmo0SVVYY0NTNHkxczBRTHdHMkpPWEZ4RzVJZXpaWGJ0MkxjRzBORW9lZlJTQWpwa3pPZlRKVHpMbFY3K3k5RzA2NHd6YTU4MGpOTkNUV3dpbTMzMDNvdmNQYVBlVUtkU3NYUnZwb3czdzVBNmtXM2ZKaks0dWkyZzlVdHlIUnBjY09sclFGc0VnT2IzUjRYMDQ2K29zRmlhbHYvODlSbmQzdUwxcGtyRmxDOTRKRTRhOVY3UUZUZFk3NzlDeWJObW81cTBJSThKL29pUWdaSlFuL0ppeDIrR2VlNUl6bHRNSnYvOTlPQ0k4Q1ErckloeUowbCtVNHVnZnIxQW9GSXFURksvWGU0L1Q2ZnlTRU1JK0lJcmI3T3JxK3NmUm5wdENvVkFvTEl6ZjJtRTRKazRNSjUwODVaUndwUGE1NTBKcS9JUi9uSE1PM0h3ei9QS1hTYm0xV2p1Y21BZ0I2ZmIrWkkvYjI5emM4dGEwaFB2L2FOdkVZZHM4dm5JN1pXaytITHJzVjRkN2ViQ3FnRC91S1FBa05rMWlTdXRQMC9jL21Nai92ZDhmVWYyM2xUdlkweXRBNyttMGl2RXYxV2FTYVEvUzVqZGk2bGNVdEVmS0M3Szd5WE5hTlp4b2dsSHpzR3VKaWRYUlh0dERSYmtyamgrVXlIMkU2WncxaThyYmI0K3BMM3JtR1lxZWVTWlNibDYyaklhUGZqU20zWnovK1ora3o2bGg5V3FRa3F4Tm02aSs3REtLLy81MzBuYnVqSmwzWElTSWlIakJsQlM2WnN4SSt2ekdFOTNyalJIYkp6N3l5SkI5Y3Q1Nmk1eTMzaHJ4dmR3SEQ0NjRqOEtLQUw4UXdnUzBnQkNZdlpFS1NlRlRuNExTSVJKNXZQSUtQUEVFN05rVGp0YWVQeCt1dmhxbURmSmdjZHBwc0daTlV2eTVUY0Fmc2RBUkpzSWNlZ3Rlb1ZBb0ZPTkdSVVhGNFlVTEZ6NG5oSWpzN0FzaDJyMWViOXZSblpsQ29WQW9CcUloZlBRdUdaSytkaGlPcmk3WXVESDhkZDk5a0pJQ045MEUzL2tPdU4yeDdlKzRJeHdrNHgzN1k3NWFPNXdjdUkza1J4NUgrMVRIUnhBd1k3ZUxva1h2alkxcGd3cnJtNXJTMmRTVUhsUHZEZW5jK3M2VVNQbStaYnVIRmJtajV4S2RFRk54Y3FGRWJnVklpYWVraExUS1NtYjk3LzlHa2p0R1kyOXB3VkZmVDlEdFJqb2NNZllpbXQrUG82RUJBQkVJb1BsOEdCNFBIWFBtREgxN0laQ2FadkhXMWtJaFJLaC9sOUxVOVJGN2J3c0lqMkdha1dqem8wa3dKZVZvVCtFRVFQaVJNb1FRaGw4SXpBR2JMR1BtcXF2aTEzczhjTVVWOE9TVDF2b25uNFR2ZmhkdXZSVysvVzJJWjdkejVaVkpFN2w5dmVNTGdXbEs0UnZ6b0FxRlFxRVlDNytWVWw0c1JFUkZhTzd1N3U0NnluTlNLQlFLeFFBa3BrOUlFVUlJdzZkcHlWMDdqSlR1YnJqN2JuanZQWGpwcGRpMVEyRmhPS0w3NmJFN1g2bTF3OG1CU3c4bDBHcGtKRk00VDBuQ1dDbUc5VFYrWmRNVU5qZWw0akpNN0pxSlhaTjBCYTA2MGZjL21JaTdJdHh2b0FCZTIyUG5FK3RuNFFscWRBWjBDdDFEaStlSzR4TWxjaDlCc3Q5NEE2T3prMUJLQ3FaaElIdXRTZ0NjVVVrbVhUVTFaRzdlREZLaUJZTmhiMjIvSDgvRWlkUmVmREZtbjVmMUFIRzQ2TmxuTFJIWU5SZGZqS2UwRk0zblEvTjQ4RVJaYk5oYVdzalp1SkdjMTE5UHlEb2t0YUtDc2djZkhQUjYyczZkelBuR04yTHEzLzMxcjJQcTl2ekhmeUIxUFp6ME1ZNTRQZUd4eHloNDhjVkl1ZnJ5eTJrNjg4eGg1emdZd3U5SDkva3dIY3FPN1BqRzlFbWhoUVRRcmVrRUVOaVRrUWpDTUdERml2alhicjQ1VnVEdUl4aUV1KzRLLy91OTc4VmVQLzMwc2M4TkNBbEJWOStEc0pTbU1LVW5LUU1yRkFxRllsU1lwbG1oYVZxREVLSkFTb21Vc2lVbko4ZmJHcFVmUmFGUUtCUkhEMU1JcnlaRVNBQmRtcGE4dGNOWVdMOGVIbmtrSEVRVHpZb1ZTUkc1MWRyaDVNQ0lTcENZNS9SeitlU1JXY0wrcXJJb2twZ1J3RFdFTC9YU3ZFNnlIVUhTakNCTzNlUTN1NG80Mk4zdmgzM3hwQ1lXWm5maENlbDBCblRjVVFKMXJqTXdyTysxSjZqUjdMTkZ5bzRvNjVHQUtlZ0lHSFFNb1UvWDlNVFhmQUtteHQ0QnRpbW1WQ0wzaVlnU3VZOGcyWnMya2I1OWUwSnRjelp1SkdmanhwajZqamx6YUYyNk5HNmY0SVlObHJLM3BDUnVGSFhXVzIrUjgvcnJwTzNjR1RmQ09lUndJQTJqMzRkNkhIYTdnMmxwUTE0WHdhQ2xMSTJ4ZlZTbDNVN1FibytkaDh2RmpqdnZKR1MzUjN6U2JXMXRsUC80eDlnSExGVDNYM2NkTFlzWHh4MDc5L1hYbWZTblAwWEtJYWVUbmJmZGhpODdPK3lwN3ZlaisvMHdTSVM4SW5Ha0tkdUVMbjBnM0cyNmprOFRwQ1JqQTN2U3BIQjI4MmlxcThNWno0Zmo3cnZodi84YmNuS3M5Y1hGNFUyYzBOZ21HUlNDWnFQM2o3MGdnQ2FTbDM1ZG9WQW9GQ09tcDZlbk5qVTE5UU1wWlVGdlZWMUdSb2I2UTY5UUtCVEhFbEsySVBDQmNEZnJSdkxXRHZGd3VjSmZpZVRQZXZiWitDSjNjWEZTcHFMV0RpY0h0cWhZd1Vhdm5aOVhESjg3YkNpRzhxVmVsdC9Cc3Q2RWo1Nmd4disrYjdYNlhKamR4WVdUK2o5cUx4L09zRnovOUxSNkZtWVBmZWh0YzFNcVA5MVJFaW1QcC9XSUdUWDBNWEQ0WDVFRWxNaDluS0wxOUZEeTZLTWN2dWdpQWxsWkkrcXI5L1NRWGxrWlV4OXl1V2hZdlpxR1ZhdVkvT3RmazE1UkFYMkNjeWhraWF3ZWI1SXRjZytLcnVNdEtvb1VqYlkycHQxN3IwWGdwamY1Wk5FenorQXRMc1pUV0lpM3VCaHZZU0ZaNzcxSC9ycDEvZk1VZ3YzWFhSY1pVd0ttMjQzMTFTaEdpeWxrb3k2RkIwRldxMjdnRXhxUWhDZlZlTDU0QU8rK205aGZ1MEFBM244ZlZxNjAxZ3NSZnRqdEd0c0o5Z0NDWmozOE15REJENkc2WVRzcEZBcUZZdHlvcXFyeUxWaXdZRysvV3duMW16ZHZWc3NqaFVLaE9KYVFvbzdldFVPemtjUzFBNFFUU2E1WUFYUG1oTDhtVHc2TDF4ZGROSHpmdWtFZTVaM08rUFVqUkswZEZPUE4rc01aK0VKV3k1MDluUzcrNDgycC9HanhYcHlHUkkrS05QL3h0aEpHaWhabC9aMXBEMUxpOXVJeUpBN2R4S1pKUG1oeFc2TFJGMlYzOWhrbThHNXphaVRkckVNM21ablJnemVrMFJYUXNVVTVCc1h6R1ZjY2Z5aVIremdrYy9ObUp2enRiemlhbTVFT0I0Yys5YWtSOVc5YXVSTDN3WVBrdnY0NjlJbmJaNTFGdytyVmhIckZQdDNYYjl0bGRIY3o4N3ZmeGRWcnFiTDN4aHZ4NStkakR1R1JyUVdEYUY0dmhtZDBKNk8wS0pIYmRmQWdtVGJib08wSEkrUnkwVGw3ZG1MMzlIcVpmdSs5T0h0OXhRY2lBRWRURTQ2bUpqTGVmejl1ZndrY3VPWWEyaGN0R3ZFOEZZa1IxRUtOT29ZSG9GWFg4WWtrL1NIcTdJeGZIODluZXpBRyszeU84bWRnSUFFaGFPN2Y2UEhMa0ZBUHFncUZRbkdVRVVMczcvMFhLV1ZYNzZPQVFxRlFLSTRSekZDd1R0TnRIb0JtM1phOHRRUEEyclZ3NDQzV3VuUFBoUWtUb0tabTZMN1Jwei83YUV0Ty9tSzFkbENNTjA4Zml2ME1QN3duZkxqdGQ3dUwrUHlzMmhpQmVqUkUvOGpldWVpQXBieTd3OFVuWDU0VktSZTVmUHoyak4yUjh0Sm5GMGJFNjBLWG53Zk8yQlc1OXVjOWVmeDRlMzlpVEw5NXhOTFNLc1lSSlhJZlFXb3Z1b2pENTU5UEtDVWw3S2V0NjVIVjBPVGYvcGJVcXFwSTI3YjU4em5VZTRTcHovSkM4L2xJcjZoZ3l2MzNSOXJsdlBvcWRSLzlLSUhzN0pITjVaSkxTS3Vvb0dYWk1ock9QanNpYnZlaDlmUll5dTVEaHlML3ozMzFWYXErL09VUjNXK2tHRkdScndVdnZSUk8wREZDT21iT1RGamtOcDFPZHY3M2YrT3FxY0ZWWGQzL1ZWTmpFZjBIUXdCRnp6eER5djc5dE0rZlQrZU1HY2c0RmltSzBhTjNkamFRWnUrRThCRzhlc05HV2NBLzlvRUg4MUF0TEV5c3Y4MEdDeGJFMXRmWGo5bXFCS0RPRm42dEFFaDZURS9yNFRFUHFsQW9GSW94b1duYXRsQW90RlBUdEJaTjA5N3R6ZldsVUNnVWltT0VRRmZUWVNPN3NCTUVEWWFSdkxVRHdJWU5zU0szelFaZi96cDg3bk5EOXozNzdQajErL2NuWldwcTdhQVlUdzUwT2RqVU5Majk3SU5WQlp4VjFFcElXaFZxZ1l3UnJhT1JFaVRDVWg2TWdDbjQ5cFpKbHJvekNqb3NaWFBBSEVKUlQyazlJV3ZRWmsrd1QrU09ucmZpZUVLSjNFZVFuckt5UWE5NUprNjBpTnplb3FLNHduVlBhU25aYjc0WmlUYldna0VLWDNoaHhOSGN3ZFJVdG4vM3U0TkdxaDY0L25wRUlHekVyM3M4VEh6a0VSeE5UUUNrVjFhUy9mcnJ0Q3hmUHFKN2pvUm9rWHUwK0hOemg3enVhR2pBV1Z0THlPWEN0TnVSTmh1bTAwblA1TW40Q2d2cEtpL0gzdEpDMm80ZHBPM2FoUmpHVjl2UjBrTGVLNitROThvcmhPeDJPbWZQcG4zQkF0cm56eC9XaDF3eFBOWFYxWjZ5OHB3dDZDd01DY0ZiN2xRKzVPa2UrOEFkSFZCYkcrdURkOG9wVUZRRWg0ZDVMcnpzTW9qMy9kMnlaZXh6QTk1d3A0YXp3UU5JTmxWWFY2dmtNUXFGWWp3d3lzcm5YeXFFbUM2RlVPRXN3OURTRTlKMHpIVkJHZkNDcmJ4czVzSTdqdmFjam1XRWtLWXB6VDBIS3UyUHdXYVY3VW1oVUl3NzlmWDEzV1VaaFZ2UVdSalV0T1N0SFFCZWZER2NmRDdhVnZPbW0rRHZmeDg4UUd2YU5Mam1tdmpYM253ektWTlRhd2ZGZVBLSHFzSWhwZCtRRkh4clN4blhUN2V1b2I4Mi95Q0w4NGJXZWQ1cVRPUC8zdThYcnFPRjhqNWFmQVozdkZmR2pyYVVBYldTajVjMjlaZWt0WDh3YXF4OFp5RGlNVjdSNXFiUloyZDN1NU5kSFM0VXh5OUs1RDVHQ0VWRi9KcnhrdUFSOXBDdU8rODh5djd3aDBoVnptdXZjZmpjYzBkMHY1Sy8vaFhUYmllUWxvYnBkSVlGM2lIc1I5cE9QWldDRjE2SWxBdGVlb20yVTA1QkN3VFFmRDQwbncrOU45cGM4L2tRd1NBaUdFUUxCTUpSMEtaSnd6bm5KRHcvVzN2N2lGN1BZUGlIaVhEM1oyWlM5cnZma2JKdjM0akhObTAyV3Bjc3dkYmFTdXJPbldoUkVidTYzMC9tbGkxa2J0bUNGSUt1NmRPcHV1VVc1Q2hzVnhUOUJEWHpSUnY2dFFDdnA2VHhoZWI2NU95dXZ2TU9yRmxqcmRNMCtONzM0TnByQjk5R25qa1RmdnpqNkdHQVRBQUFJQUJKUkVGVStOZWVlV2JNMDVMQXk2bnBrYklwZVc3TWd5b1VDa1VzUnRtTStmY0tvVjBoa2VsQ3FNQ1Y0UkdZNkdoaThPY25SVDlTSWpYMHpyS1pnWFAyVjNJam9JUnVoVUl4N296YjJxRytQdXpCZmZIRjFucE5neWVlQ0l2ZGYvNno5ZHJVcWVFKzhieTNHeHJnMVZmSFBDMjFkbENNSjd2Ym5UeDNLTDdHWXRmTWlPWEg3ZzRYOSsrMEJwRGRGWldvTWhHaWZiS2J2UVovTzVESG4vZmswUlcweXBubmw3UlFudEcvbitPTHNoK0o5aEJmTTZtWk5aT2FBYmh6U3lrUFZSWHdVRlVCMGFUYXhpdGJyV0k4VUNMM0VjWlZYVTMyVzI4UmRMbVFkbnZZMTFyVGNFWDVkcmtPSFNMM2xWZkFOTkZDb2JDSTdQRlFlK0dGdEh6b1F4UTkrMndrc2xvTEJNSjJIaU1nZStOR2pPN1I3Mks3YW1wWWVNc3RDYmNQcHFRa0xITHIzZDNZQjJTbGxzQ0JhNjlOeUI4NS84VVhMZFlxZ1l5TUlkdEx1NTE5bi9rTXM3NzFyWVFzU2Zyb21qNmQxbE5QcFdQMmJIeUZoV2c5UFdSczIwYm1saTJrYjl1Rzd2VmEyZ3NwOGVma0tJRTdDZWdpdUY2aTl3aHdiM0c1T1dpelU1cU1ZNGNQUFJRcmNrTTQwbUw2ZFBqTmI2Q2lJdndBbXBFUlRpNXoxbGx3L2ZXRFA2Zys5TkNZcDNYUVptZXpLN3hETGFYMENwOS81TDQ5Q29WQ01RUjVlYk5UVTNLTXU0VFFiZ1FNcFc4cnhnTVJ6dEtaTHRBK1hUcGpmcUF6MVBOZkxWVlZIUWwwVlNnVWlsRXpibXNIZ0h2dWlSVzVBVkpUNFU5L2dqdnVnSmRmRHA4YW5UNDk3Tms5V0REYkwzNEJJMWlQRG9aYU81eTg1RGdDWERDeGVVUjkvclMzZ0dDQ0NSZURabGlvSGl5NityTEpqVHl5THo4eTN2NnVzU2RTOVE0UXB0djlPbGUvT3BONlQ2d2xiRm1xbDYvT3F4NjBMMENyMzhaYmpXbTQ5UkR6c3EzMnZKK2MzTURUQitONTVVdm1aaWJwOUlmaWlLQkU3aU9NdmJIUkVoRTlHRm52dlVmV2UrL0YxTmVkZHg0aGg0UEdsU3NwZWV5eFNIM3VLNi9RUFdWSzB1ZDdOQmdvVWdQNENndHBPZjMwaFBybXZmeXlwVHljeUEzZ3o4bWg4Y3d6S2V6OXZzamVoSldCekV3QzJkbDQ4L0x3RmhmVE0ya1M2UlVWRkQvMUZLbTdkNU82ZXpkN2I3b0pYMkVocHR0TjY1SWx0QzVaZ2dnRXlOaTZsWnlORzBuZnRpMWljZEl3bVBlYVlrUWNxS2c0WERaandYTm80aE1CVGVPaHJGeHViNmdkKzhCUFBRVTdkOEtNR2JIWGxpMExmNDJFMjI0YlBLSGxDSGdrTTV0US93YlA4d2NPVkNoUFBZVkNrVXlNMUZ6amYwQmNEeGlhSnZuSUdSM01tK3NaMWpkUm9SZ0oyeXVjL1B2bERFeFRJRFR0aWd5UjB0NEMvd01FRStpdVVDZ1VvMkxjMWc0UUZyRC8rbGU0L1BMNDEyZk1pTCsyaUdiYk52ais5NU15SmJWMk9IbHA5dGw0c0NyQm5GS2o0QmVWRS9pZ3RkOGVaRVpHRC9VZUcyMytjQ0RmeEJRZjU1YzA4OVRCWEpibWRUQTdzNGNIZG85dFB0M0IvdE55R2ZZUXYxeTJteHRlSzZmVjN4ODhXSmJxNGY3VGQ4ZEVYQWRNUVdtcWx3TUR4UGJQdlRtZGVWbGQvR0hGTGt2YkdSa2U1bVoxczYwMXhWSi96ZFI2Q3QzcTRObnhoQks1ajFPYXp6aURvcWVmUnZmNTZKazRrYVlQZjVpTUR6NFk5WGhTMDVCeElxVzFZUHgxaHdSa3RQL1lNSDBTSlczN2RrdTV1elR4WXkxR2xNM0pjQ0ozYW1VbDZkdTNJNENHTTg4a2xKWkd5T1dLZVMrRWFaS3lmei9PK25wci82cXFRYTFWT21iUHhqTmhBdGx2dklHOXZaMnN0OTdDVVZkSDIybW5KZng2RlBHUndlQXZzUm1YQ0NHMDU5TXl1S1dwanZSaC9OS0hKUmlFU3krRnQ5NkNxRVNzSStieHgrR0JCOFkyQnRDdWFmd3JOZndabGxLYXdQM0RkbElvRklyRU1jcG16TDlYU3UxYUlYQUJuSFpLRjkvNVpqVkZoUUVsY2l1U1NsMjlnZGVyOGRvYjZRaHdTL2g4MmN6NXVmc3IzMWZXSlFxRllsd1psN1ZESDEvNEFpeGFCT1hsbyt0Zld3dVhYSktVS0c2MWRsQ01GNC92ejQyeDh2anNqRnErOHM1VVM5MzEwK3ZKdEFmNWoxbTFtRkp3M2ZTNm1MRmVyTTNpMjF2Nk5aN3ZuN2FYMC9QakgreHlhTmFmMDlKVUh6OVpzb2YvOTNvNVFhbXhPTGVEdTA3WlQ0NHpWb1BLY3diNCs2b2RiRzFKNGZyWCtqZWIwZ2V4SHpsM1FndmJXbFBJc2dkWWt0Zkp4Wk9hV1pJMzlxQTF4WkZGaWR4SENRbmhKSWMyRzlJdzBMeGVkSC8vc2FsUXIwODJwb2tXREtMNS9aYWtoeUdYaTdweno4V2ZtMHZya2lVQXBPM2FGZmRlOGFqOHhqY3c3WFpDRGdmU0hudmN3OTdZU09uREQ1TldXUmwvL2pZYmxkLzRCdDZpSWt0OTF0dHZVL2JiMzJJNm5leTg5Vlo4ZVhub1hpOWFJTUcxU3pCSXpzYU5scXF1NmRNVGZsMjJEdXN2eDBCbTVwRHQzUWNPUkNLNFIwUCt2LzZWY052Q0YxNmdjY1VLSlhJbmdZQWUrTUNPOFI1d2FwdGg0MStwR1Z6VTBjcVlzNlJ0MnhZK1J2alh2MExoS0hlZFgzb3A3T0U5UmlUd1Vtb0dkYmErbjAveGdkL3YvLy9zM1hsOFZQVzlQLzdYKzNQT0xKbnNJU1NRaEdTQWtJUkFOcWgxcTJ2VjRsYVhlcTI0NzN0ZFdsZnFVcTNscXEzYVZXL1gyOTMyOTYzYWF0WFcydGJxMVh1dEFpRUlzc3NTUXNoRzlrd3lNK2Z6KzJObVFsWUlrTW1aWkY3UHg0TkhjeWFabkZjbzRKejNmTTdyOC9GaGYyTWlvaEVxU3BUU1dGVFppZWUrdXczcGFld2VwUEUzSXp1QTczeHpPNjcvMG15c3FrNkVaWWtiRUZhWEVGSFVoYThkMWdJb0c5ZHJCd0JvYkF4VkdQN2xMOENDQlFmMzNEVnJRblVuVzdjZWRneGVPNUNwTk5LZEIvZWVjYVBQc2Q5TkpDUHFld2JYcmxaTjY4VGl6TTVoVlNkNWliMDR2NkFaMy9vb0R5NUR3Nm1zL3Y5MXFOQWVWeDgySlExNlRrMUxJcHA3OTMxL1N3TUJTK0RYQ2gxK0F5NWw0Y2FTZlRja2xHVjA0N2JTT3JUMUdlZ0ltUGpsbG13NGxRV24wbkFhdXY4OGczL0d3Y2UvM1pvMTdHZHM2ek53ZmtFVFVod0I5RmtLLzlpZHhpSDNKTVFoOXdSckt5dkRxdTk5RDNwSUY5Zk1WMTdCekFHYjFPMCs4MHcwZk81emc3NUcrWHlETnFUY2M4WVpoNXlqYjlwSWZVT0FCQUxJZXZOTnpQanpud2NOM1FPSmlhZy80d3prL3VFUEVLMmgvSDdNL3VFUHNlSGVlMkVsaEhhZlRWdXhBdDZmL1F3Q3dQRDVNTytaWjdEbDFsdlI3ZldPT1ZmYTZ0V0RWa1piaG9IV1JZdkc5RnlqcDJmUU1OMHlEQVJTVXZiN0hKcWM2alp1YlBXV1ZQd0JRSVZQeEh3MUpRMG5kTFVqSXpnT2c1bTMzdzZ0eHZqR040QkxMd1ZHZUJOb1JLMnR3Tk5QQTh1WEErT1FvMHNwdkpxU2hrNmxvRFdDSXRhZjY3YXU0KzJHUkRRZWhsV1VuUGJaVmp6NlVDMEgzQlJWNmVsQi9PUUhuK0RCUjNQeCtodnBDQVlqMVNVZVZwY1FVZFRVYmR6WU9ydWsvQlZBNW8vN3RRTUExTllDbi9vVThQV3ZBN2ZlT3ZKK1BRTzF0d1BmL25ib2VxTnZmUHJCZWUwd3RUMVNYWUNWVFlsSWRGaHdLZ3VtNkdFYkt6ckV3cXpFZzdzam9Nbm53TUNSOEhYdnprTlFDN29DQmpyOUNsMEJBODhkdlFtM3pOK053aFFmdnJyQ0N3M0JyU1c3ME40MzhzYmJqVDRUdi85aytCQjVOTC9aT255eng0SG1KUGNNR25JRHdDVnpHL0R1bmhUYzluN2htTThUc2JIZGc2YytPdkNkMjBvMDdpdmZlY0N2bzlqQ0lmZEVNODFSYXo0T3hEclFmeXdQUnpDSTlBOCt3TXhYWHgxV3lkRXpjeWEyM25JTGVyT3k0Tmk3dDMrVHk0UzZPc3g5OWxsc3VmbG1UUC9YdjVEejBrc1F2ZStmU0VkN08rWTgreXcyTEZ0MndCWFZBQ0IrUDNKZmZISFFZKzBMRnlLWWxEVHFjd1lhVmxXU2xvWUQzV3V0blU3MHBhZUhWczY3WE5BT0IvU1E1M2gyN0JpMmtlUkkvS21wOEdVUCtBZGFhMGd3Q0lsc0hOcmJHOTMvRCtOTElDajZ6eVp3TTBSbXZaV1VncFZ1RDA3cEdxZDNXdXZyZ1d1dUFSNTRJTFM2NHBoamdNcEtJRE1UaVB5NTJyc1hhR29DUHZ3UStOZS9nQmRmREwxZ0hTZlZiZy8rbFpRQ2lFQTA5dXFBK2dOdjV5YWljVEJpUmNrRDk5VmhXZ1lIM0JSOXFhbEJmUFhlT25SMEd2alhPNm5oNmhKaGRRa1JSVlBBRXJ5Z29DK0x5clVEQVBoOHdOMTNBMDgrR2RxNC9wUlRnSVVMUTljUHdXQm94ZmVxVmNEZi9oYmFsSEljcnh2QWE0Y3ByNjNQUUczMy9tY0pQVUVESzV1VEQrczhJejFmaDFkNmZ5NTNMMnE3WEtqWm00akthVjNZMUo1d1dPYzZYSitNdzhhV05QVnd5RDFKR0QwOWNMUzBRQnNHZWcrMVJtRUVabXNyTWo3NEFKbHZ2UVYzWStPSVg3UHowa3ZSbXhWNko2N3VuSE9Rc200ZEV1cENtM1VrYjlpQXN2dnVnOUhUTStnNWZSa1pxRC85ZERRZmZmU0lkU2dqbWZHWHY4QTFKRVBEYWFlTitXYzUyS29TQUdnODZTUTBublRTaUorVHZqN2svT2xQWTY2Qk1UbzcwWEg4OFdqNDNPZENWVE1VVlRzL3J2bklXMXorZ2lpNXd4TEJnek5ub1hEN1puakhhN2QwQU5pOUczanV1ZEN2Q2ZTSnc0bTdjZ3I2MzNDeG9IKzNmZFBxNmdrTlFVUlREaXRLS0Zaa1p3WHd6SlBiY2ROdHMvSEJpaVJXbHhCUjFHMy91R1psMUs4ZEVLNHZlZXFwMEs4Sndtc0htaWhYejZ0SFU3aGFwRzJVbGR5bUF0S2NmcmdORFpkaHdSV3VMSEVvQzNYZFR0VDN1RVo4bmlFYUZSbWQwQnF3SUxBMDBHY3B6RWdZK2Uvb0p4MGNjdE53SEhMSEFxMGhRMjVUU3F1dVJ0S1dMWEExTmNIWjFOUy9rcmp1ODU5SC9WbG5IZnE1QWdGNGR1eEE4cVpOU0Y2L0hza2ZmenlvNjN2RWVPSC9UZHkwQ2JOKy8zczBubnd5Y3Y3NFI1aWRuVUI0QU4vL3RZYUIraVZMVUw5a3liQktsdjFKWHJjT00xNTlkZEJqclpXVkI5WEhiUTRkY21ka2pQbTVnMmlOOUE4L1JNNUxMOEhWMURUb1U1MXo1eUpweTViKzR5NnZGNG5idGdFQVZEQ0luRmRld2ZTMzM4YWVVMDlGMDNISDlWZTVVSFQ0Z3NaeXR3UlBGbEhsZXh4T1BKS2RpKy9VYlIrL2pXUnMwS1lNUEpHVmd3Wkg2TVdEMWxqdHQzb2VzVHNYRVUxNnJDaWhtSktXYXVHSDMvOEVEejJhaDFmL3NxKzZKQVdKTFMzQU1nRDhnMGxFNDRyWERqUlpLV2g0ekNBOHBnVzNZY0VRRFFVTlU2Ri9ZdE1iVk5qUnRXL3dPeStsZThUdnRhbDljRlhIckVRZjNJYUczeEwwV1FLL0pmQmJxdjk0NEgzdUlxRU5IUUdnd3oveU9MRXN2UXQvWDdKbTJPTTdPbDI0NGIxOTg1MWtSd0E1bmo1c2FBdmxDV3BCZVhvWHZsUmFONmJmay9NS212QzUzTDFJTUMyNFZSQ21DZzNLelNHZDNOczdYYmoxLy9hZDk3anNOdHhUTnJ5R0pLZ0ZBVXZRR3hSMEJ3MzRndVBTMms4VGpFUHVDWlQ5MTcvQ3NYY3ZqSjRlR0YxZGNIUjJ3bXh0aGJPdERUS2tEMnpnSUhXZ29SczlEcVRHc0NOejh1Yk5tUFBjYzhOV1hrY0UzVzUwelptRGxIWHIraC96N05pQjdEZmVRTnJxMVFBQXM2TURXMjY1QllYUFBET290eHNBbW80NUJnMmYvZXhCRGJqZHUzZGo5ZzkvT0hoalRaY0x1eTY0WU16ZkF3Q1NQeDY4cjBaZmF1cEJQVjk2ZTVIKzRZZklmdk5OSk96YU5laHpnYVFrYkwvOGNxaSt2a0gvMzlSZWRCRVN0MnhCemtzdlFRVkNOWktPdGpiay9lRVBtUG5LSzlqN3FVOWg3eEZIb0xPNEdOb1krWjFPT25UMW0xYzE1aFJXWE9reTlYc1FjZjlQVWdwK25aNkpHNW9iTUJsL3Q0TUFmcEdlaWI4bmgvL3NhdTBMQnEzYjZqWnRiRHJRYzRtSTlvTVZKUlNUVXBJdExMdTdEbTN0QTZwTFJMNVVVRktldm4xOXpVMGNkQlBSZU9LMUEwMVczL3IwSjZOK0xtQUpYdDQ1RFQvZU1QQ09mNDJqcG5mZ3BwSTZ1SXg5UTk4OVBRNWMvSy81YU8zYk53cHM3blhnc3pOYmNXNStFeXFuZFkwNVU3dC83SDlyWHF2TndCTnJacUZ6d0hOdW5WK0hUMDNyd0NWdmw4QVhERDMrODgwejBPQnpZRm41VGlTWSszL3phV0g2eUVQOG9ib0RnNGZWQ2FhRkhNODQzOEZCTVlORDdnbVVVRnVMalBmZlA2enZFZGxJMFd4clE4cEhINFUyZ2V6cmcyUHYzbUZEM3FIZDBnRFFVVktDalhmZGhjSm5ub0VqdkJJYkFDeUhBMDBubklENkpVdVE4Zjc3ZzRiY3MzNy8rMEhmSS8zREQxRi81cG5ZZlB2dG1QdmNjLzBydWdGZytqdnZJUE85OTlBMVp3NjZ2Rjc0WnM1RWIyWW0vT25wOEtlbERkbzRFK0hWNFhPZmZSYm1rS0g3OWl1djdLOUlHY2pSMWdaSGF5dXM4TUJZQllNdzI5dVJzbVlOTXQ5NVo5RFg5bVZtSHVCM00vVDdtTHgrUFZJLytnaXAxZFV3Um5pallHOVZGWFplZkRFQ3FhbEkvL2UvaDMyKzRkUlQwVDUvUGdwKzhRc2tidC9lLzdqUjI0dk1kOTlGNXJ2dkl1aDJvN09vQ0IxRlJlaWFQUnM5K2ZuRGZpL28wRGdEYlI5Ylp1cFBGWEI5VU1UeHM0enBLT2pyeFJrZGJXUFlKenAyV0FEK25wU0MvODZZam1EbzcyN0FBbjdzYXcydXREc2JFVTFlR1lXRktTbW01K3VzS0tGWWxUVzh1aVJCb0s3enpxOElvcWZ0L20zYnRyWGFuWkdJcGc1ZU85QlUwZDVuNEpXZDAvRGJyZE5IcUFBUi9HcExOdHI4Smg2dURNMG9naGJ3MVJYZVFRTnVBT2dPaEw3UEt6dW5vU1MxRzVmTTJZUFRjdmVHVjRtUGJ1andXQTllUUEyL0pYaTdQaFcvMnBLTk5Yc1RCMzN1OUx3V1hPQU52UmZ6Y09WMjNMOWlOaEQrRy9oYTdUVFV0Q1RpamdXN2NPS010Z050czBZMENJZmNFNmk5dFBTZ2h0eis1R1QwVHArT3Zxd3M5RTZmanQ3cDA5R2Rsd2NBQ0NRbUl2dXZmMFZDZmYyb3p3K09VcFhSTTJzV3R0eCtPNHFlZkJMYU5ORjQvUEZvT09VVUJGSlQ0V2hwUVZaNFk4bVJhQkgwekp3SjhmdlJOVzhlMWk5YmhqblBQUWZQem4yM2UwZ3dpS1JObTVDMGFkT2c1MjY5NlNhMFZsWDFIMC83bi8vQnJPZWZoL0lQM2c5ajl4bG5vSFh4NHBFRFdCYm1QZlhVbURhQzdKbzdkOVRQWmYzdGI1ait6MzhPcXlNWnlKZWRqZG9MTDBSN1dkbWduMjJROExFdkx3OGI3cnNQMDk5K0d6TmZmaGxtMStCM1FBMmZENmsxTlVpdHFRRUF0Qnh4QkxaZmZUVlhkNCtEYmR1MitRcUt5NS9Ta0lVaU9LSEZkT0RSN0R6MGlNSVgydmRPaWhlckZvQS9wYVRoOGF4Y3RJVTNwdFZhcitqMTlUN2QyTGkrODREZmdJaG9aR2FxNlhrSXdvb1NpbTBqVlpjQXVBd0pLYjBBdnNJVjNVUTBYbmp0UUpOWndCTDhiMk1LWHF2TndGdTdVOUZualR5Sm5wZlNnNXRLNm5EQ2pMYit4d3dGM0ZOV2k3ZnEwL0MzdWpSczdSZytMMXJmNXNHRHEyYmpCK3R6Y2RuY1BUZzN2d2x1VXcvN3VraVdnWUphc0xYRGpacVdSTHpmbElMMzlpU2pNekI4NUhoR1hqTWVydHpSZjN4YWJpc2FmYnZ3OU5xOC9zZHF1OTI0NjRPNW1KWG93MW16V25EU2pGYk1UZkhoUnh0bTRvMWRhWENiR3U1dzM3ZFRXZnNkaEhjSEJzOWNWalVuNHN2L25qUDZFd2I4Zkg1TDBCTlU2QW9ZdUhQQkxoeVR4UzFEWWgySDNCT29mY0VDNlA3M3AwTDhLU25vemM2R0x6TEl6czVHYjJZbWVyT3pZYm4zVTZSdm1tZzQ3VFFVL1BLWEkzNDZrSkNBN29LQ1VaL2VYVkNBalYvNUNudzVPWVBPNDJ4dGhhT3RiZGpYYTZXdzk0Z2pVSC9tbWZBTjJQaXlMek1UNisrL0g5UGZlUWN6L3Z4bk9EcEczcUc2K1poaitnZmNyajE3a1ArYjN5QjUvZnBoWDdmbjFGT3grOXh6UjgzdFQwOUh3MGtuWWVicnI0LzZOUURRVVZ5ODM1Ky8rWmhqa1BHLy96dmk1M3paMmFnLy9YUzBISGtrTUdRSUxlRktrb2hCQTNyRFFPTkpKNkg1eUNNeC9lMjNrZlgzdjQvNGU5bDQvUEhZZWNrbDRGdVM0MmY3aHBwUDByemVjOVBjcVd0RkpLZlI0Y0RETTJmQnBUWE82bWlONlJlckdzRExLV2w0ZU1Zc2RJYi92RmthZFIwTlhhZTF0SERqTFNJNlpJYTNwUHluRUxrSUVDY0FIUFhwRGp6eTRDNVdsRkJNU2ttMjhOQ3lYZWp1Vm5qem4ya1FTQ0tBbTd3bDVWbmIxdGRjRGlBd2htOURSSFJBdkhhZ3llaDNXNmZqdWZVelJ4d2NSM3dxc3dPWHpHbkFjZGtqcjRBdVN1MUJVV29QcmkvZWpacVdSTHkwSXhPdjdVeEhRQThlbHRmM09QSGMrcGxZUEswRDgxSkhYbUFZMUlOUHNMa2pBYi9la29YZG8yd3M2VElzM0ZxeUN4ZlBiUnoydVV2bU5zQ2hOSjVja3djOTRHL2d6aTQzbmx1ZmcvL3ZrK240OGJFYnNiZlB4Q2VkaDdmdldhUFBpWC9WT3cvNmVVTlhybE5zNHBCN0FnVlNVbEIvMWxrSUpDV2hlOVlzK0hKekVmUjR4dkRNa2JVdVhvejhYLzk2Mk1hUkFZOEgyNjYrR2pxOCtjUm91dWNNZi9lcWE4NGMxSjkrT21hR040SFVTcUhsNktOUmYvcnBJOWFIQUtHQmUrTkpKNkg1MkdPUjl1R0h5UGpnQXlTdFh3OFZYdVZzbVNicUJneXVJNTNrUTlVdldZSzY4ODgvNE0vZGZNSUoreDF5dDFaVllmdGxsKzMzZXdRVEU3SDV0dHN3LzdISDRBaHZXTmxSVklTR1UwNUJXMFhGcUFOb05hU0RmS1I2RTh2andaNGxTOUJ3NnFsSVdiTUcwOTU3RHlscjEwTDUvZWljTnc4N2x5N2xnRHNLV3JkdGEwMHBYSENxTXMxZkE2am9VVXA5SXpzWExhYUJjOXBha1diRjNsQ25UUmw0TFNVVnoyVE9SS2RoUUd0dEFWaWhyTUIxZkpGS1JJY3FzN2c0T1ZuY1g0UEl4UU1yU3I3MzlIYXU0S2FZbHBFZXhKUExkK0NtMjR4SWRZbFRSSlo2NTFlMHNicUVpTVlUcngxb3N2bDhmalBlcWsvRkIwMHBneDVQZFFid3Vad1duTzl0eHJ5VWtmZGVHMGw1UmhmS003cHdZM0VkZnJrNUd5OXV6K3hmR2U1VUZyNTk1SlpSQjl3QTBEVmtoWFMydXc4L09YWWpybjIzYU5pZys3anNWbnhsNFM3TVNoeDlIN2tMWnpkaWJuSVBIbGpwUllOdjN4QTZ5UXpndWFNM29TRHB3SHZRRVhISVBjRjJmLzd6NC9hOWdna0o4TTJjaVlSZHU5Q1hubzdPNG1LMGxaV2hiY0VDV0ljeFBOOTk1cGxJV2JzVy9yUTA3UHJDRjlDYm5UMm01MWxPSjFxT09RWXR4eHdENWZNaGVlTkdKRzNjQ0EzQW41YlcvM1hkWGk4MkxGdUduQmRlUVBhYmIwSXJoZG92ZmhHTko1MDBwdlAwWldTZ056TVRycVltQk4xdStMS3owWk9iaTY0NWM5QytZQUg4MDZhTjZmc0UwdEt3N1pwcmtGcFRnNllUVGhpMFFuMDBRNGZhcW52MHpRNjBZYUN0c2hKdGxaVlF2YjFJV2JjT1BUTm1ERnNkVHVObngrYTFIK2ZOSzcvSk5PU0hBQ29hSEE0c3o4ckYrd2xKdUsxcEQ0cjdmREd4TWtNRFdPOXk0N2xwV1hnak9RMTlxdjlkNGZWQkszREx6bzFyYSt4TlNFU1RtSkVFOTFjQlhBZkFOQXlOVTA5bVJRbE5IZ09yUzE3N2F4b0NvWlZUckM0aG9uSEhhd2VhVER5bWhlOGV1UVZmK1dBTzNtOU13VEZaYlRoN1ZndU9uOUVHaHhxNVVtUXNzaFA4dUx1c0ZoZlBhY0MzUHNyRDIzdlM4TldLSGFnNndDYVVuVU9HM08xK0F6TThmano5NmEyNC9KMWkrQzNCWjdMYmNjMjhlcFJuakcxRHk4V1puWGp4NUhYNDJhWnMvSFpyRm54QkF3OVc3c0RjbE1IRGRsTnBPRldvcmlTMHNlYWgvL3lqQ1ZpQ2dCYjRnZ3ErSUZkeFR4YXg4Ry8ySU42U3lvZEY4RFVBMkh2ZTU5RjYvdmdOaGFjaXovYnQ2RXROUldEQUVIazhpTjkvd0pYZzR5SDdMMzlCVDI3dW9ON3JzWEEyTkNDWWtJQmdjbkxVc3RIWXBMMzRNdEpmZWhrSWJUYnh0VzNycXgreE8xUE8zSVd6bkE3ai80bklrWkZnK1gxOWVIejNEaHpWTS9ZZG82TmxsZHVETzNJTFVPdHc3dHNnVnVQRFhuL2cvTG90SCswODBQT0ppRVpoRkJTWC8xQXB1U3hTVVhMS1NhMzR4aU8xeUp3VzRFMUVOS20wN0RYd3lEZHk4Y3ByR2VGSGRKL1crZ1ZXbHhEUmVPTzFnNzI4eFpXM2k4SzNBZUNxb2tZOFdMWEw3a2d4clM4bzZBd1l5SEJGNXorRkg3Y21ZSDdhMkZlRWorU3QzYW1ZbStMYjc4cnRBMm52TS9DditsU2NuZC9TLzFqQUVnZzBqQW1lT1ZzNnRMSG1SSjgzVm4zbm94bjR6dHJRSXRGWW1RRkZ4TnlTMHJUTUdTZUs0RVFBOE0wdmhtOStzZDJSWXBvL0xXMy8zZDJIYW9KV0czY1ZGbzU1cGZoQXdjUkVhTmZJWFU4MHNkd2ZiMERDK2cyUnc3ZGFtK3IvWlc4aW9HTnZRN3ZIYWZ6V2RDVUtvSXNoa3RobW1uZzVKUjJkaGtKbUlJQ1VZSEJDYjJYeEE5amdjdU5uR2RPeGJPWXN0Sm9PUUFSYTZ4WU4vVXhiWDhjTmpWczNORXhnSkNLYVFqS0xpNU96cCtkOVE1UzZBUkNIVWhxTHF6cngzYWUzWTFwR2tBTnVtblFTRWpTT1Bhb0RxMVo3c0x2ZUNhM0ZFSkd5dE9uWldXbEpDZSsydHJZZWVCZHlJcUl4NExXRHZkSXlaeHdsZ2lVQVVEV3RHeWZNSEhtZkx3b3hGSkJnV21QNHlrTXozWDM0dzNOdmNpOVNuWWQzNDVYTDBDaE9IVHhzVnhMNk5kSEVwdlBHcXZjYmt2QitZMUxrTUNabVFCR3NLeUdpS2FtdXJxNDdUNm5IaklUTTk4VFVEd25rMDM2bDhOT01MUHc5S1JXZjZ1N0U2UjF0T0xxckF3ZS83Y1RZOVVMd2IwOGlYa3RKdzc4OVNkanVkTUVLVDV1MDFpdURsdlgxblgwZGY4RzJiYnhZSjZKRE5XcEZTVnBxOUM2Q2lLSXRKWVhWSlVRME1YanRRRVEwK1hISVRVUlRWbTF0YlE5USsycE9VZEg3VGtuNFBrUXVzRVNNclM0M1BuRzY4SEpxQnNwN3VuQkhZMzFVYmtWYzZmYmdpZXlaV09QMm9GZFUvKzJGV210TEE4OTMrL3gzTlc1YlZ6L3VKeWFpZUdJVUZKZi9VQlQ2SzBwT09yNE5qenk0QzlNeU9QK2p5UzhsMmNKRHkzWkJhK0NWMXpJZ2tFUUFOM2xMeXJOWVhVSkU0NG5YRGtSRWt4dUgzRVEwNWRWdDNOZ0VsRjd1TFhMK1RvdStVUVJWRnBEcFUwcjlPekVaRnljbUk2ZXZGMGQxZCtHSTdrNFU5ZnFRSGd6QXJUVk1yZUhRR2c1dHdhRTF6UERWdEY4RWZsSHdpeUFnQXA4SVdnMFRHMTF1dk85SndnZWVSTlE2OTFYcWFLMjFRRGRvaldwTDY1L3MyQkI0R1ZqWFordHZEQkZOYXBuRnhjbko0djRhUks0QVlDcWxzYWl5RTA4dTM4RVYzRFNsWktRSDhmV0hhdEhRNk1BSEs1SmdXZUlVa2FYZStSVnQ2R203Zjl1MmJhMTJaeVNpcVlQWERrUkVreE9IM0VRVUo5YjFiZHVJUCtibDVmM1Y4S1NmS0dLY3JVV2ZKNUFaQUZEbmRPRkZwd3N2cG1VZ0tSakVMSDh2VW9KQnVMV0cyN0tRWUZsd2F3c3VyZEVyQXA4bzlDZ0ZuMUx3aWFEZE1GSHJjS0RER1A3UHFvYmVBK0JQVnRENm8vUjEvSE1IYnk4a29zUEhpaEtLSy91ckxzbkx5N3MvdEFLVGlHaTg4TnFCaUdpeTRaQ2JpT0pLK0RiRTF3SDhMUzl2d1FQaU1VODFSZitIVm5LNlFEd0EwR2tZK05qd0hOWjVOSFEzTEx4aElmaDhRUGY5bzI3anhsYmVVazFFNDhUd2xwVC9TZ1JmWUVVSnhaUFJxa3VNcEl4Y29IWXAvenRMUk9PTjF3NUVSSk1IaDl4RUZLOEN0YlZyV3dEOFB2UXJMNkdnS1AxRXBkUXBHcWdTU0JLZ0U3UklBclIyUTVBQUxRbUFkZ0xTQjlFOTBPaUJpRSswN2dHa1IwTjNRdXZWQVA3YTA3cm5uVDE3OW94L1dSOFJ4YlVCRlNWTEFZQVZKUlJ2UnFvdVVTSVhlT2RYTkxHNmhJaWk2QkN2SGVBRXdHc0hJcUlKd0NFM0VSRUFvTFpuKzhiYTF3RzhEa0J5UzBveWpLQWpWVXhKZzVaVXNheFVoNEZGRHRNbzcrNEwva2xicWhXQ1ZnU3N0aUNzTnNzTXRPNWF2MzR2QUU2WmlDaGFqQ1J4UDZZRjF3Z0EwN0J3NXVsNzhlRDlkUnh3VTF4SlNiSHc0eDk4Z3NlZXlNR0xmOG9JVjVmSTVYQ25xcHljbkR2cjZ1cTY3YzVJUkZQZDZOY09BWDh3TmNtcFB1TjBHWXNzclUxL1FLL3BEY2dIdkhZZ0lvcXVtQnR5YStoT2dmZ0JPTVRYQXdRQ2dCbHpNWWtJQUlKQmlLKy9Bak9nb1R2dERUUnU5SzcxNjVzQk5BOThjTkdpUlFzQWxQaTYycS9ZdW5Wcm0zM3hpQ2dPRGFzb09mSDRkaXk3WnpmUzAxaFJRdkVuS2NuQ1BWL2VqWjRlaFQrL25nNW84VUJ3cFNNbE13TjFkYXd1SWFLSk5QVGFRVlZXVmk1UlNwMnJ0ZTV6S1AzMnhuWFZMOW1jTVdacFpYVUpsQitBb3pzZzhGdUFROW1kaW9oR0VyUStBM0N3QUFBZ0FFbEVRVlNBcmtEL1g5Q1ltd0hGNEQ4ZDFtNW9kQU9BMmRvRzZmUGJIWWlJUmlHQklNelcwS3hYQTMyQXRkdnVURkZrYUsxUEJaQ1RtcHA2Z3QxaGlDaCtaQllYSjg4dXFYaFNSQzBGeEttVXhwRkhkT0RKNVRzd1BUTUFFYnNURXRralVsMXl3bWZhb1pRR0lFNGw2Z0x2L0lydmViM2VOTHZ6RVZIY2tuQk5DVVRFQXRCbmQ2QllwaXcwUkdaQXpUNEhmTUVZSEZNUkVRQ2d6eEkwOUlRV0lzZmlEQ2oyL3ZYUVVxOUYrd0RBdGZrVEdPM3RkaWNpb2xGSWR6ZGNtN2RHRHZ1Z3BkN2VSTkZUVmxaV0lDSjVXdXRFQUovMWVyMXV1ek1SVVZ5SVZKVGNnSEJGeWRsbnRPREhQL2lFRlNWRTRlcVM3ejY5SFJlYzF3elRqUHlka012aFRuMGlKeWZuOEhhQ0l5STZOQUxBRWY1WWl3aUgzUHRoaVc2TXpJRFd0U2FnMmNjNytZbGlWWWZmd0tybXhNaGh6TTJBWW03SUxiM3RLNkZsQ3dBNEdoc3g3UmUvZ1ZuZkFPbnRDNjJMSnlKN1dSYWt0eGZtbmdaTS84blA0V2hzQWdDSTFqdWx0MzJsM2ZHaXhUVE5Jd0ZraW9nQ2NIWlNVbEt1M1ptSWFNcUxWSlRjS0pCRURLZ29TVXJpYXlLaWlLVEVVSFhKNmFlMVFrUkRBSStFcWt0K0VZdjFqRVEwOVNtbG5PRVBOVmR5NzE5SG9HZHRaQVpVMSszRTExYmtZVnVIRTkwQjRRaUlLQVlFTmRBVEVHenZkT0xlZjgvQ3ppNFhFS016b0poNzBiZHQyN2JXdk1LeVpRNkg4U1lBMC9QUk9qaVhQd2xmY1JFc1R3SzB3ekdHNzBKRTBTSitQMVIzTjF5YnRzRFIzQko1MkI4TVdsL2VzVzFicTczcG9xcFFhNTBzSWhDUjJRNkg0MWdBVyt3T1JVUlRVMlp4Y1hLeXVMOEdrYVVBWUNpTkl6L2RpU2VYNytBS2JxSVJSS3BMT2pvTXZQMXVDaXhMbkVya0F1LzhpaWIwdE4yL2JXcS9SaUdpR0xKNDhXS3hMTXNwSXRCYXM2N2tBRm8yYjI3M0RKZ0J2YjBuQlJmL3N4Q2ZtdDZGRkVjUUxrUGJIWkVvcnZVR0JlMStBeXViUEtqcmRrVWVqc2taVU13TnVRR2dkdk9hZHdxS0szNnBsRndOQU9iZVZpVDkzNy90amtWRW85QWF6Ky9ZdE9ZZmR1ZUlsbkExeWJ6d0t1NklMd0g0RFFEdStFWkU0eTFTVVhLTkFEQk5DNTgvY3k4ZWVXQVhFaE01NENZYVRhUzY1TEhIYy9EaW56SVFDS2hJZFluS3ljbTVzNjZ1cnR2dWpFUTA5ZlgwOUlqTDVZcDBjdXRnTU1naDl3RU1uUUhWOXpqeDV4M09BeitSaUd3UnF6TWd3KzRBbzlCT1pmM0RkQ2RiSXBLak5UUkVhNEdvV0t4WUlZb3pBUTNkQTQxT0FMdTF4dmZiZXRzZTlyVzI5dGdkTEZwbXpKaVI2blE2N3dJd2MrRERXVmxaLzdkbno1N05Oa1lqb3FrblhGRWlsd3NrQVFCT09ia05EeStyUTJvcTMxTWpPaENuVTJOUlZSZDIxVG14YWJNYmdEaEVVS1pjbnRLMnBqMHZBZUE3UlVRVVZkT25UemRNMDd4UVJFb0I5R3F0WDlpelo4OTZ1M1BGdU1nTXlDY2lzemdESW9vcGsyWUdGSk1ydVFHZ3NiR3hFNDJORCtZWFZ2eE9HVmFoMXBJSnlEUUlFdXpPUmhUWHRQWnBvTkdDMWF3RlcyczNyRmxqZDZSb00wMHpUV3RkSEw3bEVPSEtFbVVZeG0wQTNnUVFzRHNqRVUxK28xYVVmR01IVXBJNWx5TWFxMUdyUzRyTEc5dUQzZmUxYk43TW5lMkpLR3I2K3ZyNlYzSnJyUzF1UERrMjRSblExL01MSzE0TXpZRFVOQUNabkFFUjJXd1N6WUJpZHNnZHNXUHo2clVBMXRxZGc0amlsOVBwUEJxQVorampJbkpFVlZYVmdsV3JWcTIySnhrUlRTR3NLQ0VhUnlOV2x5aDFSVEk4dWlVdjd5N1Uxc2JjNmlNaW1ob0NnWUFBY0ljUHVmSGtRZUlNaUlnT0ZXLzdJQ0k2QU11eVBqL3dXT3YrelUvU0xjdGFBa0JzQ1VaRVU0VVpxaWpCalFKSkJJQ1RUMnpIL1hmdDVvQ2I2REFrSlZxNDU4dTdjZnBwclJEUkVNQ2psRnhia0pUeDB4aXViU1NpU2E2dnIwOEJTRU5vVVl3RmdQc0JFQkZOQUE2NWlZajJvN1MwMUttVVdvTEJ3KzNJeDRaUzZyUGw1ZVhUYll4SVJKTllmbjVadW5kK3hROUYxRkpBbkthaGNlckpyZmptOGgyWU5vMU5TRVNIS3lNOWlNY2Vyc1hwcCsyRllWZ0F4S2xFTFMwb3J2aDVibTdKTkx2ekVkSFVrNWFXcGdDa0kzVE5FUEQ3L1h2dHprUkVGQTg0NUNZaTJnK24wL2twQU1tamZWNUVqaFNSb29sTlJVUlRoS0U4Nm11QVhJUklSY2xaTFhqNmlSMUlUdUlLYnFMeGtweHM0ZkhIYXZHRmMxdmdjSVQrYm9uZ0FqUEorU2p5OHRqMVNrVGpLaGdNQ29DTThHRkFhOTFpY3lRaW9yakFJVGNSMFg2SXlKSWh4eEFaMUU2U29wUzZic0tERWRGa042Q2lKTlQ1ejRvU291aEpTclJ3NzFkMjQ4d2w0ZW9TRVRlclM0Z29HcEtTa3ZyclNnRDQxNjFiMTJoekpDS2l1TUFoTnhIUjZBd0FuOFdRcXBLSXlHTWljbUZwYWVtTWlZOUhSSlBSc0lvUzAySkZDZEVFU0U4TDR0R0hhbkhXNlh0aG1xd3VJYUxvOFB2OXMwUWtNbXRwQmhDME9SSVJVVnpna0p1SWFCU0xGaTJhTFNMWlkvaFN0OVBwdkhNQ0loSFI1S2ZFb3g0Y1dGRnl3WG1zS0NHYUtFbUpGdjd6MFZwY2NsRXpxMHVJS0NxMDFyTUdITmJhR0lXSUtLNXd5RTFFTkFyTHNoWnFyZE5IK2x5a3NtVEFhdTR2Y2pVM0VSMkE0UzBwLzVrQ2JoNVlVWEwzbmF3b0lacElIbytGTzI5bGRRa1JSWWRTS24vQTRVNGJveEFSeFJVT3VZbUlSbGNxSWlrREg5QmE5LzhhU0VReVhTN1hpUk1ka0lnbWh6UnZaWnEzcE9KWkVYVUZSRndESzByUzAzZ1hNOUZFUzBteFdGMUNSRkVoSXYwcnViWFdISElURVUwUURybUppRWFRbDVlWG9KUXFCV0NPOWpVRE42SFVXbnNBbkZKZVhwNDRrVG1KYUZKUXFXNzlFRVF1QlN0S2lHSUdxMHVJS0JwRVpQYUF3MTAyUmlFaWlpc2NjaE1SamNEajhTUnFyUmRHamlNRDdZRy9CcExRQTU5VFN1WFlrWmVJWWhZclNvaGlHS3RMaUNnS0tpTWZXSmExMmQ0b1JFVHhZOVFWaWtSRThjemo4U1NGTjUxc0F1QUhFTkJhQzRBOGhJYmFQVnJyVlFDYXRkYk5JdEtpdFk1OExSRVIwcnlWYVdsdS9ZU0lYSUh3Q3U2VGptL0hONWR6QlRkUkxJbFVsd1NEd090dnBDRVFVRTRsc3JTZ3VDSVk2T3k5WTlldTljMTJaeVNpeWFHMHROUUpvQ1I4R09qdTdxNjJPUklSVWR6Z2tKdUlhQVErbjYvRDdYWmZDNkJMYTkydHRlNDJER01hZ0xjUXFpZXBYN1ZxMWJGMjV5U2ltRFZpUmNsWDc2bmpDbTZpR0JTcExzbklDT0szdjU4R3YxOUZxa3Zha1pkM0YycHJlK3pPU0VTeHorVnl6UmNSaGRBcTdoMmJOMi91dFRzVEVWRzg0SkNiaUdnRTY5ZXZid2J3NnBDSHpVV0xGZ1VCR0ZyclhBQUNRSS95TFlnb2ZobmVrdktmQ25BUkFCZFlVVUkwS1VTcVM5cmFEUHpweitrQXhDMkNhd3VTTXRLM28vWXlBTndsbG9qMnk3S3NFc01JTlIwcHBUNjJPdzhSVVR4aEp6Y1IwZGdGdE5ZYkVLb3JjWmFWbFMwODhGT0lLSjdrNXBaTTg1WlVQQ3Vpcm9DSXl6UXRuSHB5Szc2NWZBZlMwemdmSTRwMWtlcVNzMDdmQzlPMEFJaFRpVnBhVUZ6eDgreTU1VmwyNXlPaTJDWWlrYW9TYUszWDI1dUdpQ2krY01oTlJIUVFSR1JsNUdQRE1CYlptNGFJWW93eWs1eVBEcTBvZWZvSmRuQVRUU2FSNnBKTExtcUd3eEg2dXl1Q0M5eW1MRWRlWG9MZCtZZ29wcFZHUHJBc2E1MjlVWWlJNGd1SDNFUkVCOEd5ck5XUmo1VlNWZmFtSWFJWVloU1VsUDllUk4wZ2dBY0FQbmRLRzViZHpRNXVvc25JNDdGdzl4MjdjZTdaZXlHaUlTSnVFYm5TbTV6eFBBREQ3bnhFRkh0eWNuSThJcEtMMENwdXYxSnFpOTJaaUlqaUNZZmNSRVFIcDMvSXJiV3V0RGNLRWNXQ1NFV0pFbldCQ0l4SVJjbnlSM2NpaVN1NGlTWXRqOGZDZy9mdjZxOHVFWUVoVU9ld3VvU0lScEtWbFpVbElzbmh3d2F0ZFp2TmtZaUk0Z3FIM0VSRUIyY1RnSjd3eDk3eTh2SkVtL01Ra2IwR1ZaUTRIS3dvSVpwS0JsYVhPSjJzTGlHaS9jb0ZrQmIrZUhjd0dHeTNPUThSVVZ6aGtKdUk2Q0FFQW9FZXJYVjkrTkFkdVNXUmlPTFNzSXFTYzgvZXk0b1NvaWttVWwyeTlNSm1WcGNRMGY1NHRkWVo0WTkzK2YxK3J1UW1JcHBBSEhJVEVSMEUwelI3QWRTR0QxM2hGUnRFRkdkR3F5aDU4UDVkckNnaG1vSThIZ3QzM2JHYjFTVkVOQm9Sa1RraWtxUzExZ0MyckYrL2ZxL2RvWWlJNGdtSDNFUkVCNkdwcWFsL3lDMGliZ0JldXpNUjBZUWJWRkhpZEZqNGovTkRGU1ZKWE1GTk5HVWxlbGhkUWtRakt5MHRkUUNJN05makI3QVdBRjhVRUJGTklBNjVpWWdPUW0xdGJTK0E3VHJFSlNLRnZGV1pLSzRNcXlnNS85d1dWcFFReFlrRFZKZncyb29vVHBtbTZSQ1JCUWd0aEFsWWx2V1IzWm1JaU9JTlg0Z1JFUjBjUzJ1OVhrUTZSVVNVVXFWbFpXVXBkb2Npb3VnYnFhSmt5YWw3OGNDOXV6amdKb29qbzFXWDVKZFUvRFNucUNqVDdueEVOUEVDZ2NBMEFITUJRR3ZkNWZQNVByWTdFeEZSdk9HUW00am9JRm1XdFY1cjNZN1FpOWhpd3pCUzdjNUVSRkdXbDVjd3RLTGtpeGMwNDZuSGQ4RGowWGFuSTZJSk5sSjFpWUo4MGFrU3ZwR1JVY2czdjRuaWpNUGhPQVdBR1Q1Y3NXSERoZzZiSXhFUnhSME91WW1JRGxKdmIrODZBSzNodzduQllIQ2F6WkdJS0xvTWIzTEc4ME1yU3U3N3ltNGtKSERBVFJTdmhsZVhJQUdRYTFLbWUzN0o2eXlpK0NJaVN3WWN2bTVqRkNLaXVNVVhYMFJFQnltOE1tTU5RaTlvbllaaGZNYnVURVFVSFpHS0VvRTZoeFVsUkRUVWlOVWxpdFVsUlBHa3RMVFVxWlQ2SEVKM2VWb2k4cHJkbVlpSTRoR0gzRVJFaDhDeXJMY0dISjVvWXhRaWlwYWNISStaN1BvbUlKY0JnTk5wNFlwTEcvSDBFNndvSWFKOUVqMFdIdi82VGx4N1pTTmMvZFVsdU1pcFBFK2x6NW5EU2pPaUtjN3BkRllBaU5RVTdWeTVjdVZtbXlNUkVjVWxjd3hmUXhROWhZV3VBc056TENCZVAvUzdkUnRxTnRnZGlXZ3N0TmI5UTI0Uk9kN2VORVFVQllZM05mTzMwSEtXQ0F3UmpmUFBhY0VkdCt5QjI4MEJOeEVObHBDZ2NldU5lOURqVS9qMWJ6TVJ0TVN0TlM1SmRTU2w3Z1hPQjhCYlA0aW1yak1IZlB6V2ZyNk9LT2JsRkpXVk9KVTZIbG9TSnZyY0ZnSzdyUzc5Wm0zdDJwYUpQamRORFdKM0FJcHJLcitrN0JvRHhnTWFPZ3NhSDJqNHJ0aStZY01uZGdjakdvdXFxcXJ0SXBLUDBJN3FSOWZVMVB5ZjNabUk2UERsNXBaTWN5Uzdsb3ZJOVFCZ21oYk9PbjB2SG51NGxpdTRpV2kvdXJvVkhsMmVpNWRlVGtjZ0VMcHBOcWoxendOV3o5MTFHemMyMloyUGlNWlhlWGw1b21FWXI0dkljUUFDbG1WZFhGMWQvZi9zemtWMGlNUmJYUDZxS1Brc0lNNkpQcm1HYnRFVzd0NitZZlhQSnZyY05EV3dyb1RzWXVTWGxKOXBRRDBGUWI2SXVFWEpjU0x1VjNJTEMvUHNEa2MwUnYxOWU0WmhYR0J2RkNJYUY2TlVsQ3gvaEFOdUlqcXdSSStGUng2b1pYVUpVZnhZQ0NCeS9ickRzcXlQYmM1RGRNank4aGFraTBpWkhRTnVBSUJHbWloZGJzdTVhVXBnWFFsTnZNSkNWNEdSZUltQ1BBTkI4c0JQaWNnQ2g1bjR4MW5GQzIvY3VlR2pGUUE0VWFCWTlqeUFHOE1mbiszMWVoL1l0bTJieitaTVJIVG9oQlVsUkhTNDNHNVdseERGQzZWVU9ZRGM4R0ZOTUJpc3N6a1MwYmh3T3AwNDkrd3prT2p4UlBVOEdocnJQdDZBZjMrNE1xcm5vZmpBSVRkTk5EUGZUTGhjQWQrQWhEYm44RStmanZiVFRrYjZIMTZDNnUwRGdDcERqTy9sRjFaZHMyUHpxblYyQnlZYWpkL3YzK0IwT3JjQW1Bc2dNeTB0YlJHQTkrek9SVVFITHorL0xGMFM1REdCT2dleXI2TGtnWHQzY1FVM0VSMDBqOGZDWFhmc1JuZTNpbFNYR0JCMVRuNUp4VTlaWFVJMFpUaEU1Q2dSY1lhYWlmVEt0V3ZaSlV4VFE0TGJqZHR2dVJFeloyUkg5VHlXWmVFWHYzNmVRMjRhRjZ3cm9ZbGtlT2VYWHhDcUtKSHBHa0JmYmc3cTc3b043YWVlak9hbEY4Snl1U0FpU2tTT1VxYjFBcXRMS0phMXRMUjBhSzAvREI4bUF6akM1a2hFZENpOFhyZDQ1QWxSNmtxd29vU0l4c21nNmhJWHEwdUlwcHJ5OG5LbmlCd2JQdXdMQm9QdjJoeUppQ2l1Y2NoTkU2TzAxT2t0cnJoY3RQd0lJc2tBNEo4eEEwMVhYWXJBekJtQVlhRHorR094OTl5ellEbEQ5VThpVWhLdUx2bVUzZkdKUmxKWFY5ZXR0ZjVRYSswSFlJcklwd3NMQzFQc3prVkVCMFVLM0NtL1VxS3VFc0REaWhJaUdrOXV0OGFYYnFySEpSYzF3VEEwUk1RTjRKSlVSOUl2ZUMxR05Ma3BwVXExMXZNQVFHdmQyZDNkelNFM0VaR04rTUtLSm9KWm9NM0xSZkJFLzRCNytuUTAzbklkZW92bUFTS2hyM0k0MFA2NVU5RjgyVVd3WFAzN0hJU3JTeGFVMmhlZmFIUWk4bThSYVpLUXhSNlBaNXJkbVlob2JQTHp5OUlMaXN1L3IwUmRBTUEwVFF2bm5OV0NCKzdkaGNSRVZ1WVMwZmhJU05ENHltMjdjZUg1elhBNExJakFFQldxTHNrcEtzcTBPeDhSSFJvUnVWcEVGRUpEN3BjMmI5N2NhM2NtSXFKNHhpRTNSWnZoblY5K2dkTHk5TkNLa2o1dndiNEJkNFREUk9keHg2SjU2WVVJSmlRTXFDNHhYOGlaVTVwdjF3OUJOSnEydHJiVkFIYUhEK2NvcGViYkhJbUl4b0lWSlVRMGdSSVNOQjVhdGd2WFg5M0E2aEtpS2FDcXFtbzZnSXZDaDhGQUlQQmpteU1SRWNVOURya3BpaFk3dkNVVjF3NnNLT21ibGJldm9tUTBrZXFTTDV3enFMckU2WEs4enVvU2lqVmJ0MjV0c3l6cnpmQ2hBOEFGTmtjaW9nTlRyQ2dob29ubWNtbmNmUDBlVnBjUVRRRmE2d3RGSkMzODhmc2ZmZlRSQ3JzekVSSEZPNzZZb21neHZNV0JTeUg0ei80Qjk0eHNOTjU0emVDS2t0RTRIT2o0N0lsb3Ztd3BMTGNyOUpqR2ZFT003OHd1TGkrZWlCK0FhS3o4ZnY4ZkFBUVJla1Btdk1yS3lqUzdNeEhSeVBMenk5THpTeXAreW9vU0lyTERhTlVsM3VLSzM3SzZoR2h5eU1uSjhTaWx6ZzhmQnJYV3Z3SEFkOG1KaUd6R0lUZEZnOG92TGo4UEl0OFdTTG9HMERzckQvVmZ1UTMrL0ZrSEhuQkhtQ1k2ano4V3pSZGZpS0FuQWVITzQyTWc4b2U4b3FMY2FQOFFSR08xZHUzYUZWcnJGUWdOdWRPVVVsZlpuWW1JUmhDdUtGSGgyNHRaVVVKRWRoaXB1a1FVem1OMUNkSGtrSldWdFVCclhZVFFLdTRkd1dEd0hic3pFUkVSaDl3MDdrcWRCVVhsVnl0UlB4RkJDZ0QwRmVTajZjcExFY3pPT3ZodnB4UTZQM01NOW43aFhGaXU4SXB1a1lXbThyem1uVmQrNUhpbkp6cEVGb0J2Umc2MDFqZm41ZVVsMkJ1SmlJYllWMUVpNG1aRkNSSFphV2gxQ1NCT1ZwY1FUUW9DNE5NQWNzTEgvK04wT3JmWW5JbUlpUGdDaXNhWm82REllYTBvZVVJRXFRRFFsek1URFRkY2piNTVjOGUrZ252WWQzV2c0K1FUMEhqdEZmdXFTNkFYaWlIZlkzVUp4UXEvMy8rTzF2b1RoRlp6VDU4MmJkcHhkbWNpb3BEc3VYT3pDa3JLZnhXcEtIRTZMU3k5c0FrUDNzZUtFaUt5VDBLQ3hsMjM3OFlWbHpUQzVkcFhYVkpRVXZHSGdvTDVNKzNPUjBURDVlWGx1VVhrZkJGUkFQb0F2TFZpeFlwdXUzTVJFUkdIM0RSK0pMKzQ4bHhSK0U4UnlkQUErbWJNd081NzdrUmdWdDZoRDdnalRCUGRuejRDTGY5eFBpeVhDeUtpSUhLRUZ2bDlmbjUrK25qOUVFU0h5dWZ6dFlySW0xcHJEU0JKS1hWU2FXbXAwKzVjUkhIUDYzVzdIWW1QQ2VSOGhDdEtycnVxQVEvY1c0ZUVCSzdnSmlKN3VkMGFkOSs1RzdmY1VOOWZYYUlFWjBxQzYzRldseERGbm1uVHBwV0l5TkVJM2IzWkZRd0czN0E3RXhFUmhYRElUZU9nMUZsUVZINk5FZ3lxS0dtODdrcFlHZU00ZjFhQ2pwT09SOHVGNS9kWGw0aEloZkprdk1YcUVyTGI1czJiZXdIOFhVVGFBUmdBVGpWTjh4QTZlb2hvSEkxWVVYTHo5YXdvSWFMWTRYSnBYSGRWSTZ0TGlDWUJ3ekMrRENCU1MvaGlUVTFOcmMyUmlJZ29qQythNkhBTnJDZ0pEYmpIbzZKazFMTU5yQzV4aHg4TVZaZDQ1NVZXanUvSmlBNk8xdm9kQURzUmVnT20wakNNTXJzekVjV3IvVldVY0FVM0VjVWFsNHZWSlVTeGJ0R2lSWVZhNnkrR0QzMkJRT0E3TmtjaUlxSUJPT1Ntd3pHc29xUTNOMmY4S2twR0U2NHVhYjVzNmFEcUVoaU9YK2ZsTGNpSXprbUpEbXpWcWxWMVd1cy9odzhOQUhmWkhJa29QckdpaElnbW9kR3JTNXpMTXdvTFUrek9SeFRubEdWWmQ0dUlBd0FzeTNwNXpabzFhK3dPUlVSRSszRElUWWVvMUZsUVZIblR3SXFTM3NJNWFMemg2dkd0S0JtTkVuUWVjK1RRNnBJRlpwTDV2Nnd1SVR2MTl2WStGKzdsQm9BVHE2cXFUckE1RWxHOFlVVUpFVTFhSTFlWHlHV3BadEpQQVVScEJRa1JIY2lpUll1S1JlUWtoTzdlN0E0RUFzL1puWW1JaUFiamtKc09oYU9neUhtdFV2cngvb3FTdkZ3MFhuc2wvTjZDNkszZ0hzbzArNnRMZ2dtaFdqUVJLV0oxQ2RscDNicDFPN1RXUDBmb3o2UFNXajljV0Zqb3Nqc1hVVHdZV2xIaWNyR2loSWdtbjVHcVN5QzR3RHUvNHZkZWIra011L01SeFNHeExPc2tFWm10dGRZaThyNVNhcDNkb1lpSWFEQU91ZWxnOVZlVVFDUlpBK2lkbFlmZGQ5K0JRRzdPeEEyNEkwd1QzVWNlZ2ViTEwrNGZkTE82aE95bXRYNUthOTBJQUVxcFJjbkp5Y2Zabllsb3lodFNVZUp5V2JqaG1qMnNLQ0dpU1dtazZoSUJ6b0hid2VvU29nbTJlUEhpQkJHNUNvQUpJR0JaMXA5cWFtb2E3YzVGUkVTRGNjaE5ZMWRZNkJwV1VUS3ZFSTNYWHdVclBjMitYQ0xvT3VvSU5GL3lSUVFUM09HSFF0VWwrVVVWbjdFdkdNV3I1dWJtclFEK2h0REFPd1hBNTdtYW15aXFobFdVWEhCZU0yNjR0b0VWSlVRMGFZMVNYWEk1cTB1SUpwYlcraXdBaThLSGJjRmc4SmNBK0FLRGlDakdjTWhOWTJVV3FNUmJCMWFVOU9iUFF1TjFWOEpma0QveEs3aUhwVFBSOVptajBYREw5WU9xUzVTUzcrY1dMYWl3Tnh6Rm05cmEyaDdMc3Y2a3RXNlZrRE5TVWxMbTJKMkxhQ29xS0pnL2MyaEZ5V1ZMRy9IVmUrcVF3QUUzRVUxeSs2c3V5U3VxeUxVN0g5RlV0M2p4WW8vVytyRndEYUhXV245enpabzFlKzNPUlVSRXczSElUV01oQlVVVlp5dUZod2RWbEN5N0M0R1pNK3dmY0VjWUJud1Y1WU9xUzBSUTRWRG1MOUxTS20xY2FrN3h5RFROdndLb1FXajF4eHpMc2k2eE94UFJsT1AxdWlYQjlmalFpcEw3NzluTkZkeEVOR1dNVmwxaUtubVMxU1ZFMFJVTUJpOFJrWG5odzAwOVBUM2NjSktJS0VaeHlFMEhVT3IwbGxSY0o0YjhEQ0xKR0ZCUm9qMGV1OE9OYUlUcWtvcTBtWGd2dDdEc2FMdXpVZnhZc1dKRkc0RHZJZlJuVUVUa2p1TGk0bVM3Y3hGTklhckFsZktDQ0M0WEViZFNHaGRmMklSYmJ0Z0RsNU1EYmlLYVdsd3VqUnV2YmNCVmx6WDBWNWVJNE9JVUkrbDVWcGNRUlVkRlJVV3VVdXJ5eUxGbFdmKzFZY09HRG50VEVSSFJhRGprcHYxeGVJdk5td1h5VFFIU0VHc1ZKYU1aV0YwU0hzUUxNTjlocWgva0ZWVjgydTU0RkQ5V3JWcjFnbVZacXhBYWRDY21KQ1Q4SndERDdseEVrMTEvUllsU1p5QzhndnZTaXhweDk1Mjc0WERZblk2SUtEcE1FN2p0NWozOTFTVUFJQXBuc0xxRUtDcEVSTTRBc0RoY1U3SVJ3S3QyaHlJaW90Rnh5RTJqa2Z5aWlvdEU1RkVJVWpTQVhtOUI3RldVakNaY1hkSjQzWlVETzdxclRJV2ZzYnFFSnBEV1d0OEhvQWNBbEZJWFZWWldIbWwzS0tKSmJVaEZTWUk3eUlvU0lvb2JBNnRMRXR4QmdOVWxSRkV4Wjg2Y0ZCSDVFb0FFRVFscXJYKzdldlhxTFhibklpS2kwWEhJVFNOeEZCU1hYYXdNZkxlL29tUzJGNDNYWGhtekZTV2o2YW1xUU11RjU4Rnl1WURRb0h0QjJnejlkazVoUlpYZDJTZysrSHkrLzlWYXY0blF4RHREUkpaNnZWNjMzYm1JSnFsaEZTVlhYOW5BaWhJaWlpdVI2cEtiYjlqRDZoS2lLRWxOVGIwZHdFS0VYc1B2RFFhRDN3VVF0RHNYRVJHTmprTnVHc3JoTFM2L1JZbnhyRUQyVlpUY2RDMzgrWG14djRKN0tNTkE1MGtuWU0rWGJ0aFhYU0pTNWpUeFUxYVgwRVRZc0dGRGgyVlp2OUZhdDRxSUFMZ3dKU1dsd3U1Y1JKUE5hQlVsdDk3UXdJb1NJb283cGdsY2UyVWpxMHVJb21EUm9rV0ZJbkovK0xWN0lCZ00zclZtelpxOWR1Y2lJcUw5NDVDYkJocFdVZUtiTTN2eVZKU01KbEpkY3YxVkNDUWxBUU9xU3pKblZlWFlIWSttUHIvZi82clcrcDhJL2RuTE1nempJYTYwSWpvSWhZVXVTWEF1SDZtaXhPWGlDbTRpaWs4dUY2dExpTWFiMSt0MVc1WjFOd0EzUXB0Ti9xT21wdVkzZHVjaUlxSUQ0NUNiSWh6ZWtySXJCbGFVK0VxSzBIVHRGWk91b21RMFBaWGxhTG40UHhCTUNEVkZpTWlDcEVUckRWYVhVTFN0VzdldUU4QzlXbXNyL05DU3lzcktDMnlPUlRSWmlOZEkrcjJJWE1tS0VpS2l3VmhkUWpTKzB0UFRQeDNlY0JJQU9nQjhoelVsUkVTVEE0ZmNoRWhGQ2JDdm9zUTN1d0NOMTEwRmYxN3U1RjNCUFpSaG9PdVlvOUR3cFpzUVNFb0V3b051VnBmUVJLaXVydDRFNERHdHRTVWlTa1FlWGJod1liYmR1WWhpbWRkYk9zTmJVdmx6VVRnSHJDZ2hJaG9ScTB1SXhrZGhZYUVMd0RVaWtxZTF0clRXcndGNHorNWNSRVEwTmh4eVUzOUZpUWdTSWhVbDlmZDlCY0dzNlZObndCMWhHUENWTFVEVGRhSHFFczNxRXBwQXdXRHd4d0ErRGgvT2RqZ2NYd1JnMkJ5TEtEWVZGcnJnZGl3SDlJVmdSUWtSMFg2eHVvVG84Q1VtSnA0TDRBc0lYU1A2Uk9SSDFkWFZyWGJuSWlLaXNlR1FPNjR0SHIyaUpDSEI3bkJSMVZOUkZxb3UyZGZSdlNBcDBYcURLN29wbW1wcWFuWlpsdlU3QUFFQVRoRzVxYnk4UE4vdVhFUXhLRkpSY2hVclNvaUl4b2JWSlVTSGJ1SENoZGxLcVIrSlNDSkNYZHovdlhMbHluL2FuWXVJaU1hT1ErNzRaWHBML0hjTnFpaVpPM3ZxVlpTTXByKzY1SVpCMVNXbXdzOW1GUzA0d3U1NE5HVnB2OS8vUzYzMXl2QnU3U1dtYVQ0RXdMUTdHRkdzWUVVSkVkR2hZM1VKMGNFckxTMU5janFkajR0SUNnQm9yVmQyZG5aK0JRRGZXU2NpbWtRNDVJNVBVbEJTZHFGQWxnMnNLTm45NEgxVHM2SmtOSWFCM3RMNVE2dExGaGpLOFpQcDN0SVpkc2VqcVduZHVuVTd0TllQYUsxN0VYb1JmWEZsWmVXbGR1Y2lpZ1hwYytha3d1MThXcUMvQ0FBSkNVSGNmc3R1TEx1M2poVWxSRVJqNUhKcDNQUGwzYmo3ampva0prYXFTK1JjVStHN1diTzVId2pSVUU2bjh4U3Q5Wm5odzZaZ01MaDg4K2JOdlRiSElpS2lnOFFoZC94eDVCY3R2RlNndmdlUkpBeW9LSUVSbjlYQXc2dExVSjdvZHY0MWYyN1pZcnV6MGRSVVhWMzlKb0NuRVhwanhhbVVlclNxcXFyQTdseEVOcE5VUjhwdlJiQVVJaTZsTks2K29nSFhYTkVJSjFkd0V4RWRGS2RUNC9KTG1uRHo5WHRnbWhvQUhDSnlmcUxML0JXclM0Z0dFNUg3QVdUcWtOZGJXbHBlc3pzVEVSRWRQQTY1NDRzanY3anNUbVdZL3lVaUdSaGFVUkt2QmxhWEpPOGJkQ3VIK3UvODRnWEgyaDJQcGlUZDE5ZjNMYTMxdjdYV0drQ08xdnFPdkx5OHFWMkdUelNLQVJVbFo0QVZKVVJFNDhJMGdhdXZhTVJWbHpmQUhkNk1Fb0pUV1YxQzFNOVl0R2pSMTBUazArRXF3VjJXWlQxUlcxdmJZM2N3SWlJNmVCeHl4dy9KTHltNzBoRDFvQUFlRGFDbnFERCtLa3BHRTY0dWFiZzFOT2dPVjVlVUtlWDRFYXRMS0JyV3JsMjdGOEQzUmFRTmdDRWlsMlJrWkJ4amR5NmlpY2FLRWlLaTZIRTVOZTY2ZlRmdStUS3JTNGlHcXFxcU9oUEFQZUhEb05iNnZ0V3JWNisxT1JZUkVSMGlEcm5qZ3lPL2FPR2xTdFNUL1JVbDgwdlFkTjFWY1Z0Uk1wcmU0aUswWFBKRkJGT1NnZEM5bktXc0xxRW8wYXRXcmZxZFpWbnZoWTh6RGNQNEw2L1g2N1k1RjlGRUdsUlJZcHFzS0NFaUdtOE9CM0RwUmMyNDVZWjZPSjBXV0FzOUZvb0FBQ0FBU1VSQlZGMUNCSlNYbDg4R2NEK0F5SjJVTDFSWFZ6OXZjeXdpSWpvTUhISlBmZnNxU2lCcENLL2dicnp1U2dTeXMrek9GbnNNQTExSEg0bUdMOTJJUUdvS3dPb1NpaTUvWDEvZlRaWmxiWldRd3JTMHRGOFVGeGNuMngyTUtOcEdxaWk1NnZJR1ZwUVFFVVdCYVFKWFhkNkVHNjdaTTZ5NlpGWnhjWTdkK1lnbW1CaUdjYWVJSEJFKy9xaTN0M2M1QU12bVhFUkVkQmc0NUo3YWpFRVZKU0xvS1NsRy9WZnZRWEI2Sml0S1JxTVVla3VLUTlVbGFhbURxa3Z5NTVYTnNUc2VUUzNyMXEzYkFlQkxXdXRXQUZCS25lMTJ1NWNDNEcwV05HV05WbEZ5MSsyN1dWRkNSQlFsTHFmR3JUZnVHVkpkZ25NTTVYNW1SbUhoZEx2ekVVMlV5c3JLcFFDdWlyemV0aXpyOGJWcjEzNWtkeTRpSWpvOEhISlBYWTc4a3JLckIxYVU5SlF0UU5PMVZ3Q0svN2VQUlcvUlBEUmZ0blJRZFlrWTZtVldsOUI0cTY2dWZrTnIvU01BUVFBSmhtRjhiZUhDaFVWMjV5S0trbEVyU3JpQ200Z291b1pYbDRoVElCZTZEYy9QN2M1R05CSEt5c3JLbEZLL2tmQTFNb0QvcnE2dS9rMzRkVGdSRVUxaXB0MEJLQm9XTy9LTGczY2EwQThDb2Y5NFc2WUozN3k1Y0czNUJLNHRuMFRsckpiVGlkNTVjMkdGYXo2aUxoaUVjOXNPT1BZMFJPOGMya0pQMlFJa3YvdC9BQUFsc3NCeUdQODFxMmpCelRzM3J2MGdlaWVtT0JPd0xPdDdJbktVaUJ3UFlLYkQ0WGgyd1lJRlgxaTdkbTJMM2VHSXhrdHVTY2swQjF6ZkVnbFZsTGpkUVZ4MmNSTXJTb2lJSmxDa3VxU25SK0hILzUwRm44K0FLSFhHN0pLS1gvY0UxSjMxbTFjMTJwMlJLQnFLaTR0elROTjhCZ0MwMWhyQXYxYXRXbldqM2JtSWlHaDhjTWc5QmVYUDZ6dEJpYm9YKzk2ZGhnb0VrUEhDbjZKKzdwNlNJalRjZmd1c3BNVG9ua2hySkt4Wmk2eG5md1RWNDR2dXVZWlFnaytKbU1zeUNndXZhTm04dVgxQ1QwNVRWazFOVFcxbFplVmRBRjRWa2VraWNxTFQ2VnhlV0ZoNCsrYk5tM3Z0emtjMEhoeHduZ1dSQ3dFZzBSUEVsMjZ1eDVXWE5jSHBZRVVKRWRGRWNqazFicm14QVJrWkFUejE3UngwZGhuUWtQUGRSdkJkQU0vWm5ZOG9HandlejAwaWNpeENkWlJiQTRIQVF3RDY3TTVGUkVUamc3MFZVNUFTSkVIZ3R1UGN6bDExa0w2SmVaMWdOalpOK0lBN1FnVFRQVDRYM3lTaWNWVmRYZjBCZ0lzanQwdUt5QlZKU1VsTDdjNUZORzYwU2hQQUF3Qm5uN2tYVjNIQVRVUmtHNmRENDVJdk5tUHBoYzFBNlBWdEFrUnhaM3Fha2lvcks0OEJzQXdJWFNkYmx2WERtcHFhZCt6T1JVUkU0NGREdWltb0p5anZKUmg0Vkd0ZE9VR25kRUpraVFBZVdCYUFpUmxZaUJYYS9EcDhxOWttQUNzbjRyd2EwZ0dONTJ0cjE3Wk54UGtvdmpRMk5yNmJtWm41VTZYVVZRRGNJbkozWldYbDJ2QUFuR2pLU0hCck9EamdKaUt5bFdrQ0hvOWxkd3lpYUpLcXFxcmp3bmRMS3EyMUpTS3Z0YmEyZnMvdVlFUkVOTDQ0NUo2QzlteXBhUUR3eEVTZEx5OXZRWVlqeVZ3TkVjOUVuUk1JVlpaRVBvTG8xN2Q5WEhQSGhKNmZLQXBxYTJ0N3BrMmI5cFRXZXJHSUxCYVJVZ0RmTFM4di80K2FtcHBhdS9NUkVSRVJFVTBXbFpXVmhRQytOV0NqeVRlMDFsZHYyN2JObmx1Q2lZZ29hbGhYUWtRVVkxYXZYcjJ4dDdmM2ZLMTFGMEsxSlVjcHBWNHBMUzFOT3ZDemlZaUlpSWdJb2RmUmo0dklFUWpkQWZ4eElCQzRaOVVxYnE1S1JEUVZjY2hOUkJTRDFxMWJ0ME5yZlo3V2VnOEFLS1VXdUZ5dVI4ckx5Nk84cXlzUkVSRVIwZVJXWGw2ZVdGVlY5WjhpY2o1Q0ErNHV5N0llV2JObXpScTdzeEVSVVhSd3lFMUVGS01NdzNoTFJMNExvQXVBUTBTdVVVcGRhWGN1SWlJaUlxSVlaaXFsYmhHUnV4RWFjUGRwcmU5WnZYcjFIK3dPUmtSRTBjTWhOeEZSakZxeFlvVi81Y3FWVDFpVzljZndRNmxLcWU5WFZWVjkxdVpvUkVSRVJFUXhxYUtpWW9sUzZxc0FEQjJ5dkxxNitsa0FRYnV6RVJGUjlIRElUVVFVMjRLV1pkMmd0ZjZMMXRvS1AvYWJ5c3JLRS9sdk9CRVJFUkhSUG1WbFpjY3JwWDRJSUNYODBGOTZlM3QvWkhNc0lpS2FBQnlRRUJIRnVKcWFtaTYvMzM4OWdQOEpQNVFsSWorb3JLeGNiSE0wSWlJaUlxS1lVRkZSY1o1cG12OVBSSElRcWlsWmIxbldIUjkvL1BGdXU3TVJFVkgwY2NoTlJEUUpmUFRSUnp1RHdlQTlXdXRhQ1NrVmtUOVhWVlZOdHpzYkVSRVJFWkdkcXFxcUtwUlNUNGxJRmtJRDdrOTZlM3VQV0wxNjlVYTdzeEVSMGNUZ2tKdUlhSktvcWFsNVgydDlBNENkQUJCK0VmOW1XVmxaaWQzWmlJaUlpSWpzVUZsWjZSV1I3NHZJYklRRzNKc0NnY0FsNjlhdDY3UTdHeEVSVFJ3T3VZbUlKcEhxNnVyWGdzSGdGVnJyN2VHSEZwcW0rWVBTMHRKOG02TVJFUkVSRVUyb3lzcktlUUJlQlBDWjhFUHR3V0R3eGpWcjFyeHZjelFpSXBwZ0hISVRFVTB5cTFldi9xZldlaG1BTmhGUkluS3l5K1g2SGY5Tkp5SWlJcUo0VVZWVk5WMUV2cXVVcWtKb0JYY1BnT05xYW1yK0FjQTY4SGNnSXFLcGhBTVJJcUpKcUxxNitubXQ5WU1BT2hDcUxqbDYwYUpGcjgrZlA3L0E3bXhFUkVSRVJORlVXbG82QThCM0FKeUcwSUM3MGJLc0sxZXVYRmxqZHpZaUlySUhoOXhFUkpPVFhyVnExUThzeTdvTlFIdjRzYys2M2U3L1dyaHc0U3lic3hFUkVSRVJSVVZGUlVXUnkrVjZFY0JGSXFJQUJBRGM1ZmY3LzJoM05pSWlzZytIM0VSRWs1ZFZYVjM5Uzh1eUhnUFFBOEFRa1NXTy81KzlPdytQcXI3NkFQNDk5OTVac3U4YkVBZ1FESVFzTTBTc3VPOVdYMHV0YlVWRlc5dmlyZ1ZydFdLclZxMUtyYTFyWFZBcUtMaHZ0ZTdWVXBlS3FDRUxJWkN3QlFnaEsyVFBiUGVlOTQrWkFNbk1KQk1JRElIemVaNTVJUGZPbmZsTk1pSGtlODg5eDJSNlo4eVlNUkhoWHB3UVFnZ2hoQkRES1RjM2R5d1JMU0tpR1VSRXpPd0djSFpKU2NuemxaV1ZybkN2VHdnaFJQaEl5QzJFRUNPYm9hcnF3OHg4TnpPM3d0dTZ4SmFjbkx3OEx5OXZDZ0FLOXdLRkVFSUlJWVRZWC9uNStaTXRGc3V6aXFMMERwbXNaK1lyVnExYTlaOHdMMDBJSWNRaFFFSnVJWVFZNFlxTGk5MGxKU1YvWWVZcm1ia1IzcUI3dXNsa1dwU1hsemM1M09zVFFnZ2hoQkJpZjB5Yk51MUVrOG4wTmhHZENXOFA3aTVkMTY5MXVWd3ZoWHR0UWdnaERnMFNjZ3NoeE9GQkx5MHRmWTJaZndlZ2c0Z1VJcHBoTXBrK0xpZ29TQTMzNG9RUVFnZ2hoTmdYaFlXRmRtWmVCQ0FIM29DN2s0aW1sNVdWdlNVdFNvUVFRdlNTa0ZzSUlRNGpwYVdsUzVqNUtnRGI0SzNvSHFPcTZzcjgvUHh6QUdqaFhwOFFRZ2doaEJBaDBnb0xDODlURk9WVklwb0ViOEJkRGVEQ1ZhdFdyUTMzNG9RUVFoeGFKT1FXUW9qREM1ZVVsTHpFekw4RXNORzNiWnltYVUvWWJMWkx3N3cySVlRUVFnZ2hCcFdWbFdXMTIrM1hLb3J5RHlMS2hqZmczc2JNVjVXVWxId2M3dlVKSVlRNDlFaklMWVFRaDZHU2twSlBETU9ZQTZDZXZMSVVSWG5PYnJmZkYrNjFDU0dFRUVJSU1aQzR1TGk1QUI0a29oUjRBKzYxdXE1UEtTMHQvUzhBUGR6ckUwSUljZWlSa0ZzSUlRNVRwYVdsLy9WNFBHY3k4eWNBUEw3Tk45bnQ5c2Z5OHZMU3dydzhJWVFRUWdnaCtpZ29LQmh2dDl1ZlZCVGxQaUl5c2RjYmhtR2NYMTVlM2hYdTlRa2hoRGgwU2NndGhCQ0hzZkx5OGdwZDEzOWhHTVlyQU54RVpDYWlPU2FUNlI5SEhYWFU2SEN2VHdnaGhCQkNDQUNZT25WcXJxcXFUeERSRlVTa0FOQ1orV0dIdzNGRFdWbFpkYmpYSjRRUTR0QW1JYmNRUWh6bXlzdkxhMXRiVytjdzgydStUVllpT2pjNk92cXJhZE9tVFFuejhvUVFRZ2doeEJFdU56ZDNyTmxzL3BDSXZnOUFaV2FYWVJoM2xwYVczcngyN2RvZDRWNmZFRUtJUTUrRTNFSUljUVNvcWFseGxKU1VYR1lZeGkwQTZuMmJ4d0o0MTJhelhaR1ZsV1VOOHhLRkVFSUlJY1FSSmljbko4Wm1zMTFuc1ZqS2lTalR0N2tad0x6T3pzNEhwZisyRUVLSVVFbklMWVFRUnc2anRMVDBZV2IrRFlEZWlwZ0ppcUw4TlNFaDRURzczWjRTNXZVSklZUVFRb2dqUkc1dWJuUmtaT1JEdnY3YmNiN05GWVpoL0x5a3BHVGhoZzBibkdGZW9oQkNpQkZFUW00aGhEaXl1RXRLU2w3U2RmMU1adTZ0Nkk0QjhDc0FMOGxBU2lHRUVFSUljYURsNWVWTnRGZ3NwVVQwS3dDeEFNRE1Lendlejh6UzB0TDNwWUpiQ0NIRVVFbklMWVFRUjZDeXNySTFicmZieHN6UE0zTTNlWjF1TXBuK1YxQlE4R05wWHlLRUVFSUlJUTRBeldhenpUYWJ6UjhCbUFCdnVMM1RNSXkvdTF5dTg4ckx5emVIZTRGQ0NDRkdKZ201aFJEaUNGVlJVZEhRMDlQekcyYSsyVENNRGdBZ29vbXFxaTVNU0VpNE9UYzNOenJjYXhSQ0NDR0VFSWVIM056Y2RKdk45cWlpS0k4QW1FaEV4TXc3bVBtbXpzN09tOWFzV2JNejNHc1VRZ2d4Y21uaFhvQVFRb2p3V2JkdVhRdUFKd29LQ2o1WEZPVjlBSmxFbEFqZ2JvdkZjbHAyZHZZUE4yelkwQjd1ZFFvaGhCQkNpSkdyb0tBZ1IxWFZWd0hrQXlCNEs3aWJBWnhSV2xwYUdlNzFDU0dFR1Bta2tsc0lJUVRLeThzclBCN1B1Y3o4TWdBM3ZGWGRwOFRFeEt5ZE5tM2FWZm41K1FuaFhxTVFRZ2doaEJoWjdIYjdLSnZOOWx0VlZiOGtvZ0pmOVhhWFlSaUxPem82Y2t0S1NpVGdGa0lJTVN3azVCWkNDQUg0Z202WHkzV2RZUmczK3lwclFFU2pBRHlnYWRyaXdzTENxZUZlb3hCQ0NDR0VHQm55OC9PTEFEeWpLTXA5UkpUczI5eEJSTC9UZGYwM0d6WnNhQXJ6RW9VUVFoeEdwRjJKRUVLSTNYeTlFQjhwTEN4Y1FVU0xGRVdaQWlDV2lHWXFpbks2M1c2ZjI5VFU5R0p0YlcxUHVOY3FoQkJDQ0NFT1BkbloyWmJvNk9nNVJQUWdFZlVPTTllWitWdTMyMzFoUlVYRnRqQXZVUWdoeEdGSUtybUZFRUw0S1Nzcis4WXdqTk1OdzNpTW1SdmhyZXFPSXFMSFUxTlRueWdzTER3R2dCcnVkUW9oaEJCQ2lFT0h6V2FiSGgwZC9ROUZVUjdaSytCdVp1YUgzVzczK1JKd0N5R0VPRkFrNUJaQ0NCRlFlWGw1bzZxcXR4RFJOY3k4MXJmWkN1QnlSVkdXMld5Mm0zSnpjNlBEdkV3aGhCQkNDQkZtT1RrNU1UYWI3WTlFdEZSUmxGa0FWR1ptQU1XNnJzL2V0V3ZYSHlvcUtockN2VTRoaEJDSEx3bTVoUkJDQkZWY1hPeGV0V3JWbXcwTkRVY3o4L1BNN0dSbUpxSnNSVkgrYkxGWXZpd29LTWlUOWxkQ0NDR0VFRWNrMVdhejJTSWlJdjVOUkhjUTBWRytnTnNKNEpYdTd1Nnp5OHJLUHE2cHFYR0VlNkZDQ0NFT2J4SktDQ0dFR0ZSZFhWMTNmSHo4RldheitVdEZVYTVoWmh0NUZXcWF0bkxhdEdsLzhYZzhTOHJMeXplSGU2MUNDQ0dFRU9LQUk1dk5sazFFRndPWVMwU0p2dTBlWnE0QThIaEpTY2tTQUo0d3IxTUlJY1FSUWlxNWhSQkNoS1N5c3RKVldscTZ5TzEyWDhMTUN3QjArSFpGTXZOOFZWVmZMU3dzL0VWUlVaRXB6RXNWUWdnaGhCQUhVR0ZoNGFXS29yeEFSTGYzQnR6TTdEWU00ekVpdXFTa3BPUWZFbkFMSVlRNG1LU1NXd2doeEZBWXExZXZYZ2ZndG9LQ2dnOVVWWDJTaUhLSXlBemdhRlZWbnpFTTQwZFRwMDc5elpvMWF6WUQwTU85WUNHRUVFSUlNU3pVZ29LQ2JFM1RIZ1Z3MWw3YlBjeTh4dTEyWDF4UlViRjJnT09GRUVLSUEwWXF1WVVRUXV5VDh2THlMMXd1MTBuTWZEK0FUY3hzQUZDSjZBZG1zL2tybTgxMmw5MXV6NVdmTlVJSUlZUVFJNXBpdDl0ejdYYjc3MVZWWGM3TVo4SmJ1YzNNWE1QTTl6a2Nqbk1rNEJaQ0NCRk9Vc2t0aEJCaW42MVpzMlluZ0x0c050dUhpcUxNQS9CVEFDQ2lGQ0s2bFpsL1lMUFpYbWhzYkh5aXJxNnVPOXpyRlVJSUlZUVFvY3ZOelkwMm04M1hBcmlFaVBJQXFQQUczRTRBYnpIelk2V2xwU3ZsNmowaGhCRGhKaUczRUVLSS9hV1hscForQmVDci9QejhNelJOZTRLSXhnUFFpS2lBaVA2U2xwWjJmVkpTMHB5ZW5wNHZObXpZNEF6M2dvVVFRZ2doUkhDNXVibG1zOWs4WFZHVVJRQnk0S3ZjSmlLUFlSZ056UHpyc3JLeXR3RVk0VjZyRUVJSUFibUVYQWdoeEhCYXZYcjFKN3F1bjJZWXhyM012TWJYd2dSRU5NNWtNcjBaSFIzOVZFRkJ3V2tGQlFWUjRWNnJFRUlJSVlUb0t6czcyMkt6MlU2eFdDelBFTkdudlFHM3ozcG12cWU3dTl0V1ZsYjJwZ1RjUWdnaERpVlN5UzJFRUdKWWxaZVgxd0s0MjJhekxTT2luekh6cjRrb0ZrQ01vaWlYSzRweUhqTi9acmZiLzFwU1VySWkzT3NWUWdnaGhCQlFiRGJic1VSMEs0QmpBS1FTRWNGYndiMEx3TjhNdzNpMXJLeHNFd0JQdUJjcmhCQkM5Q2NodHhCQ2lBUEJLQzB0WFEvZzlzbVRKNzhRRVJIeE5JQVpBTXhFbEV4RVB3YndZN3ZkL29ySDQ3bHQ5ZXJWVytVWEppR0VFRUtJZzA0ckxDeE1VMVgxVDh4OENSR1pzV2VvcEpPWml3M0R1S3E4dkx3aTNBc1ZRZ2doQmlJaHR4QkNpQU5xM2JwMTFibTV1V2ViemVaTGlPaFNBTWNCaVBEdHZsRFR0QlB0ZHZzTHVxNi83ZkY0VmxWV1ZyckN2R1FoaEJCQ2lNT2RXbEJRY0xTcXFqOGlvamtBa255RjJ3RFFBMkFGTTcvZ2NybGVsUCtiQ1NHRUdBa2s1QlpDQ0hIQStYNDVXbXkzMjkvemVEeEZxcXIram9oT0lDSU53Q2htdmtWVjFVdFZWZjFQZm43K0k2dFhyeTRPOTVxRkVFSUlJUTVEbEplWGwyOHltVzRGY0NJUlpRQlE0YTNlTmdCOER1QWhBQ3RLUzB1YndyMVlJWVFRSWxRU2Nnc2hoRGhvU2twS21nQjhDT0NUZ29LQ242cXFlaDhSalFhZytmNjh6R1F5WFdhMzI5L3hlRHgvMEhXOVNxcUhoQkJDQ0NIMlQxRlJrY25qOGFRcWluSTdnRXVKS0FxK3RpUkU1R2JtN1FEdUtDa3BlVWxheUFraGhCaUpKT1FXUWdnUkRwN3k4dktYc3JPejM0dUtpdnFWb2lnL1p1YnB2WDBnaVdpbXBta25hWnIycjRLQ2d0Y2NEc2VLNnVycTVuQXZXZ2doaEJCaUpDa3FLb296RE9NNHd6Qm1Lb3B5SVJFbDl1NWpaaWVBRW1aK3JhZW5aOG02ZGV0YXdydGFJWVFRWXQ5SnlDMkVFQ0pzTm16WTBBN2c0U2xUcHJ4c3NWaStCK0JHSWpyT1Y5a2REK0F5VGRQT2o0cUtLcmZaYkM4Mk56Yy9WMXRiMnhQdWRRc1JMdDkrRzRQcDB6dUdkUCtzTEFkU1V0d0hkRjNDUzljQlZRMzNLc1RCMXR5c0lUbFpDbC9Gb2FXZ29DQ0tpR1liaGpFYlFENkFlUEkxM2ZhMUpmbEMxL1hIVkZWZFVWSlNzZ01BaDN2TlFnZ2h4UDZRa0ZzSUlVUzQ4ZHExYTNjQWVCdkFPemFiN1J4RlVlNEJNSVdaTFVRVVEwVEhFOUh4S1NrcGQ2U2twTnpWMWRYMVduVjFkYXRjVGl1T0pOdTNtM0gxMVpNd1kwWTc1czdkamttVEJqL2Y4NmMvamNXT0hXYWNja29yTHJ5d0NVY2YzWGxRMW5xa21qczNHOW5aUFpnOXUxRk9MQnhBRlJXUitNdGZNdkh3d3h1UmtCQ2VId09kblNyZWZ6OFJiNzZaaExvNkM5NThzeExKeWZJMUYyR25aR2RuUjhmRXhKd1A0QjRpR3R1N2c1a1pnSU9acXdIY1hsSlM4aDRBUGJ6TEZVSUlJWWFQaE54Q0NDRU9KVVpwYWVsN3VibTUvemFaVE9lcnF2b1RaajRlUUFaNXBRRjRJaW9xNmhhNzNmNG1nQTkyN2RyMVhVMU5UV3U0Rnk3RWdmYmxsM0VBZ0JVcllyRmlSUXpPT3FzVnYveGxmZEN3dTdvNkFyVzFGZ0RBcDU4bTROTlBFNUNlN3NLcHA3Yml0Tk5hVVZqWUtWWEh3NmkxVmNQS2xURllzU0lXeTVhbDRudmZhOGZ4eDdlam9LQUw0OFk1RUIxdGhIdUpJMTVQajRJbFM5THdqMytrUTljSmYvNXpKaFlzMkh6UW5uLzllaXRXcm96RnlwVXhLQzZPZ2RPcDdONzN0NytOeG4zMzFSeTB0UWl4TjE5TGtrSm1QcEdJTGlhaXliM0RKT0VOdUJzQWZNSE1iM1IwZEx5MVljTUdaM2hYTElRUVFndy9DYm1GRUVJY2NuekRKbC9OemMxOVg5TzBveFJGbVFYZ0NpSktnTGRuZHhZejMwaEVQMDlJU0ZnZkh4Ly9wc2ZqZWI2aW9xSWgzR3NYNGtENTRvdll2VDRpZlB4eEFqNytPQUhISHR1T1diT2FjTUlKYlZEMlpHNzQ5Ny9qL1I2anZ0Nk1sMTVLeFZ0dkplT2hoemJpbUdOQ2IzMFNpdVhMNC9ERUU2T0c5VEdINnRaYnQ2R282T0JYckM5ZkhnZkRJQUNBWVJCV3JJakRpaFZ4QUJqMzM3OFpaNTExWkorTHUrT09jY2pQNzhKUGZ0SU1iOE9Fb2ZuNDR3VDg5YTlqME54czJyM3QzLzlPd0ZsbjdjSnBwdzN2NTdhclM4RzJiUlpzM0JpQjZ1cmVXeVJhVzRQLzZ2VFJSNG40MFkrYU1YMTZKKzY5ZHl5KytTWm1XTmNFQUV1V3JFTjh2QlRlaWoyeXM3TmpvNk9qTHpVTTQwSUFrNGtvdGJjbENiemhkaE9BRnd6RFdPcHdPRFpVVlZVTjd6LzZRZ2doeENGRVFtNGhoQkNIck1yS3lrNEFxd0Nzc3Rsczl4dUdjYU9pS0hNQUpQdUdWQ1lSVVJJUkhXc3ltVzYyMld6UGVEeWVSeDBPUjZ0VUtRa0E4SGdBZ0tCcDRXODE2dkVRVkpYM0tlQnJhMVB4N2JlQlE3T3Z2NDVGZkx3SHh4L2Z0bnViWVFEdnZaY1U4UDVtczRISEgxOFB1NzFyNkFzWlJFK1BnazJiSW9iOWNZZkM0d250RTd4bVRTVGEydmJ0djhLcHFTNWtaenY2YkF2MitmNzFyK3VHTmVCKzk5MUVMRnVXaXNoSUExYXJBWXZGZ05uTSsvemVHaXE3dlJNLy92SFE1Z0MvK21vSzNuc3Z5WGRMeEoxM2JzWDQ4WTRRanR3ak9scEhjN1AvMSt2Kyt6Tnh6REVkaUk3ZXYvQjM3ZHBJUFBEQUdHemJac0d1WGFZUWp2QjMxMTNqOFBMTGE5SFpxZTYraW1JNG1jM2gvM2RNaEY5MmRyYkZhclhHYTVwMkF4RmQyMXNBQUY5TEVtWjJBZWhnNXFlY1R1ZmZmUzNoaEJCQ2lNT2VoTnhDQ0NGR2hOTFMwbFlBZCtibTVqNXBOcHZQQm5BMmdKTjhyVXdVSWtvaG90dk1adk1OWnJQNTAyblRwbjNLekY5M2RIU3Nsc0Q3eUxWNGNUcWVmSElVQUliSnRQZk4yUDMzNFF6QURZT2c2NzEvRXB4T2d0T3B3T0ZRWUJpRXQ5OWVnOHpNb2I4ZC8vM3ZCSGc4U3NCOXh4L2ZobnZ1cWVsVHhiMXlaUXdhR3N3QjczL1hYVFVISk9ER0lSTENtYzJodFFWNTl0bDBmUDY1ZjdWN0tDNit1QkcvL1czdDdvKzNiYk9ncENUSzczNW5uNzBUUC8vNThGNWcwdDZ1b2JvNmNsZ2ZjeWd1dnJoeFNQZGZ0eTRDRHowMGV2ZkhxMWRINCtLTEorT2FhM2JnMGtzYlFtNlpjOXh4N2JqMDBrWXNYWnJXWi92T25TWTgvdmdvM0hycnRpR3RxNzlKazNwUVgyL2U1NEFiQUhic3NPRCsrOGZDYWowdzFkWldxN1M4T1ZMbDV1YWFyVlpydm1FWXh4TFJtVVIwQ29DNDN2MitmdHQxelB3L0FPOTNkM2UvVjExZFBiU3pVVUlJSWNRSUp5RzNFRUtJRWFXeXNySWV3Sktjbkp3M0l5TWpjd0NjQytDWEFNYjU3aElENEh4bVBwZUlhbU5qWThzTEN3dmZxSyt2ZjZ1aG9lSEFKSHRpQkNDNDNRVDNDSjBMOS83N2lRRzNKeWE2OGNjL2J1a1RjQVBBVzI4bEI3ei96Smt0QjdSdHhxRVFjbHNzb2EwaExtN2ZnOGpZMkw3SHZ2SktDZ0QvTXVydnZvdkIvLzNmMUpBZjEyeG1MRmxTNWZmNGg0cVRUbXJGMUtuZElkKy9vMFBGTGJkTWdNdlY5dzNxZGl0NDlOSFIrT3l6T054M1h3MlNrMTNZc2NPQ2lBZ2RFUkhlNm5RdHdHOHAxMTFYaHkrL2pFVk5UZCtyQlY1L1BSa3paN1lnTjNmZ3RibmQzcE5PUFQzZTI5aXhlMDQ0YVJyamtrc2E4ZkREWTBKK2ZRQmdNaGtZTzlZSnE5VkFWNWVDTDcrTURlR29vZE0wOXZzK0Y0ZS9vcUtpU0YzWGZ3VGdJZ0JURkVVWkRjRGE3MjcxQUo0RThENkFEYjZpQUNHRUVPS0lJeUczRUVLSUVjblhWL0k3QU4vbDV1WXVzRmdzdnlLaW13Q01ZbWFMcjUzSkJBQVRWRlU5ZjlTb1VXMFpHUmxQT0ozT3B6czZPaHByYTJ1ZEFLUXNUaHp5dG15eG9Lek12MG9ZQUc2OHNSYUppWjQrMitycXpGaSszTDlDT1NiR2czbnphdjIyRHllVEtmemZVaVpUYUNGM1pPUytCOGw3SDl2Um9lS2Rkd0szS21scEdWcFY4TXlaTFlkc3dBMHdycjEyYUYwUFNrdWowTklTL05lTnNySm96Sm8xR1ZkZnZRTVBQcGpaWngrUjkwb0xiN0M3NTJzYTZJb0dac0l2ZnBFRFRRdjAvdk5lWGVGMms5K0ppT0xpVlgwK25qbXpCWC8vK3lpNDNhR2x5VTg5dFI1MmU0ZGZJTDlnUVNaZWV5MGxwTWNJVmFoWEtJZ1JUeGt6Wm93bEppWm1qTVZpdWRJd2pEbUtvdlQ1QjUyWkRTSnlNWE1OTXo5ZVdscTZFTUFJUFlVcmhCQkNEQjhKdVlVUVFveDR2a0dWVDJabFpUMlhrSkJ3UERPZkJXQUdnR2xFRkFYdnNNbzRJcG9mRVJFeEx5SWk0cnVVbEpULzZycityV0VZcFJVVkZiVjlVaFFoRGlFdnY1d2FzRW80SjZjYjU1eXp5Mi83aXkrbTdoNkF1TGNMTDJ6YXIrcmxVQVNyNUg3MjJXcms1QVN2c3IzOTlpejg5Nzk5Zy9tTExtckVkZGZWQlQybXFjbUVDeTd3cjVJT05lUU90ZUk3OExGN0FzZWxTMVBSMVJWaXo0MEJNUzY3N05DZG5YdldXYTJZTktsblNNZWNlR0k3M255ekVuLzVTMmJBRXk4QTBObXArUVhjOEFYWExsZm9UY1k5SG9MSHMzOWZoN2c0SFNlZjNJWlBQb2xIZXJvYjQ4YzdNSEZpRHlaTjZzR0RENDVCUjBmZlg1M1MwMTBCSzg1all2eS96eTY5dEFFMzNyZzlwSFhjZlBONC9PYy9DWDIyaGZxK0ZpTlRYbDVlcHFJb05sVlZwd000QllDZGlLTDczYTJIbVV1WStYK0dZWHpLekYrV2w1ZkxGV3BDQ0NHRWo0VGNRZ2doRGhzMU5UV09tcHFhVHdGOGxwZVhsNkdxYXJhcXFqOWg1Z3VKcUxkL1F3U0FFd0VjcjZycVRrM1R0dG50OW04TXczaXJyS3pzVXdDZVFaNUdpSU9tczFQRnYvNFZ1RlhKTmRmVStRMGFiRzQyNGMwM0E3Y3FLUzZPd2R5NW9mVnkxblh5aFlhQTA2bWdxMHRGVjVlS1gvNnlIck5tTlFVOVRsRUNCM0VXaTRISXlPQ1ZxSUdPMHpRZThKaGcvWWxEN2JFZXFPcjg1eit2eDRrbnR2WFo5czQ3eVg2VjJyMWhmbjI5R2N1V3BZYjBmSU01NFlSMlRKZ3crRERHMDAvZmhieThMa1JHNnJCYUdWYXJBWlBKZ0twNnE1NmZlaW9EeTViMTdWdDkvdm5OdU9tbXdhdjREWU13YTlZVTFOZjM3ZWV1S0l5cnJncCt3bUVnYVdsdVBQamdKcno3YmlJZWVDQnptRTRJSERoLytNTlczSFhYRnIvMzF5T1BqQTU2VEg4SElwQ1drUHZ3azV1YmE5WTA3VFJOMHk1ZzV1bEVOSWFaRTRsbzk2VUV2bDdiVFVUMHVzZmplVU5WMVkybHBhVzFBQTdWU3o2RUVFS0lzSkdRV3dnaHhPSElVMUZSc1EzQU5nRExzN0t5Ym9xTmpaMnRLTXIxUkRTSmlDd0FWRi93blV4RWRsVlZyN0xiN1UzTS9JemI3WDdPYXJYV0ZSY1hPK1VYeVpGdHhveDJ4TVo2WURJeHpPYkFneWVEaFVjdnY1eUNEei8wRDVqdnZMTUc0OGNISGg3cDhYaUR3dDRCbEU2bnNudndwTU5CU0VnWTJqbVUxMTlQUmsrUGZ5aVltZW5BQ1NlMCsyMWZ1REFkVG1mZ1ZndWxwZjJMQW9mTzZSeTRzamJVSVlJSGtxcUdGZ1lHV210bXB0TnZLT2MzMy9qM1dPNTlqbnZ2emZUNytrUkg2MzVCK2Q0MmJMQmkvWHIva3cxejV0U0h0TzYwTkRmUzBvSjNKZ2owOVU5S2NnOTR3cURYeHgvSCt3WGNBSER1dVR1UmxiVi84M3ZQTzI4bjdQWk8zSFRUQkwvWG41WGxRRTFOL3piRDRSR29DbnVvZ3AzczJSOUVFbklmQnJSUm8wYVpFeElTc2t3bTA2VkU5Q3NpU29YM2FqUHM5YWNIZ0l1Wk54RFJFMTFkWFMvNldyUUpJWVFRWWdBU2Nnc2hoRGpzMWRUVU9BQXN5czNOZmNGcXRlYnJ1bjZTcXFvem1Oa09ZRUp2MVJRUnBSRFJiUmFMNVdiRE1GYmI3Zll2QVJUcnVsN1IzTnk4cnE2dUx2U0phK0tRTUhWcTk1QUc1ZTN0azA4Q3QxZkl6bllNT3VCdU9IUjJLbmorK2JTQSt5NjZxTW12aW52elppdisrYy9BVmR3SFM3QWdidlBtZ1FQTS9tMGdLbXpIeFFBQUlBQkpSRUZVQUdEblRoTXFLNE5YbnUvY0dmaS9zYUdHM1BzVFJDb0s4TzY3aWZqcXF6aS9mZDNkQ3M0N3J3WEhIdXVmU1RtZGhKLytOTmR2KzVsbjdrSisvdkIwSFdodDlmKzhKQ2VIZG5JbDBQdE5WUmxYWERHMFh0ekJqQjd0d3VMRjFianp6bkg0NUJOdk80N01UQWNXTE5pRWl5N3lmbDdNWmdOeGNSNUVSZW1JaWpLZ2FZeUdCaFBxNnkxK2p6ZDllZ2VPUGJZZExwZUNuaDd5blV6YWMzTTZGZDhWQ2Q3V0o3MG5uWG9IVHg0b2hyVFBGajQ1T1RreGtaR1JPWVpoRkJCUkVSRWRDMkNxNzJUNzNuUUFOY3hjQ21DRllSaGZsSldWbFVpdmJTR0VFQ0owRW5JTElZUTRZdmg2ZHhjREtDNHFLdnFIcnV0akZFV1p3c3dYQVRoN3IvNlhKaUthNWd2QnV6Vk5xMDlMUzl1VW1wcjZYeUo2cjZTa1pMVU1yUlFIMnJKbGFXaHJDL3hmdFVEQi9YMzNaY0xqQ2IySDhZRVFySkw3amp1eWh2eFk3NytmaVBmZkQ5eXFaU0JLaU5rbDcwZGg3TmF0RnJ6eVN1REJnb1pCdVBYVzhYamhoU3BrWnZhdGZuNzIyWFJzMzk0MzJ6S1pETnh3UTJpOW1rUFIzT3cvN0RJNWVmQ2M3T3V2WTdCMnJmK0EwM1BQM1lreFkxekR0ajZyMWNDQ0Jadnh3QU1ldlA5K0FoNTVaQ05HajNiaHJiZldJRG5aditMYzdmYTJVQWxrN2RvSVhIZGQzZTRUQkI0UFlmNzhMSng5OWk2Y2NVYnJzSzE1cUFMMXhHZjJYdWtSaWtEdlRlYndmbStMSVZFS0NncU9VUlRsQjBSMFBCRmxxcXFhenN3UlJIMVBUekp6SzRCUERjTjRGY0FhSXRwZVdsb2F2amV2RUVJSU1ZSkp5QzJFRU9LSVZGeGMzQWFnRGNBYUFLL241dVpHbTB5bVN4UkZ1WUtJY3BqWjRndTdvd0JNSktLSlJIUW1NOTlqdDl2WEdJYXhURkdVbDNWZGIvWjRQTzdLeWtxM0RLOFV3Nlc1V2NQU3BhSDNlbjc3N1NTc1doVVRZQThISEZvNVdCVnpvSkF1RklkR1M0WFExckEvb2VFenoyUU11TCtqUThPOGVST3hjR0Uxa3BLOHllYm16ZGFBbGRJWFg5eUUwYU9ITDBSdWFQQVB1Vk5TQm4vOFFLOUpWUmx6NXV4ZkZmZkdqVlpNbU9Eb2MrVUJFZkM3MzIzRDdOa051d1Awc1dNRHQwTjU2cWtNYk5uaWZ5WEFxRkZPUFBiWVJtUmxlZnVZZDNTb3VQWFc4Zmo2NjFoOC9uazhUS1pOT1BuazRHMWpBcW10dFVCUkdOSFJPaUlqOVlCREpRTnh1UWhkWFNvNk9sVEV4bm9DRHN4Y3Rpek5yMWY2VUxqZEVuSWZvcFRzN0d5VDJXdzJLWXFTYVRLWmZnYmdVaUlhRStDK3pNd3VBQzRBYTVuNUdRQ3ZTYWd0aEJCQ0RBOEp1WVVRUWdodmxYY25nSVVBRmhVV0ZrNGtvdW1Lb2h6TnpGTUJUQUV3aW9nVVgydVRmRlZWRnpEem4xUlZYYTlwV29YZGJxOGdvaXJETURaMWQzZHZycTZ1Ymc3M2F4SWoxeU9QakVaM2QyZ05ybXRyemZqclh3UGxLZDRnOGM5L0h1dTNmY21TcWdGYnJuaXJUZ202VG5BNkNaMmQzc0dUaVlrRGw2S0dXa1Y5S0FoVVZmdS8vOFg2dGZzb0tmR3ZiZzVGVFkwVlYxeHhGSjU4Y2oxU1V0ejQwNS9Hd3VQcCt3bEtUWFh0ZDRpOE40OEhhR3J5NzZtZG1qcHdKZmMzMzhRRTdObit3eDgyNzFjVmQyMnRCVC83MldSTW1kS04rZk8zWXVMRXZvTTFCM3ZzcjcrT3daSWwvc0Z3YXFvTEN4ZXVSMGFHOS9qS3lrak1uejhldGJYZUtubVBoM0RMTGVQeHQ3OXR3dkhIKy9ldUQrYU9POGFockd6UDUwSFRHSnJtclN4M09QemYzTE5tVFlIYlRYMU9DczJmdnhWdTkvQi9Jd3pXRDE4Y05FcGhZV0VHTTA5UUZHVUNFVTFtNWp3aXlpZWljWUVPWU9aZEFNcVp1UUxBZDh6OFZWbFoyVWFaK1NHRUVFSU1Md201aFJCQ2lMNzBzckt5YWdEVlJVVkZyem9jamlTejJaek96SG1Lb3B3SjRBd2lHZ1Z2RDIvTkY0QlBBZkFUQUIxRTFCSVZGZFZzczltcUFLd0E4RlZwYWVrYTZhc3BRbFZXRmhWeW13NjNtL0NIUDR3UEdJaFBtZEtGbi95a09XRElQUmdpN0I3S2FiVUNjWEdoWlRIN1dnRStuRUpkUS8vQUdRQ1dMMC9BOHVVSlEzN09yS3dleko3ZGlIdnY3WnR4YmRsaXhadzVSK0hrazlzQ2hzaTMzcm9OVVZIRDEvbG8rM2FMWDhzYVJlRUIyNVV3QTQ4L1BzcHZ1OVdxNDZxclFodUdHZXh4Nzc1N0xCd09CU1VsMGJqa2tpbVlQYnNCVjE1WkQ2dDE4TmU4ZmJzWnQ5MDIzcS9pUGk3T2d5ZWYzTEE3NEhhNUNIZmZQWFozd04zTDQxRnc4ODBUOE5oakcxQlUxTGxQcjhIYnp6djR5YVpnUTE0REJlTDdLOWh6aVFPdnFLZ28wakNNNmN4OEhCRjlEOEE0SWtvQ2tBUWdrdm9QU1BBRzIwNEFueExSKzRaaGZNdk1kU2FUcWFHNHVGaitMeUNFRUVJY0lCSnlDeUdFRUVINGZobXQ5OTFLQVN3Rm9OcHN0bU9KNkFKbVBrdFJsR1RmTDdrUkFHS0pLQmJBZUNLYUR1QlNBTERiN1UwQXZqQU00eU5tL2dwQW84Zmo2YTZzck95UlNpNnhON2ViOEtjL2pRM1lZaVNRUC84NUU2dFgrMWNhRXpGKy8vdHRCNzJ5T2xpZjYvUjBKeXlXNEcxRW1wcE1ma0Y5Ykt3SENRbkJLOGQxbmZ5Q1RReGg2Ti8rREI0Y1A3NEg5ZlZtOVBTbzBEVEdQZmRzUVc1dU41cWJ6WGo2NmI1dFArcnFMSGpwSmYvV00yZWR0WFBJN1RRR1UxUGozOVlqS2NrZHRGYzZBSHo4Y1FMV3JBbFVyVTY0OHNwSlFZODcvdmgyM0hSVGJkRDlTNWVtb3JoNFR3c2RqNGV3WkVrNlB2b29BZlBuYjhNSkp3U3ZzRzV0VlRGMzdrUy9udlJtczRHLy9XMVBpeEx2TnNZeno2ekhiMzg3QWQ5OTE3ZGxqOU9wWU42OGlYanFxZlg3UElCMlgzUjNELzgzSHJOM3NHWW9Kd2dPTVRSU1dua1ZGUldaQUVSMmQzZEhhcHFXcGFycUtRRE9NZ3pqR0NJS0ZtWXpFVG1adVp1SXVueURJMTlxYW1wNnU3YTJ0aWNzTDBRSUlZUTRRa25JTFlRUVFneU5YbHBhK2o4QS8vTU5sNXFrcW1vZWdLa0Fjb2hvQWpOUEFKRHNhMjBDSWtvQmNJR3FxaGNBY0REelJsVlZLMncyMjJwbTNxQW95a2FQeDdOeDllclZ1OEw5NGtSNFBmdHNPalp0aWdqcHZpKyttSXEzM2tvT3VPK25QMjNDbENrSEw5VHJwUWM1WmZPWHYyd2VzRDNLelRlUHgzLyswN2VDZXViTUZ0eDRZL0NCakEwTkpweDdicjdmOWxBcnVidTY5ajJJUFAzMFZweDZhaXZtelp1SWl5OXUydjNhcnJ4eUJ4b2JUVUcvTHIyU2t0ejQzZSsyN2ZQekJ4T29kM1ZMaXdtYk5ubjdZdmZuY2xIQUttNzRxcEVEUFY2dnE2OE8zbWFsb2lJU2p6OCtPdUMrK25vTDVzN054di85WHd0Kys5dGF4TWIyZmRNME41c3dkKzVFYk43YzkvdUFpSEhQUFRXdzJicjhIak1tUnNmamoyL0E3MytmaFU4Lzdmcys2dTVXY2YzMTJYajIyV3EvZGlrSHl2Njh0d2JTMlRsaVFtNmFNbVZLZWtSRXhOSE1iQ2twS1hrOTNBc0tRaTBvS01oUVZYV2lZUmdUZFYzUFVSUmxxdFZxelNlaTBRQUNuaDVpWmplQUxRQTJFOUY2WnE1aTVuSUFhMHBLU3BvTy9zc1FRZ2doQkNUa0ZrSUlJZmFMVVY1ZVhnV2dDc0FidWJtNTBXYXpPWm1Ja2dGTVl1WVpBSTREa0VkRXZTV25WaUthNmd2RmY2b29TZ2VBRnBQSjFHUzMyN2NCV01mTWF3M0RXTmZRMEZEVjBORGduK2djQkJNbVRJaUxqbzdPTEM4dnJ3akg4eCtKS2lzanNYaHhla2ozZmUrOVJMejJXdUFnTlMzTmhldXVxOXZ2OVRBRFhWMHEydHBVeE1YcGlJNGUvS0lEWFI4NTdVcjY5OTRlaXJZMkRaTW45K0RGRjlmNVZadlBuNzhWSFIwcVB2a2tlTnVUMjIvZml2ajQ0YitJbzdyYS93U0pZUkFlZlhRVUhuNTRrOSsreFl2VFVWZm5YdzAvbU1oSUhTZWRGTHdLdmJIUmpMZzREMXBhL0lkZzlucnZ2U1NzWEJtTDMvOSs2KzdIK3QvL1luSFBQV01EOWhYUHpIU2lyQ3dhMzN3VEE2ZFRnZE9wb0tkSGdjUGgvYk9yUzBGblorQ1M5ZloyRGRkZm40M25ucXRDZW5ybzNTSlVsV0d4R1BCNENDNlhmM0FkRyt1QllSQjZlcFErNy8wSEg5d2M5SVRQL2hqb2FvaERSVUZCUVo2aUtKY1IwYWtBeGdQNENzQWhFWEpQbVRJbHcyS3g1QURJSmFJY0FKTUFaQUJJVmxVMWlabXQzdlBTQVN1Mlc1aDVCWUN2RE1OWVNVUU5icmU3cGJLeXNobkF3TU1LaEJCQ0NIRlFTTWd0aEJCQ0RCUGY4TXBPQURVQXZnUHdFZ0JNbmp3NXlXcTFuZ0RnVENJNkVVQWFFVVVRVVNRenh4SlJISUFKdmw2ZklDSW9pb0xSbzBmcm8wYU4yc1RNWmN4Y3BxcHFxZFBwWE1mTW5hcXFPb25JVlY1ZTdqd1F2MkJIUjBlbnE2cTYxR2F6cFJQUnE3cXV2MllZUnJYRll1a29MaTd1R1NtWG40OFVuWjBLNXM4Zjc5ZFBPWmpvYUIyNXVkMm9yT3pmWm9KeDExMWJFQjA5Y0xYbk5kZE1ncW9HL2hKNlBBUzMyM3ZyN1lkODMzMmJjZmJaZzE5b2NDajA1QTQxWFB6TFh6WUZYTzlsbCtXZ3BxWnZXUHpwcDJVd20vZDh2alROKy9kQWd6aDdlaFJFUkF6OCtYLzAwVkdJanRaaHQrOWJyK2hneXNzREQ4bjg0b3Q0ZlBGRkxFNDhjVStMa05wYUM1NTd6bitvWXloT1A3MTF3SXJpMDA1cnhiSEh0bVB4NGpRc1daSVdzUDg1ZkZYYk45NDRFWFo3SjRnWXExYkZCTHdmQUd6ZGFzV0xMd2F2TEI5TVk2TVoxMTAzQ1lzV1ZRVTl3YkJnd1dZQWdOVnFJQ0xDZ01uay9UcGZlT0VVYk56b2Z3TGgrZWVya0pucEJIeURJVHM3VlZpdGhtOWc1VDR2ZFVUSnlzcXlSa2RIeDVuTjV1T1orU2JmejdIZFp4dUlhTisvYUtGVHNyS3l6SnFtbVdOaVlpeTZybHNBcEJKUm9hSW9OZ0FGQUFxSWFMQmhCK3k3MnFvYlFCY3pWd0g0bUprL0tTc3JLemtJcjBNSUlZUVErK0VJK2UrWEVFSUlFVDdyMXExckFmQlBBUC9NemMwMXE2bzZRZE8wUE1NdzhoVkZtUVJnQW9DSnpKelkyK0xFUnlXaVNVUTB5VGZZRW1hejJRV2d6bmVwOUZhYnpiWlZVWlJ0aG1FMEdJWlJyeWhLZlhOemM4UCs5Z0kxRE1PamFacE9SR2tBYmxCVjlUcE4well4ODZwcDA2WVZNM014Z0hLNU5Idi9NUU4zM1RVdVlIL3BZRTQrdVEzWFhWZUhmLzByRVgvOWErYnVDdGFMTG1yQzlPa2RneDRmck9KMWY3bGNnVVB1K2ZQSHcyd09Ib28yTlBoWDd2N3JYMG40NnF2WW9NY0VxeG9QdG9iK3JGWU9lSzRtVUIvemlBaGowQ3BhaDRQdzVwdkplTzY1ZE96Y0dieUNHUUEyYllyQW5EbEhZY2FNTmx4MldTT09PYVlEQVlwSGgyVG5UZzNidHdkL0R6M3dRQ2FtVDErN081eCs1WldVM2NNYmcybHJVOUhhNnY5YXpqdXZaZEQxUkVZYXVQYmFIVGo3N0YyNDY2NXhRZnArZTl1UVhIQkJFeDU4TUhQUXg5eGZOVFZXM0hpanQwZDNvSzluYXFwL2xmZnExWkVCQSs2OTFkZWJrWjd1Z3NYaXdhdXZwbURac2hSRVJocUlpakpnc1hoRGIxWGxvQ2VXK21QMjl1QjJ1NzBWNUwzVjZuRnhIaXhjdUg0SXIvaUFJYnZkUGhiQWRDSTZsWm5QQkRBcFNBVzBlWmo3Y2xOZVhsNnEyV3hPTXd3ampZalNpU2dEd0ZobUhnc2dVMVhWY1FEaUE1WmsrM013Y3kyQURVUzAwUmRzbC9mMDlGVDRmbllMSVlRUVlvU1FrRnNJSVlRNGlDb3JLMTBBMXZsdWIrVGs1RVJIUkVRa0FVaFJGQ1dUbVk4Q2tBc2dCOEJSUkJTLzkvRkVaQWFRNWJ2Qk4vZktUVVNkcXFxMkUxRjdTa3BLUjBwS1Nnc3oxeE5SQXpNM0tJcXl3ekNNQmtWUkdyWnQyMWJmMU5RMFlBbXBwbWs2TSt1OUdZRXZmTThHa00zTTV3UFlSVVJOZHJ2OWY3cXV2MjB5bVQ0dkxpNCsrRTJnRHdOUFBESEtyeDkxcjlSVUZ4b2IvUU5nQUNBQ1pzN2NpZW5UTy9HYjMweUEwNm5naGh1Qzk3QStHTnp1d0puU1VBTDhYbTF0bXQvZ3dWQUVhaXZSbjhkRFdMSENQMERQelIxNmQ2Q3FxZ2k4LzM0aTNua25DZTN0UTF2dmloVnhXTEVpRHFOSE8zSE9PVHR4K3VtdE9PcW9mVHMvRmF5S3UxZGRuUVZQUEpHQjMvekcreDY1NmFaYTNIVFR3STk1L2ZYWldMR2liOGc5ZXJRVFJVV2hWNkJQbk9qQWM4OVY0WmxuTXZETU0rbCtRMVhuemR1T2M4L2RoYlkyN2FBRTNlWGwwYmo5OWl6OCtjK2JRenF4OFBiYndmdXJ1MXlFaHg0YWpWZGVTY0hMTDY5RFZwWURYVjBLYW1zUFRQSHltREhPQS9LNFEyR3oyYVlUMFM4QXpBQXdqcG43aE1tODEvUlpJZ0lScVVWRlJacHZrUE9nUm8wYUZabVltSmhoTXBsU21UbVZtZE1BcENxS2tzYk1xVVNVVEVSeHpCeXJLRW9NTThjd2N3UVJLWU5sMnV4ZDNCWUFsUURXR1laUkJXQTlnRVptYmlvdkw5OEZJUFIrTmtJSUlZUTRwRWpJTFlRUVFvUVBWMVZWZFFEbzhMVTQrYmJmZmlvb0tCaXRLRXFoNzNKckd4SGxBWWp6OWZnMkE3QUFNUGt1dzA2RUwxZ0k5S2ZpSzFITnpNeEVabVptaDJFWWRVUlVDNkNXbWV1SWFKdXU2OXRWVmEzVGRWM1RORTFGdjlBQ2U0TDJORi9ibFR4TjA2NHlER09ueldiN1NOZjFkM1ZkTCt2cDZXbmV2SG56VGwvMW5pSHRUWUxyYlluUTM5aXhEc3llM1lqNzd4ODc0UEVaR1M0c1dsU054a2F6cnpvNWZJSzFwVGlZUXFua1pnYm16WnZvdC8ycHB3YXZrdlY0Z01yS0tLeFlFWXVQUDA1QVRjM0FnV1owdEk0cnJ0aUJEejlNeE5xMWtRSHZzMzI3QmM4K200Rm5uODFBV3BvTHh4N2JqcU9QN3NEUlIzY0dyQzRPWk9YSzRLMCtlcjMwVWlyT09LTVZCUVdEaC9rMU5SYXNXT0gvbU9lZjN6TGtxbk5WOVE2cUxDam93dTkvbjdYN1pNQUpKN1RoMGtzYkFRQS8vV2t6bm4wMkk2UmU2VmFyZ2RoWUQySmpkY1RHZWhBWHB5TXV6b080T0EvaTQzWEV4M3VRa09CQmVYa2svdkdQREwvai8vT2ZlS3hlSFRYbzU2R3RUY1hISHdmdnJmN3puK2VncDhkN1ZjU0NCWmtodlg5R21weWNuQmhGVVJJdEZzdXBSSFFqRVJYc3ZaK1ovWDVHOU5zZm9ldjZlTHZkN2lRaWs2N3I2UUJHcTZxYVlSakdLTitBeDFFQVJnTVlSVVM3ejliMEQ2MzMvcmovenpjQU9nQVhNenNCT0FFNGZEL2JTbjFESVV2YjJ0ckthMnBxRHM3MFVTR0VFRUljZEJKeUN5R0VFSWN1TGk4dnJ3VlFDK0E5M3piS3pjMU4welJ0bktxcW1ZWmhqQ1dpVEFEcFJKVEd6T20rQURwaGtFdTFZeFJGeWZGVmpJT0l3TXhRVlc5Z295aUt3Y3pCQm5EdC92dGVRVU1pRVYxTVJCZHJtdFpwc1ZnYWJEWmJQWUN0dmdCL1Y2ZVRNM1NFdjJmem9lYktLM2ZBNFNBc1diSm42S1RaYkdEQmdzMkR0a25vRlJscElDc3I5T3dtSWtLSEdxUmpTVzgvN24zcHIrMTBodi9yRzBvbHQ4bkVzRnAxT0J4OVB3bng4WUVENWIvOWJReDZlaFM4OTE3U2tOWnk4c210dVBYV2JVaE5kZU9paXhxeGRHa2FubmttQXc1SDhEVTJOSmp4ejM4bTQ5MTNrL0RFRSt0RERybS8vREp1MFBzWUJ1SDIyOGZoNVpmWERkbzMvT1dYVS8ycXJqV05NWE5tYzBqckNlUzQ0OXJ4M0hOVnVPNjZiTFMzYTVnL2YydWZ4ejdubkoxNDZhVlV3RGRBTlQrL0N4TW5PakJtakFPWm1TNGtKcnFSbE9RWnNCOTQzK2RydzRvVnNWaTdkaytWdTZKNCs5YUhFdlF2WHB5Tzd1N2dyWDE2QTI0QStQYmJHSHo0WWZCQWZLU3dhQmczYmRxMFArcTZIcXNvU2dhQVhNTXd4aE5SRFBiNjk3LzN6OTZmSGRqcjUwRy8wTnRPUktYTWJHVm1VaFRGNzhUclVER3pDMEN6NzBxbGVpSnFNQXlqanBtM0V0RTJJcXJwN3U3ZTVqdUpMSVFRUW9namhJVGNRZ2doeE1qQ2xaV1Y5UURxQWF6MGJWTnljbktpSWlNall6d2VUNnlxcWpHR1ljUXFpcEx1QzczSEVWRW1NMmNRVVlxdjZqdG03K0Znek55L01zNHZmZGc3ek5qN3VMMzMrNDZOOXQwbUV0SHh2ZmVKTVBHcVRqZjdCV2NDdU9HR09temFGSUV2dnZBR2xmUG5iME5PVGsvSUlmZFFMVnk0SHJtNUEzZVg4WGlBems0Tm5aMHE0dU5EbTIwYWFqL3NBeW5VTlVSSCs0ZmNjWEdCQnhLKy9ucktrTmFRbjkrRnVYTzM5eGtzcVduQTVaYzM0UHZmMzRtLy8zMFVQdmdnY2ZkZ3owQ3V2YllPUng4ZFdsdVFOV3NpVVZmbjN4TG1nZ3VhOGVhYmZkdHQxTlphOGRCRG8zSGJiZHVDUHQ3MjdXYTg5Wlovb0gvR0didVFuTHgvYzI2enNweFl0S2dhdDl3eXdTL0EvL0dQbTVHVzVrSlpXVFFVaFpHWjZVUkNnaHZNaE9abUUxcGFOQ3hjR08vM21HZWNzUXNubnRpT1J4OGRoWmFXdnUxVnBrenBRWFYxSkhTZG9LcU1QLzFwTTg0NnEzWFFkVFkybXZES0swUDd1ai8wMEJqODhJZjdmaElnM0pnTldGVDFHQUMvNkEyZ2V3Y2g5K3I5T1JDZ2tqcmd4NzdaRWhFSUhvTDNXd016Z0I0aWFqSU1vMEZWMVRyRE1CcUpxSjZaRzRpbzBlUHhOQ3FLMHVIeGVEcFVWVzNmdVhObngvN09vUkJDQ0NIRXlDY2h0eEJDQ0RGeW1ISnljcXlSa1pGV3A5TVpvV2xhaEtacEZtYWVaQmhHTmpOUFVGVTFWVkdVWkFBcFJKU2lLRXJjM21GMk1LSE41eG80cE5nNytOaDcyNTQvU1FPelpOd0JFQUYzMzEyRFdiT200S1NUMmpCelp2am5uV2thRUIvdkNUbmdCb0JkdTB4NDRJRk5tREdqZmNqUFp4aUVGMTlNd2ROUGowSldsZ09MRjFlRlBLaXZ0RFFhTnBzM0VMWllRcXZ5all6MHY5OUF3ekZERlIydFk4d1lKOTU0SXhsdnZCRzhuM04yZGcvV3J3L2N2cVNvcUFNLysxbER5TS81ejMvNkI5SVpHVTdNbjc4VjI3Wlo4TzIzZmR1T3ZQRkdDbzQ3cmgybm5OSVc4UEVlZjN4VXdOWXp2YTFGOWxkMWRTVFdySW5DcjM4OUVmZmZYNE9ZR08vSmhmSGpIUmcvM29IVnE2UHc2YWYrVmRGWFhiVUQ3NzdyLzFwN2g2MnVYQm1MZGV2NmZrNW56bXpHWlpjMVlPblNWQ3hZVUlOVFR4MDg0QWFBcDU3S2dOTTV0RXBqYnhCdndnc3ZyRU5rcElISVNCMVdxN0Y3NktTbWVkL1B0OTQ2SHN1WDkzMTlQL3RaUGE2N3JnNkFkK2lrWVFCdXR3S1hpK0J3S09qdVZ2YnA2b3FoSVYvSVRBRmJnK3pyeDM3UE1zQiszK1ZEa1FER3FhbzZqcGw3aUtnWlFCTVIxUUNvVVJTbGhvZzJhWnBXeDh4cVNrcEtSSHg4dkVQVE5HZHJhNnVqcHFiR0tTMnloQkJDaUNPUGhOeENDQ0hFb1VjcktDaElaK1kwVGROU21UbU5pTklBcFBvR2I2VmFMSlowSWtyMWhkbXEycS8zeEw1Y0JzN00zYjcrNE4yK1B0cnBBS0w2M2NmdnVBREJOak56SjRBNlpxNzJWZUR0Y25rUWkzNzlYTVVlc2JFNkhuNTRJeVpPSEprdFl6MGVZTm15VkxTMGFEajExRmI4L09lTnlNdnJHclIvczY0REgzeVFpRVdMMHJGMXE3ZS9kVTJORlMrK21JcXJydG94NExHRzRRMGpGeTNLd0p3NU8zRE5OUVBmZjIrOWdlUGV6T2I5ejhVNk8xVjg4RUhpUGg5dk5odTQ0NDZ0Q1BWYnVMTlR4WWNmK2ovZmVlZnRoS0lBdDkrK0JiTm1UZW5UV2dNQTdyNTdISEp6MS9wVlUxZFVSQWJzUTMzc3NlMllNbVY0WnN1Kzg0NDNxRjZ4SWc2WFhESVpmL3pqbGo3RExJTzFJNWsyclFPQWY0L3RwQ1R2aVppWUdQOFRNakV4T3E2OGNnZU9QYlpqZHhnK21PKytpdzU0NHFBL3E5WHdhejN6MFVjSnVPNjZPaVFtQmo4NUZPaDdnc2g3WXNuTCt6NjBXQUpmV1hDZ0VCR2NPcjR6YVhqZE1JdzRBR01BakZNVUpkRXdqR1FpaWlNaUN0U3FaQUE5QU9xSXlNek1VYjYySjZiQkR0cHJUUkVBTW4yM2FRQjJ0OVZpWmplQW5VVFVaREtabWdFMEp5UWtOQ1VrSkxRd2N6T0FKZ0JOaG1HMEdJYlI1SEE0R2pkczJCRCs2WjFDQ0NHRU9DQWs1QlpDQ0NIQ1I1czhlZklZaThWeUZCRmxBemlLaUNiNWhuQkZFbEVFTTF1SktJS0lyQUMwWUplSUI4UE1Cb0EyQU0wQUduMS9OakZ6RXhFMUc0YlJ5TXpOdm8rZEFOeUdZWGdVUlluUU5PMEpBQ2Z1OVZoK2p4OGc0QzVtNW44dzgyZGRYVjJOR3pac2FPcmRsNVZqbTB2aG4wdDRTTXZKR2JsWDNILzJXZnp1VmhITGx5ZGcrZklFSkNlN2tKZlhqZG16Ry9IWlovNDlveSs0b0JtTmpXYmNlV2VXMzc1Rmk5Sng0b2x0UWR1cWJOOXV4bDEzalVOeHNiZEsrZGxuTXpCNnRCTXpaKzdjNTljUWF1WDQ5T2tkV0wwNjBxL2R5ZjVZdkxnSzMzMFhEWk9KTVdaTTZEbmM2NjhubzZ1cjd6cUlHRC80Z2ZkcWdOR2pYZmpOYjJweDc3M2ordHluclUzRDczNDNIczg4czM1MzRLL3J3SDMzalEzWVV1anFxK3YyOFpYMTFkUmt3dWVmNzNrdjFOVlpjT1dWazNEeHhVMzQ3VzlyQVNCZ3YvREVSRGZTMHdQM0o0K08xbjEvK2g4WEhXM0FZdUdRQSs3MmRoVi8vT080a05vcXpaMWJpei8vdWU5ZzJKNGVGUXNYWnVEV1c0TzNnem1VdVhUVXJGcTE2aTVmeXlvQ1FCTW5Ua3kwV3EwWlJEUlIwN1RUaWVnY1poN1h2NjFWZ0NIRkFGQ2o2L3BWbXFidGNMdmRKb3ZGb3JsY3JtaFZWUk1CSkROemtxSW95VVNVek14SkFKSUFKUHR1aVVRVU5CRDM3ZXNkZ3R4L3Q1T0luTXpzMERUTndjeE9zOW5zc052dHRRQktEY01vVTFXMWZOV3FWUnNBaE5iNFhnZ2hoQkNITkFtNWhSQkNpQU1vT3p2Ym9paEtUR1JrWkxTdTZ6R3FxaFlBT0pxSXZnZWdnSWlpQmpxKzN5L3VIbVoyRUpFRFFFL3YzNWw1T3pOdkpLSnF3ekFhZktGMW84ZmphVjY3ZG0zenZ2d0NuNVdWWlUxSVNPZ2M2SkoxWmphWXVZMkk2Z0VzZDd2ZFQ2MWV2WHIxVUo5TEhCNEN0ZVpvYmpZak1ySVRMUzBhbGk1Tjg5dC8rdW10bUQ2OUF6LytjUlBlZUtOdi8yTmQ5dzVKZk9tbGRYNFYxdSs4azRRRkN6TDkya25jZSs4NGpCN3Q2bE1WUEJ6ZWZITU5ESVBRMGFHaXJVM0YyTEZPSkNaNnNIQmhCbDU4TVhWWW5pTXR6WVZmL0NMMEZpVUE0SEFvQVovL2hCUGFNWHEwYS9mSEYxelFnczgvajhNWFgvVHRaMTFlSG8wSEh4eXpPNUJkc2lRTlZWWCtMVlMrLy8yZHlNOGZuaXJ1MTE5UGhxNzNEeVRKcjVkMmYrbnBMcGhNZ1N1OGUxdlVCTm9mN0poQURBTzQ0NDRzN05qaDM5ODhrQmt6T2xCWTJJbXlzdWcrMjE5N0xRV25uZGFLNUdRM1ltSjBXQ3dHVENhR3ljUUFHSUdLbjVtOVYwTUFCSStINEhJUlhDNEZEZ2VocDBkRlJJUXhwSk1mdzJEM0oyN2p4bzJOdnBPa1pRRGVCRUIydTcwQXdBVkU5QU5tSGtORTBRQ3MvYWNWKzNwc04vckM1S0dpL1B6OGVNTXdraXdXUzdKaEdCTUFaQUVZVDBUakFhVDRudFBLekJZQVZ0L05URVFXQUJZaWlrWGZJY241QU03cHJRYTNleHZucndOUUNxQWNRSm5INDJsazVpNW03dXJxNnVxdXFha1ptWmZYQ0NHRUVFY1lDYm1GRUVLSVlaU2ZuNStnS0VxV29pZ1RBR1F4ODNnaW1nQWd5MlF5amZmOUFqNGdadllRVVRNek53Sm9KS0lHMytDdDNqOGJpYWpCNlhRMnVseXVoZ054K1hWTlRZMG5NVEZSUitCdzJ3MWdOWUF2RGNQNHpPMTJmK1ViaGlrT0l4NFB3ZUh3OWdOMk9oVllyY2J1dGhEOWJkNXN4Y3FWTVg3YmlSaS8vR1U5R2hvQ0I1aXhzZDRLM0huenR1T0xMK0xRMkdqdXM3K21KZ0pQUHBtQnVYUDdWaEhQbU5HTzJGZ1BtcHI2M3QvaklkeDg4d1E4Ly93NmpCbmp3bkJKVDNmQllnblUzbVQvZTNqM0NyV1grTjZXTGswTkdBN1BtdVhmTy91UGY5eUtXYk9pME56YzkvNnZ2WmFDMGFPZHNObTY4UFRUby95T2k0clNjZU9OMjRlOHRrQmNMdkliaEFsZkVIMzk5WHVldytQeHI2Sk9UbllIYlNlaktPeDdIUC85Z2JZRjg4Z2pvM2NQZjkxYlJJVDNmZHEvNVF0OGZjS3Z2WGJTN284blQrN0dNY2UwNDVwckp2bmRkeURQUDUrTzU1OVBEN3IvdlBOYWNOZGRXNGIwbUFjUWw1U1VsQUVveTg3T3ZpOGlJaUpQMDdUcEFJNW01cWxFTkFWQUhMdy9QOVNodENmcC96eXJWNi9lQldBWGdBMEF2dDU3WjFaV2xqVXVMaTdKTjFBNTJUQ01KRVZSVXBrNUVVQXlFYVg2cXNPVGZZRjRraS84M3MwWHpoL3R1NEdaMldReXRRRFl4c3piVENaVHJkMXUzOHJNdFVSVXErdjZWby9IczcyeXNuTDQvb0VSUWdnaHhMQ1FrRnNJSVlUWUQxbFpXZkh4OGZHbkFEaU9pSTRCTU5GWFZSYmgrMlZhN1YvWnRoZWRtZXNCckdXMUY4c21BQUFnQUVsRVFWVG1LZ0JyQVZTN1hLNnFpSWdJZDJkbnA5c3dESmZENFhEWDF0YTZBQnpNQnEwNk0rdjlsdTR3RE9ObEFNODZISTUxVVZGUjdTVWxKWEtaOXdoMHpUV1RncmJtY0xzSlRxZmlWMjE3OGNXTnU5dEo5UGY4ODZrQjJ6dWNmbm9yeG85M29MTXpjSithcUNqdld6b3kwc0J2ZjF1TFcyNlo0SGVmcFV2VGNOcHBiY2pQNzlxOUxTWEZqWWNmM29oZi9lb292NVloYlcwYTVzMmJpQ1ZMcWhBVk5Yd2hkQ0NCK25yLzduZmJjTjU1d1FlSEdnYmg1Sk1MUTNxc2dUUTNhM2orZWYvcStPenNIaHg3ckg5cmp2aDREKzY3YnpPdXZucVMzd0REaHg4ZWc4aElQV0M0UEhmdWRpUW5EOCszK1R2dkpHSG56a0NoZkZPZnl2TmdJZmRnWFpvQzdRKzF0L21MTDZZR3ZOb0FBT2JNcWNleVpha0JRKzd2ZmE4RE9UbmRxS3FLeExubnR1QVBmOWlLZi8xcjhIN2Vod3ZmU2RaaUFNVzV1YmxtUlZFU3pHWnptcTdyTXhSRitTRVJaUTdVY21SLytDcXN0L3R1L1ptS2lvcE1yYTJ0SmszVFRLcXFtb2pJWkxGWUp1MFZhaGY1S3NKMzgvMjhUdmFGNUhZQVRFUUdFYmw4clUrY21xWTU3WGI3T2dCZjZycitXWGw1K1VvQUVub0xJWVFRWVNZaHR4QkNDQkdDZ29LQ0tGVlY0OXh1ZDV5bWFUbEVkQ296bjZnb1NnRUF2K1RETjVDTGZlMUVPZ0IwQVdnSHNJNlppd0Y4cSt0Nm1hOUs3VkRFdnBZb2RRQTJHSWJ4dXNQaFdGeFZWUlZhWTF0eFNPdnNITDVlMHMzTldwQkJpNHhmL2NwYjRCOXNrT0RlclNTOHJVdmE4ZTIzc1gzdVl4aUVPKzhjaDVkZVd0dW5tbnJ5NUI3Y2M4OFczSHl6ZnpDK2VYTUU3cnh6SEI1OGNQTit2TEtCN2RoaHhvWU5FWDdiVFNZRGtaSEJ3M1ZQa0htRW9mWUQ3N1Znd1ZpL1h0d0FjUFhWTzRLR3dVVkZuYmpoaHUxNDVKRXhmdnU2dS8wZjY1aGoybkhCQmMxRFdsY3dIZzhDaHZJeE1SN01tZFAzUXBDZUh2OWtPaVhsd0oxUCsvVFRlUHoxci82ZkV3QVlQNzRIbDE3YWlHWExncmVsdWZ6eWV0VFZXWEQ1NVVOck4zTzQ4VlUzTi9odTVRQ2V6c3JLc25vQ25iVTQ4TnpGeGNXQjNqUmJBWHphKzhIa3laT1RyRlpyUG9CQ0lwb0dZQXFBZUFCUlJCVGxheW1tQVlqd0RjRUV2RC9qeHdFNFc5TTAyTzEySjRCdm1Ia0ZnQlZFVkszcmVudG5aMmZIcGsyYk9nL3lDV29oaEJEaWlDVWh0eEJDQ0JGQWRuYTJKVEl5Y2hJUkhVVkVPWXFpSE1YTVI1bE1wc2xFbElqQXd4OTFYNHVSbXIxdVd3ekRxREVNWTR1dTY1dEcwaVhPaG1FOFIwU1BOemMzcjZxdHJSMjVFeEhGQWJWc1dTcmNidjlROHFTVDJuRFVVZDYzalNsSUhXZi9WaEx6NW0zSDdOa3hmbFhoN2UwcU5teUl3TlNwM1hqcXFReDg3M3Z0c051N2NOcHByYmo4OG5vc1h1emY1bUg1OGdRc1h0dzk3TUhqeXBVeGVPV1ZGSHorZWR5d0JxL3FFTTQ3ZlBoaEFwWXZqL2ZiUG5seU4wNDVwWFhBWTMvMnMwWnMyQkNCOTk0YnVObzRJY0dOdSsvZU1tajFkS2plZVNjWjI3Zjc5N3ErN0xKR3hNVDB6UUFiRy8zZk1HbHBCeTdrL3Q3MzJwR2YzNG5WcS92MjFpWmkzSDc3MWtHcjdNODZhK0RQK1pIc1VPOW52VzdkdWhZQS8vWGRBRURMeTh2TFVGVjFuS0lvWTRob0xETm5Bc2drb3JFQXhqSnpBdEdlTWNxK3E3Wk9KS0lUZlQzSWQ2bXF1aWt1TG02ajNXNnZadVlxWGRmWDZicGVWVmxaT2J3REE0UVFRZ2l4bTRUY1FnZ2hoRTkyZHJZbE9qcjZEQUEvVkJUbE5HYU9CUkFCSUJLQUVxanJDRFBYTXZPL0FYekZ6TVV1bDZ0ZTB6VEhybDI3SExXMXRjNjloM2VOTkdWbFpSK0hldzNpME5iY3JPSFZWd05YdVBhdnpnMmsvN2ZVNU1rOStQNzNkK0hERDcyVjRZckNtRFdyQ1ZkZlhZZm9hTyszVW1scEZKNTdMaDFYWExFRGwxOWVqMnV2clVObFpTUysrU2JXNy9ILy92ZFJ5TS92MnU5QmxKMmRLdDU2S3dHdnZaYUNtcG85YmZYajR6MStmY1QzVmFoaGNuVjFCTzY1WjJ5QVBZeWJiOTRXMHVQY2NjZFdyRjRkaGExYmc0OElPUFBNVmlRbERVK3c3SEFRRmk3MFB4RVJFK1B4Nng5dUdNQ21UZjRWOHVQR0hiaXNORHJhd09PUGI4RDExMmYzQ2JwbnpXcENZV0hYZ01jT2hvZ1JHV2tnSXNLQTFhcERWWUdtSnBOZjVYeHNyQWNKQ1I0d2U0ZXV1bHplZnZnT2h4THdKSkk0WUR3VkZSWGJBR3piYTVzcE56ZlhZaGlHeFdLeFdCVkZ5ZEIxdlVoUmxGTUJuRVJFR2IxMzlMVTdTZlRkam1abVExRVVwNklvWFNhVHFjMXV0My9IekIrNFhLNlBaSmFGRUVJSU1id2s1QlpDQ0hGRUdqTm1URVJVVkZTQzFXcE5BSEM4cXFybk1QTnBSTFE3S2RzcjFOYVp1WTJJMnBpNUZVQXBNeS8zZUR4ZlZGUlViQXpiaXhCaUgwVkU2RUVyaDNzSFRnYnFzZDNmczg5bXdPSHdEK0NPTzY0TlU2ZDI3OVBhcnJoaUJ6NzZLQUZqeHpweDk5MDF5TXZyK3pnMU5WWjRQSVFubnh5RkR6NUl4Snc1TzNEbm5WdHc2YVdUc1d0WDN3cGd3eURjZGxzV1huNTVIUklTZ3ZRSkNjRjU1K1hCNWZKL25iMDl4WWZINE8xS1dsbzAzSGpqUkw4KzVBRHdneC9zaE0wMmVDQzdZNGNaRHp3d1pzQ0FHd0JlZlRVRnhjWFIrTld2Nm5IR0didUdWR25lMzZKRkdYNURRZ0ZnOXV6RzNTY3ZlbFZWUmZxMVlTRmlUSnJVczk5aDc5ZGZ4eUFweVkxSmsvd0Q4K2hvQXc4L3ZBbXpaMDlHZmIwWm8wWTVjZjMxZXdhZTl1OWpEZ0FjNUV0Mi9QSHRXTFNvQ3VucGJpUW51NkQxKzQzcjVwdkg0ei8vU2VpejdVYy9hc2F2ZjkxM3dHb3ZYWWRmajN4eFVMa3JLeXZkQUhyUGxtMEg4QjJBcHdFZ0p5ZG52TlZxUFVGUmxCbStQdDlKekJ4TFJERUFMTDZUNVJHK1B0OFRpV2lXeFdKeDIrMzJTbVplRHVBVFpsN3ZkRHBiMXExYjF3WmczLyt4RWtJSUlZNWdFbklMSVlRNGtwanNkbnNoRVUxalpqdUFBZ0JUaVNnTy91MUgzTXk4bm9qV01QTnF3ekNxQVZRM05UVlYxZFhWN1Z0Nkp3Nks3bTRGWnJQaEZ5d2RhdHh1OG12WDBaOFI1RHFBWU9GYXFCWXVYSS9jM0lIZnhnNkh0NUxVNmZSV2svWWY0cmhsaXdWdnZaVWM4Tmdycjl6M0FzV3NMQ2Z1dUdNcnpqeHpGeUlpK2o1blc1dmFKeXl0cWJIaUQzOFlqK2hvSFRmZHRBMTMzVFhPTDV6djdOU3dibDBrWnN4b0gvUzUzM29yR2MzTi9xMHlBZ1hjQTIwL0VGcGFORngxMVNUVTEvdUh4Y25KTHN5YkYzZ29hSytHQmhPV0xrM0Y2NituaEx6dWpSc2pjTnR0NC9IWVk2TXdhMVlUWnM1c1FWemMwSUw5bWhxcmJ6QnBYOUhSSGx4OGNaUGY5ZzgrU1BEYk5ubHlENktpRExTMjd0L251N0l5Q2s4L25ZNkxMbXJDTDM5WjcvZGE0dU05ZU9DQlRaZ3o1eWpjY2NlV1B1Ky9RTitMZ1lKdkFNakljQ0VqWS9nNlU2bnEwSHUyaTRPbnFxcHFNNEROQUY0QW9FMmJOaTNMK0gvMjdqdStxdnArQS9qek9lZU9iQkpJQW9RZ0tKRVJRcElMYXRYaXJvdTIxbGxIaDFxdHJmM1ZhdDJqdG5WcnhUM3JxZ01YU2dVSGpycXJvdFdRNUFiQ01FQUNJU1FoZyt3N3pqbmYzeC8zSmlTUVFBSkpUbTd5dkY4dlhuQlBiczc5M0N4eW4vdTl6OWV5cG9oSWhvaE1WVXJOQ0hkOXA3WFhuSVEzNDh3UmtSeWwxSjgwVGRzY0V4UGp6YzNOTFFCUWFGbVcxK3Yxcm1QZ1RVUkUxSHREL09FZkVSSFJYcE5aczJabDZicCtGb0NmaWNnNHBWUmN1RU96QzZWVUVNQi9BYndqSXU4Q3FCR1JsdVhMbDdmMWFwa2xEUW1ISFpZTGhLc3VYQzRMTGxmb2I3ZGJ3ZW0wb1BVeUo2dXQ3YjVJK3JycjlvWEwxYnNXR3NzS0JXR21HZnJqOTI4UGppMUxrSmUzZkpmdjMxT1l2YmNoZDI5RVJTbEVSWms5N3BsMnh4MFQwZDErY2djZjNJaFpzL2F1NHVHa2sycTdQZTcxeG5aN1BDVWxnSk5PcXNQcTFURjQ5ZFh0Z2VxKys3YmhycnMyWU1xVTNsVmQzSDMzeEQ3TjZmZnYvTVYwOTkwVGNmLzkzVzlpdUd2UzQ0K1pyVnVkK1AzdjkrOVNsYktkd2kyM2xDRXhjZWZQazJFQS8vdGZBdDU0WXd3Ky96eXgyODlYYjJ6WjRzYjk5NmZqa1VmU2NOUlJEVGpoaERvY2NrZ2pYSzdkZnlIZWR0dEVHTWJPSDZleno5Nkt1TGl1TXpjMDZOMCtjWEx3d2J0L2dxSTNHaHAwR0lhR0JRdkc0dlhYVTNEaWlYVTQ5dGg2SEhoZ1U4ZlBoWmt6VzdGZ3dlcWR2bWE2VzBuZDB5YWlOS0laeTVjdkx3RlFBdUI5QUk2TWpJd1lwOU1aNjNLNXBtaWFkcXhTNm5nUjhZaUlDNkhBV3dQUTN2dDlJb0EyWGRlYlBSN1BCZ0JMRGNOWVhGUlV0SUsvaHhBUkVlMGFRMjRpSWhwVzVzeVo0Mnh0YlUxMnVWd1RSV1NlaUp3Q0lHdUhUYUtnbFBLTFNCMkFHc3V5bGltbDNtOW9hUGk0dExTVU80Z05FNVlsOFBsMCtQcTV5cmU4Zk9mTjh3YUtVdDJIa2oydElCMHM3NzJYaEcrLzNia0RHK0c2a2Q0cUs0dkNqQm05ZTJHRVlRamVmTFA3elJKLy9PTTZBTUFsbDFUZ2l5OUdZZk5tTjM3d2cwYk1uNzhlTVRHaEp5U3FxNTE0KyszUnFLaHdZOE9HS0pTVjdicXVveWRUcHJUaGlDTzI0YWlqR3ZERkZ3a29LZW5hSCszM2EvRDcrMzdlbmxidHIxb1ZqY3N2bjlKajkvZUZGMWJpb0lPYU9pNzdmSUp2djAzQTU1K1B3c2NmSjJMYnR0My91bi8wMGZVNDk5d3FQUDc0ZUN4Yk5xckg2d1dER2o3NElBa2ZmSkNFbUJnVGh4elNpRU1QYmNRaGh6UjJ1ekhrNHNWanNIeDUvRTdIbzZOTm5IMTI5VTdINzdwcjRrNWQxUUR3b3gvVjcvWSs5TWJXcmR1ZnVQTDVOTHp4UmpMZWZUY0puMzNtaGFadHp3KzdlMUxFN09hNW5zN0JkM056NkJVUGJ2ZjJKOWY2YTlQT2RvWWhhR3ZUNEhRcVJFVkY3SFlQSTQxUlVsTFNDS0FSd0JZQVh3RDRXM1oyZHFxdTY0ZUhhOUorQUNBMXZLbDF0SWpFQW9nRk1CYkF3UTZINCsrelo4OWVhVm5XSWszVDNsWktiZkg3L1RXUnRKRTFFUkhSWUdESVRVUkV3NExINDBsUlNoMXFtdWFoMGRIUmh3RElCYkJqdW1JcXBWWXJwZkxEZlpyNVRVMU5CZUVIb0VSRFRrOHJiM3U3Z3JTN1lBNjdDRlI3YSs3Y0J2enhqNXZ4MGt1cHFLdmJIaHdlZUdCakQ3M1EzUzlBUFAvOHFaZ3d3Yi9iMWZWS0FWdTN1dERjdkhNQTZuUmFIU3UvbzZNdDNIampScnp4eGhqY2RGTlpsenFZeEVRRHI3MlcwdWVOSWtVVWNuSmFjT1NSb1dBN1BYMTdndjNaWnowSHduMWxHTExUeXVndnZrakFOZGZzMTIzdk9RQWNkZFEybkg5K0pRb0xZNUdYRjQvLy9TOE9oWVZ4dmE0alNVd000cHByTnVHNDQwTFA3VDM4OERvc1hUb2E5OXlUdnR0d3ZMVlZ4MGNmSmVHamowTDFJbWxwZmh4N2JIMUhyL1NHRFZHNCsrN3VWN1NmY1ViTlRsVWhqejQ2SHUrL1AzcW42MDZaMG9icDA5dUFYWHc5OS9Sa0VBQzB0VzMvV0t4YnQvT0dsblBtTk1QaDJQMEMyZTVXbzNmKy9uenR0UlE4L1BDRUxtOTNPcTJPMEx0ejNVaGo0ODRmMjlkZVM4SFNwZHZ2djFLaCt4VU1odjYwdi9vREFLNjRvaHpubkxQemt3UVVPYnhlYnpXQTF3RzhQbTNhdEhpMzI1MHBJam1hcHVVcXBYSkVKQXRBQXJhdjlKNmxhZG9zQU5jQXlJK0tpdnJXNC9Ia0thVytMaWdvV04valMyNklpSWhHRUliY1JFUVV5ZlRjM053ZmFKcjJCNlhVa1pxbUpTaWxZZ0YwcEJGS0tVc3A5YjJtYVlzTXcxaWs2L3FtbXBxYTV2THk4alo3UnlmYXZaN0M3TjdXVGdTRDNWOXZiemV4aTR1emNQNzVWVGpubkdxOC9ub0tubmxtTExadGMvYll4WjJZMlAwZENRWTFsSmJ1SER6MnhTbW4xR0RNbU8zblAvREFKaHg0WU5OTzEzTzVGSDcxcXlyY2M4L3VLMGwwWGVHQUE1cHc5TkhiY05SUjI3cWN2N1ArM0F5d3U4OXBSb1lQbzBZWjhQbDJEdWF6c2xxZ2FRcEhISkhUYlFDN0sxRlJKazQ5dFFZWFhGQzEwK2RtM3J3NkhIcG9BNTU2YWp4ZWV5MjUxK2V1cTNQaW1HTkNZYm5QcCtIcXEvZnRkb1BNcUNnVHYvNTFWY2ZsNW1ZTmQ5MDFFVXVYZHI5Sy84SUx0Nzh5b0tldjUvYmozYTJjL3VjL3grUE5OOGRBS1dEejVwMWZoVEYzYmtOdjdsNjNuNS9kZlI4R2d4cUNRUURZL2E2ZHJhMTZ0NnZZYWZoYnMyWk5FNEJ2QUh3elo4NGNaeUFRaU5OMWZaU0lISzJVT2xWRWZ0U3BZaTFhUkE1VlNoMGlJajRBalI2UFo2MklMQXdFQXErdFdMR2lhamMzUjBSRU5Hd3g1Q1lpb2tnaTA2ZFBIKzF5dVNacG1uYWlwbW0vQWpBTlhUZU5EQUNvQmJCUktmV0JpQ3pKejgvUEI4RFhkbFBFNldsRmJqRFl1K0N4cHhDdXZ6Wk1kTHNWZnZHTGFweHlTZzArL0RBUnMyYzNkM3U5eEVRVGt5ZTM3WFdndmFQazVBQisvL3ZlMTZPY2ZISXRIbjg4RFMwdE80ZUpEb2ZDZ1FjMjRiamo2bkhFRWR0NnRjRmlJTER6eC9lQUE1cXczMzQ5ZCtRb0ZWcTEyNXR6alJzWHdHT1BmWThMTHBpSyt2cnRLK1luVGZMaGdRZldvYmJXZ2ErK1N1ajF5djc0ZUFObm5ya1ZaNTlkM1cySGQ3dkVSQk5YWGhsYUxmem9vMm5oelNCM0hlaGVmLzFHekp3WnFwNTUrT0UwckYvZi9lZjY3TE8zSWlrcE5QQW5uNHpDM1hkUFJGVlY5NnZyRHo5OFc4Y3FjK3ppNjk3dkQ4MFdHN3Z6ZlRKTjZiRmlTTmRWUnpDL0t6MTlIL1VVdWhQdHFieTh2Q0NBK3ZDZlp3QThrNW1aR2VkeXVVNFRrZE5FSkJOQWN2aVZhdEVpRWgydU5Ubk01WExkN3ZGNDNqZE44d1duMDFsUVcxdGJYVnBhMnMrRlhVUkVSRU1YUTI0aUlvb0VqdXpzN0RtNnJoOHZJa2NvcFdZREdOVTVkVkZLVlNtbFBoT1JUeTNMK3M2eXJHS3YxN3QzdTk5UlJMcmlpdkl1TlFIYk8zSkQvKzd2bnR4ZE1jM09HMCtHd21XZmIvdWYzZWt1K056VjhSMTF0NUlXNFpXMi9Ta214c0pKSjlYdDhqb1hYVlNKNjYvZnQ5OXVjOXk0QU82N2IxMnZ3dWgyTVRFV2Z2U2plaXhaRXRyY1VDUzBZdnU0NCtweHpERzlDN1k3Nnk1MFBlR0VPcHh5U3ZjYlp5SzhPci83a0x2N3o4bWtTWDQ4OE1BNlhIREJWQVNER2xKVEEzajAwUklrSmhwSVREUncvZldiY09PTmszY3hwY0xzMmMzNDZVOXJjZXl4MnhBZDNmdm4rOUxTQXJqMTFsSmNlT0VXdlBqaVdMejk5dWh1NXp6eHhMcU9YblFBK0wvL3EwQnFhZ0F2dkRDMlM1MU5YSnlCYzgrdFFrT0Rqai85S1FNclZuUy9rU2pDbTRiZWZITlpsMk9kcTBjNmEvOTZiZy9aZTJ0WHEvUTc2K243alNFM0RZYmk0dUptQU04QmVNN2o4VXdDa0JQK1BlaFFBQWNDR0NXaFovcmpSZVIwaDhOeGlsTHErOFRFeE85eWNuTCtxNVQ2ajlmckxlWEdsVVJFTk53eDVDWWlvaUZyOHVUSlVhTkdqVHBSMDdUTHdxdVhSZ0Z3ZGxxMWJTcWw4aXpMK3FlbWFlOEZBb0hHNHVMaUZqNlFHOW1HVTFkdFQyRjBiMFBxeHNidVErNm1wdjROdVh2aitPUHJJYUx3ekRQalVGSVN2Y3NlNVo1RVJWbVlQcjBWeHg1Ymo1TlBya0ZVVk4rLzFZOCtlaHVLaTJQeDR4L1g0b1FUNnBHU3N2T0dpYjNWVStqYTMrZWFPYk1WMTE2N0NRODlsSWJISHZzZTQ4WnQzMjl1M3J3Ni9QZS9vL0RCQjBtZDNrTmgxcXdXL09oSDIzRHNzZlhkYmdyWkY1TW4rM0hERFJ2eGh6OVU0TFhYa3ZIbW0yT3daVXRvZFhSTWpJay8vN204eS9Xam95MzgrdGZWT1BQTXJYanV1YkY0K3VseE1Bd052L2xORmVMalEwOGtuSE5PTmY3KzkwbmRodWFUSnZudzJHTWxIZGR0MS9QM1EranIvSmhqNnZIMDAyTjc5WXFCcUNnTEYxOWMwYXY3MzNQSTNidlB2NmFwTHAzY3ZXRVlza2ZmSXpTODVlZm5sd0VvQTdBME56YzNUaW1WcW1uYUNRRE9BWEJBdUJ0SEJ6QmRSS1pwbW5hcVVxck80L0Y4WVpybWsxNnY5elAyZHhNUjBYREZrSnVJaUlhVXpNek1PRjNYMDUxTzUwbEtxUXNCWkloMFdYdmJCS0RDc3F6UERNTjRjc1dLRmQvWk9DN1JnT29wK0d4dDNidVFlOXMyWjdmSEI5cHh4NFhxSjlwWHRhcys1SDY2cnVCMjcvM3pWM1BuTm1MdTNQN1phN1kvUSs3dUtsUTZPL25rV3Z6d2g0M2RodkpYWEZHTy8vMHZIdG5aelRqc3NFWWNmbmdEa3BQM0x0anVUbEtTZ1lzdXFzUnZmMXVKZ29JNHZQMzJhS1NrQkh0Y0RlMTJLMXgwVVNXT1Bub2JIbjk4UE00K2Uvc1RVTWNmWDQrMHRBQXV1V1FLbXBxMlB5U1pOYXNaOTkrL3Z0c2U5NWFXWFg4L3VOMEtUejMxUFI1OU5BMWZmSkdBbWhwbngyYU5DUGVCcDZRRWNlQ0JUVGp0dEJwTW51enY5bnc3NnFtWHZIUDRmZFJSMnpCOWVpc1NFMDJNR21VZ0ljR0V3MkhCNVZLNzNWaTFKKzBiVHZyOW9iOERnZEMvQitKelN4SEhLQ2dvMkFaZ0c0QzFBQjdLeXNxYTVYQTR6aE9SRXdDTUN5OE1pQkdSR0FCbjZicis4OW16WnhkWWx2V1lZUmlmMU5YVmJhbW9xT2pieXgrSWlJaUdNSWJjUkVRMEpHUm1abzV6T3AwbmFwbzJEOERoQUZMYnMyMmxsQVZnSFlEM1JPUlR3ekQrNS9WNk4zUEZOZzEzVjF5eEdWZGNzWG1QM3o4M3R3VjVlY3Y3ZGFiK29Pdm9VMjNHVUhYWFhSc0FiT2pUK3pnYzJPUFBTVStyenBPVGcvandRKytnVmZHSUFCNVBNenllN2p2WWQ1U1I0Y1A4K1R0L25HYk5hc0g5OTYvREgvNndQL3grRGFlZVdvT3JydG9FbDZ2N0grMkhITkswMjQ5ZFVwS0JHMjdZMk10NzBqdkp5Y0hkM3U3a3lmNWVoK2E5NVhRcU9KMG00dUw2OWJRMFBLa1ZLMVo0QVZ3K2E5YXNXNXhPNXc4QUhBemdtUEFLN3lnUjBRRE0xalR0U1pmTHRTazFOZld6MU5UVWoveCsvL3VyVnEzcS9lWUdSRVJFUXhSRGJpSWlzbFZhV2xyTTJMRmpyd0R3U3dBVHdxdU8ycU1hVXluMWpXbWFEeG1HOFdrZ0VLZ3ZLU25wM3hTQmlHZ1lHTXl1K2Y2VW05dUN1KzdhZ0VCQWVyVUpKQkh0V2xGUlVUMkE5d0I4T0hQbXpBZGRMbGNXZ04rSnlNODdQZjZmS0NLL0FIQktWRlRVVm8vSDgwcHJhK3REYTlhczZWMkhEeEVSMFJERWtKdUlpQWJkNU1tVG94SVNFakowWFQ4SHdNVWlrb2pRaW0wRklBQ2cycktzUEtYVVBZV0ZoY3ZZSDBsRU5Id2RkbGlEM1NNUURVZkd5cFVyNndCOER1RHpPWFBtWEdtYTVoOUY1Q2NBSm9ZM3JJd0ZFQXZnMnRqWTJNdHljM01YS0tXZWREZ2NhL0x5OHZpTlNXUS9QVzIvekFrdTNUVjZNRzdNaEprQWdUMmRkdTJVbGpwNS85emN3YmdwMDdJTUNhck5HemNXMVEvRzdkSEFZOGhOUkVTRFpzNmNPVEZLcVJNc3l6cEZSSTRHTUw1OTFiWlN5Zy9ndjVabExWRktmZXIxZWxmWVBTOFJFUkhSY0pDWGw3Y0Z3QTFUcDA2OUx5WW01aUFST1VZcGRhS0l6QWhmSlVwRUxoQ1JVNVZTeTNKeWN0NVRTaTMyZXIzbHV6azFFUTJRU1JrNTJlTEFQUUsxLzJEY25nNU5BMlRNWU54V2QwUkVVOEJKb3F2REJ1UDJkSWZtaDBPOW5wYVdkalAzS0JnZUdISVRFZEdneU03T1BzR3lyR3RGeENNaThUdFVraXcyRE9NZVhkZFhGUllXTmdLSS9MSmVJaUlpb2lGbTdkcTFOUUNXWm1Sa2ZCUVRFM09YcG1tSGlNaTFJbktnaU9nQVJnUDRzYTdyeHlpbC91VHhlQlkwTlRYZFgxSlMwajg3OWhKUnJ5a05XWnJJWEdCd1ZsZDNiajZMaVltR3RxYzdKL2ZsTmtYZ2Ryczd6eENMMEt0TUJ2NjJBU2pCUEN0bTdEMEFRKzdoZ0NFM0VSRU5HSS9IazJLYTVoeGQxNjhUa2NNN3ZjbFNTbTBCOEtsbFdmTUxDd3Z6YlJ5VGlJaUlhRVFKNzNGU0RXQUpnTGV5czdPUDBqVHRNazNURGdDUUVsN1p2VCtBbStMajR5L056YzI5UTlmMU4vTHk4c29BR0hiUFR6UVNXS2F4VE5NY2VTSnljT2ZqKzAyZUJIZVV1K2QzM0V1NnB1T1lvdzVIUWtMOGdOMUdPeEhCQVhNOE9PYkl3MUZSV1RtZ3QxVlRXNGV0VzJzNkxpdUZOZ0J2VktLSlQrSU5Fd3k1aVlpbzMyVmxaWTNWZGYwTUFLYzdISTREQWNTRTMyUXFwVllvcFJhS3lBZjUrZmtGZktCRVJFUkVaQ3ZMNi9WK0JPRFQ3T3pzQTNWZFAxWkVUbEZLNVlpSUppS2pBZHhsV2RaRkhvL25QZE0wWC9SNnZkOXh6eFNpZ1ZXK2JtVkordjdabHprY2VGb2dNOXVQSDNQVUVUanJqTk1RTlVCQnQ5UGhRRkpTSW5SZEg1RHo3MmhxeGhROGVNK2QyTll3Y0ZuemxzcEsvTzNXdTdxRzNGQ1ArZzN0WVlTZTlLTmhnQ0UzRVJIMXE1eWNuSjlybW5aRGVQVlBkUHR4cFZTVlV1b1d2OS8vNzFXclZsWHpnUkVSRVJIUmtHSjZ2ZDZ2QVh5WGxaWDFoSzdyODNSZHZ3SEFGQkhSQU95dmxKcWk2L3BaSG8vblhhWFUzd29LQ2tydEhwcG9PQ3YvM3Z2TnBHblRmZ3FKV2lJaXN3RGdsZGYralNuNzdZdWZuM2F5M2VQMW0ram9hRVJIUi9maW1uMVhWMStQNXhhOGd1SlZxenVPV1VyZEcyemMrdGRLZG5FUEt3eTVpWWhvcjJWa1pDUWtKQ1FjQWVEUEFJN3E5Q1lmZ0FLbDFIUDUrZm5QQUFqWU9DWVJFUkVSN1o2eFlzV0tLZ0QvQXZCQ1RrN09XWnFtWFFnZ1IwUVN3M1Vtdndad1JtNXU3ak5LcWVjYkdocThwYVdsUHJzSEp4cU95dGFzMlRBcEkvczhPUEdZUUE1cWFtN0dYMis1QXhEZ3BIa25JQ29xeXU0Umg2emEyanJjOW85NzhkYlM5d0FBQ21pRnBSNHlXMnB2cXFpb2FMTjdQdXBmQTk4aVQwUkV3MVo2ZW5xMHgrTTVLUzR1N2ttbDFBdWRBbTVUS2ZVdGdNc0NnY0RQOC9QekgyZkFUVVJFUkJSeGpNTEN3Z1ZOVFUxbkFQaXRVdXBscFZRRFFsMjYwWnFtL1orbWFZc1NFeFB2eWNuSjhUQmpJQm9ZWlNYZTVTcW9MbFpLTFFlQVFDQ0FHMis2SGMrLytDcDhQajYvMUozeThzMjQ0ZSszWXZGYjcydy9hS21IZ3VLL3U3eThuQUgzTU1UL2dJaUlhSS9zdDk5K28xSlNVdjRGNEhsTjAzNHVJcU1RcWlWcHNTenJPcC9QOTdQbHk1Yy9zV0xGaWsxMnowcEVSRVJFZTY2a3BHUnJmbjcrNjM2Ly95S2wxRHlsMUZ2dGJ4T1JkQkg1dmE3cmIrZm01dDZhbnA0K01KMERSQ05jV1lsM2VjQnFPMTRwbFE4QXdXQVFEejMrQk41ODV6MjdSeHR5NnVycmNjdWQ4L0dmanovdE9LYVU5WGVqcGZhbXphdFgxOW82SEEwWTFwVVFFVkdmekpneFkxSlVWTlJaQVA0aUluSHR4NVZTcFVxcGR5ekx1dG5yOVZiYk95VVJFUkVSOWJmaTR1Sm1BRjhCT0duV3JGbHpuRTduTlFDT0ZwRXhBTkkwVGJzdUpTWGwzREZqeHR5a2xGcnE5WHJMN1o2WmFEaXBXTHUyWmxKRzlvVnc0Q2tSOGJTMHRPSnZ0OXlCMk5nWUhIdjBrWEM1WEhhUGFMdkd4a2JjZmU5RDJ3TnVwWHhLMUQ5TFYzdHZCeEMwZXo0YU9GekpUVVJFdlRKdDJyVDQzTnpjQzZPaW9sNENjSE43d0IxK3llb2pBTTRKQkFLWE0rQW1JaUlpR3Y2S2lvcnlXbHBhTHJBczZ3SUFDd0cwSXJTeU8wM1g5UWQwWFYrUW01djdoMW16WmlYWlBTdlJjRkpXNGwydURIVmhlM1dKUHhEQTVkZjhCYysrOERKYTIwWjJDMGQ1K1daY2ZjUGY4ZXFpTnpxT0tZVUhnaXB3Q3dQdTRZOGhOeEVSN1ZaMmRuWldkSFQwRWszVEhoQ1JRMFdrZlluQU40WmhuRlJYVjNkbGZuNytzdUxpWXZadUV4RVJFWTBRYTlhc2FTb29LRmpTMHRKeW9XVlp2d0N3SnZ5bUtCRTVRdE8wK1E2SDQ5OGVqeWZINWxHSmhwV082aEpMZll0TzFTV3ZMVnBzOTJpMnFhN2V5b3FTRVk1MUpVUkUxQlBKek15YzZIYTd6eENSdndHSVIyamxkZ0JBQ1lCbnRtN2QraWczN1NBaUlpSWEyZGFzV2RNRVlIRkdSc2E3OGZIeHZ4T1JDNVJTMDBVa1drU09CUEMxeCtONXdEVE5mM3E5M2pJQWx0MHpFMFc2aXJWcmEvYkptSG1lSm80RjdkVWxkOHkvSDhuSlkwWmNkVWxqWXlQdW5IOS8xNG9TNEg1V2xJd3NYTWxOUkVUZHlzM05QY250ZHI4Z0l2TTdCZHoxU3FtN0RjTTRMVDgvL3g0RzNFUkVSRVRVcnFTa3hKK2ZuLytRYVpwbktLVnVVa3B0RHI4cFNrU3UxRFR0WlkvSGN6NkFrWk8rRVEyZ2pTVXJpenRYbHdSR1lIVkplMFhKNHJlWGRoeFRDdEZyTytvQUFDQUFTVVJCVkEvQTEzQVhBKzZSaFNFM0VSRjFrWnVibStqeGVKN1ROTzA1QUllRkQ1dEtxU1hCWVBEQVFDQndjMUZSMFdxYnh5UWlJaUtpb1VrVkZoYXVMU2dvK0lkUzZpaWwxRnNBREFDNmlCd0U0QUdQeC9OdWRuYjJOTHNISlJvT2RsVmRZcHFtM2VNTnFGMVZsSlNXbG02emRUZ2FkQXk1aVlnSUFEQjU4dVNvM056Y240bklseUx5YXdDalJNUlNTcTBGY0dsVFU5T1pLMWFzV01mZWJTSWlJaUxxQmFPZ29PQjd2OTkvdW1WWnYxVktGUUlJaWtpc2lCenRjRGcremM3Ty9sTm1adVk0dXdjbGluUVZhOWZXV0taeG5sTHFhd0Jvcnk1NTQ4MTNFQWdNejRkdkRRM2JLMHFVVWxCUXJVcFpkNVN1OXQ3T1Z4eVBUQXk1aVlnSXMyZlB6a2hLU3JwZlJQNGxJcGtJVlpNMEs2V2VOQXpqOU9YTGx6OVNVbExpdDN0T0lpSWlJb29zeGNYRmdZS0NnbWNCL0V3cE5WOHBWUjErMHppSHczR3YyKzEreHVQeEhBNUF0M2xVb29pMnNXUmxzUUhySXFWQ0s3b0RnUUJ1K05zdGVIYkJ5MmhyODlrOVhyK3EyRktKeTY2NnJxT2lSQ21sbElVN0d3TE5yQ2dad1JoeUV4R05jRGs1T1hNQnZBbmdJaEZKUXVpWGhHMldaWjJkbjU5L1NWRlJVWkhkTXhJUkVSRlJaTXZQenk4cktDajRxOC9uTzBncDlXNzRzQTdnQkFCTFBCN1BaVGFQU0JUeHlsY1hGUVdzdG5sS1lSa0FCQTBERHovK0pCWXRlWFBZVkpmVTFOVGkxanZuNDdNdnZnTENBVGVnYm5DYUxmK29YNysrd2U3NXlENE11WW1JUnFqcDA2ZVB5Y25KK2IybWFXOERtQ0Vpb3BTcUIvQ3NwbW1UQ3dzTDN3NzNKeElSRVJFUjlRZHoxYXBWWlg2Ly8yVExzcTVTU3BWSlNLS0l6TS9OelgxbjFxeFpzN2lxbTJqUFZheGRXd1BML0kxUytFb3BaVFUzdCtDMnUrN0ZXMHZmaS9qcWtzYkdKdHgxNzRONDd6OGZBVUM0b2dTM2xhNzIzczFYSGhORGJpS2lFU2duSjJkbWRIVDBnNXFtUFNJaW94QjZCdng3cGRRbFBwL3Zrcnk4UEQ0RFRrUkVSRVFESWx4aGNwOWhHTDlXU3YxYktSVUVBQkU1d2VsMHZ1VHhlSDRMd0duM25FU1JxblJ0MFdvemFQME9rQzhBd08vMzQ5b2JiOEtUejc0UXNkVWxtOG8zNC9KcmJzQ2l4VzhDblNwS0dvTk44N2s0aThDUW00aG81TW5OelQxVzA3U1BBSndsSXBwU3lySXNhN0hmNzU5ZFVGRHdZbkZ4Y2JQZE14SVJFUkhSc0djV0ZSVjl2blhyMWw4Q3VFNHAxU3dpR29Bc0FBOTZQSjZsTTJmT0hHMzNrRVNSYXRNNjd3cWpPWGhLZTNWSklCREVZMDg4SFpIVkpUVTF0ZmpyelhmZzQ4LytDN1JYbEloMUJTdEtxRE9HM0VSRUkwUjJkbmFxeCtPNVdkTzBEMFJrYlBoQlJBMkEyNXFibTg5bHVFMUVSRVJFZzYyOHZMd3RQei8vSHN1eVRsSktmYTJVOG91SUU4QXhMcGZyMWR6YzNBUHRucEVvVXBXWHI2enJYRjNTMnRvV2NkVWw3UlVsbjMzeEpkQzVvbVJWMFgyc0tLSE9HSElURVkwQU9UazVFeHdPeDhNaWNpVkN6M3hiQUw0eFRmUDgvUHo4bTB0S1NocnRucEdJaUlpSVJxN0N3c0pQZkQ3ZnFRQWVDYS9xRmhINWthWnBMK1RrNUZ5VW1abnBzbnRHb2toVXVyWm90VEtzU3dCOGkzQjF5WFYvdlJrTFhua05iVzF0ZG8rM1N4VmJLbkhEMzIvdFVsRWlTdDJ2MnF4NzdaNk5oaDZHM0VSRXcxeFdWdFlCSXZLMVV1cDBBTkhod3d0OVB0L0ozRnlTaUlpSWlJYUtWYXRXYmNuUHo3OEd3TStWVXEzaHc5TjBYWC9BNVhMZGtwYVdGbVB6aUVRUnFhekV1OXhvTnVZcGhjOEJ3TzhQNE40SEg4RUxyeXdjc3RVbGxaVlZ1T0Z2dCtLZDl6NEFPbFdVNkVicnpSczNGdFhiUFI4TlBReTVpWWlHTDgzajhaem1kRG9YYXBxV0xpSUNvTWF5ck52eTgvTi9WVnhjWEduM2dFUkVSRVJFT3pEeTgvUGZOVTN6QndDK0NTL0lpQktSSzhlTkcvZnM3Tm16TSt3ZWtDZ1NsWmV2ckFOd2J1ZnFrbnNmZUhSSVZwYzBOamJoOXJ2djYxSlJBcWdiV0ZGQ3U4S1FtNGhvR01yTXpJenplRHczaWNqaklySXZRczk4ZjIrYTV2OFZGQlQ4aGF1M2lZaUlpR2dvODNxOUt3S0J3QytVVW84Qk1NUDd5WnlobEhvOUp5Zm5LQUJpOTR4RWthWjBkVUZwNStxU1FDQXc1S3BMMml0SzNuNzNmU0M4Z2x0WnVMZlJhSDNFN3Rsb2FHUElUVVEwek15Y09YTzAyKzErVkVTdUFaQU1BSlpsVlZtV2RVcGhZZUZyZHM5SFJFUkVSTlFiSzFhc1dLZHAyaFdtYVo2amxHcmZKRDFiMDdUbmMzSnlmbWp6ZUVRUnFiMjZ4TExVUjlpaHVpUVlETm82VzNjVkpVcXNTOHJNbGx2cnVJOFU3UVpEYmlLaVlTUTdPenZWN1hZL0NPQVhBSnhLS2I5UzZyMUFJSkJiV0ZpNEVvQ3llMFlpSWlJaW90N0t5OHNMRmhZV3ZtNVoxb1VBMW9jM3BFd1hrYVVlaitmczlQVDA2RjZjaG9nNktTOWZXUmNJQkM2d0ZEN3NYRjN5K3VJM2Jhc3VxYW10NjFKUkFxV2FMR1ZkVzdhcTZCR3dvb1I2Z1NFM0VkRXdNWHYyN0JtNnJpOVFTcDBqSXBwU3lsSktQZUR6K1g3RC9tMGlJaUlpaW1CV1lXSGhRc013ZnFHVStnb0FORTJMQi9CRWNuTHlOZE9tVFl1M2UwQ2lTTE5sdzZveVphakxGR1Fad3RVbE45MzJEN3o0eW12dytYeURPa3ZGbGtyODVhYmJ1bFNVV0ZCM3RpTHcyS0FPUWhHTklUY1IwVERnOFhnbUthV2VCZkNqOEFhVHBvajh2cUNnNEMrclZxM2FZdmQ4UkVSRVJFUjdTWG05M3ErRHdlQ3BTcW1QbEZJS1FLeW1hZGZIeE1ROFpQZHdSSkZvWTBuaFNyTTVlRko3ZFVrZ0VNQzlEejZLbDE1OUhZWXhPTnM0VlZWdnhWWFgvUlVmZlBneDBMbWlSRFBtMTZ4WjB6UW9ROUN3d0pDYmlDakN6Wm8xYXpxQWhTSnlrSWlJVXFyR3NxeExseTlmL2d3QWUwdlZpSWlJaUlqNjBZb1ZLNnFDd2VENUFONFFFUk9BVTBUTzlYZzhpN0t6czFQdG5vOG8wblN0TG9IWjB0cUsrZmMvakRmZWZIdkFxMHZxNnVweDUvejdzT3gvMzBJcHBicFVsQlFYMjlPYlFoR0xJVGNSVVFUTHpjMmQ1M0E0bG9qSVFRZzk2OTFzbXVZbDI3WnRleHFBYWZkOFJFUkVSRVQ5YmNXS0Zac013N2hRS1hXelVxb0ZBRVRrSkYzWDc4dkl5RWl4ZXo2aVNOTlJYYUxVcHdEZzgvdngxMXZ1eEhNTFhrWmJXOXVBM0diRmxrcmNlUFB0V1BMMnUrMkhncXdvb2IzQmtKdUlLRUo1UEo0Y0VYa1l3UDdoUXcxS3FSTzhYdStycGFXbGcxdWlSa1JFUkVRMGlJcUtpdW8xVGJ0VFJHNEg0QVBnRUpFejQrUGpuMlhXUWRSM0cwc0tWNHBmVG0rdkx2SDcvYmovNGNmeHpITUwrcjI2WkhQRkZseDEzVi94N2djZkFoMGQzTllmV1ZGQ2U0TS8rSW1JSWxDNG91UWxFZGszM01HOTBUQ01YeFVVRkh3RlFOazlIeEVSRVJIUlFNdkx5d3MyTmpiZW81UzZEMEFyQUYxRTVuazhuc1V6WnN3WWIvZDhSSkdtdExSZ1crZnFramFmRHc4Ly9sUy9WcGZVMWRYajFydm1kNmtvVWNDZk5xNHVlcElWSmJRM0dISVRFVVdZbkp5Y2c1eE81NzlGSkJPaFo3MjNHSWJ4RzYvWCt3NERiaUlpSWlJYVNVcEtTdno1K2ZsL3N5enJLZ0FOQ0ZXWG5CZ1ZGZlZRWm1ibU9Mdm5JNG8wTzFhWCtBT0JmcXN1YWE4b2VmOC9IN2NmQ2xoUWR3WWJIYy8wdytnMHdqSGtKaUtLSUxtNXVaTTFUYnRYS1RVZG9ZQzd4alRONDd4ZTcwY0FMTHZuSXlJaUlpS3lRYkNnb09BSkFMY0RhQXRYbDV6c2Ryc1puQkh0Z1kwbGhTdmhDL3hLS2ZVZXd0VWxEejMyQkJhOHZIQ1BWM1J2cWF6Q2pUZmQxcm1peEZLV3VqellXSE4vUlVWZWEvL2VBeHFKR0hJVEVVV0lyS3lzaVpxbS9WTkVmaWdpb3BTcVVFcWQ1L1Y2VjlvOUd4RVJFUkdSell6bHk1ZmZxNVM2Q1VCanVMcmtSSS9IODhyMDZkUEgyRDBjVWFRcEsxdTFwUzJvemxVS2J5b0ZzN21sRmZjKytDaGVlZjNmZlE2Nks2dXFjZk1kLzhBbm4zOEJGZW9vMlFiZ0QyVnJ2WTlXVkZRdzRLWit3WkNiaUNnQ1RKczJMYzNoY0R3TjRMandJWjlTNnVxQ2dvSVBXRkZDUkVSRVJBUUFNUEx6OCs5UlNsMERvSDN6dXBPam82TXZTMHRMaTdGNU5xS0lVN1hPVzIwRWcxY0E0YzBvQXdIYzhZLzcrbFJkVXJHbEVuKzk1WTR1RlNXdzFOOENqVnRmR01EUmFRUml5RTFFTk1TbHA2ZEh4OGJHWGk4aXh5RDBzcTZnWVJobkZoUVV2QXdnYVBkOFJFUkVSRVJEaUtGcDJ0TktxVWNBQkVYRURlQ3E1T1RrMCswZWpDZ1NsYTliV1FKZjhOeU82cEpBb05mVkplMFZKUjkrL0NuUXFhSUUvc1ludUlLYitodERiaUtpb1UyU2s1UC9EOEJ2UkVRRDBLQ1V1dHJyOWI3TkRtNGlJaUlpb3AzbDVlVUZHeG9hN3JRc2E0RlN5aElSdDY3clQzZzhubDhEY05nOUgxR2tLUzB0cm15dkxnRmc5S2E2WkZjVkphV2xwYjVCdnhNMDdESGtKaUlhd25KeWNuNHJJbjhCRUEwQWxtVTkwOWJXOWpRRGJpSWlJaUtpbnExZnY3Nmh0YlgxYWdBdkFJQ0l1RVhrbnR6YzNCOHpDeUhxdS9icUVxV3dGSjJxUzU3ODEvUHcrYnBtMXVXYks3cFVsQWpReklvU0dtajh3VTVFTkVUbDV1WWVxZXY2M1NJeUNxR1hkbjBVQ0FTdVhiTm1UZFB1MzV1SWlJaUlhR1JidTNadERZQ3JsRktmSS9UNzlCZ1JtWitWbGJXdjNiTVJSYUx5ZFN0TDJvTFdienRYbHp6NnhOTjQ4ZFhYRVF5R21qU3JxcmZpbXIvOHZVdEZpY1dLRWhvRURMbUppSVlnajhlVEtTSjNLS1hpbFZLV1V1ckxwcWFtVTR1TGkvdTJqVFVSRVJFUjBRaVduNSsvRmNBVkFJb2tKTVBwZEQ0eFo4NmNaTHRuSTRwRVZldTgxVzFCZGE2Q3RRUkFzSzNOaDNzZWVCZ0xGeTFHK2VZSzNITEgzVmoyemJjQWdFNFZKVSt4b29RR0dydW9xRitKYWNMOS9UcFk4ZFVEZTBOS3dWSFY2VFpZM0VERFNHWm1wZ3ZBZkFBSGlZZ29wVXFVVWxlWGxKUTAyajBiRVJFUkVWR2t5Yy9QL3k0N08vdlB1cTR2RXBGUkluSzBaVm56MDlQVEx5NHZMMit6ZXo2aVNGTzF6bHU5ei82ekx0Y2NGZ1RhejN3K1AyNzd4ejE0YytsNytQYTc1YUVyS2RVRUpUY0ZtcXBaVVVLRGdpRTM5U3Z4K1pIODNJdFEyZ0MvU0VBQld1Zk5EZmlhQkJwRzNHNzMzUUNPRDI4MENhWFVud3NLQ3BiWlBSY1JFUkVSVWFUeWVyMGZaV2RuWDZqcitxc2lvb25JbWNuSnlWK1dsNWMvRlhxRVNVUjlzZkg3b3ZWanAyUmZGT1ZFVUJPYzd2UDV0d2ZjQUN4TFhTNkJoZ1VWRlJWY3dVMkRnaUUzN2JWeXE5NDNHU2t0RXRwTUFIcFQ4NkRldm9oWVNxbHRnM3FqUkFORHo4M05QVk5Femc4L2RkTm1HTWExWHEvM0hic0hJeUlpSWlLS2RIVjFkZStrcEtROEFlQUNBRkVpY24xMmR2WnFyOWY3WDd0bkk0cEVWZXU4MWFNek1pNFk1WWdWaUp5a2xISkFwTUV5MVo4MnJ2VnlCVGNOS29iY3RQY3FLbG9sTHZsMnBhc3pvYlNZd1IvQUtqT2dGZzMrN1JMMXI1a3paMDRUa2F1VlVuRUFMS1hVb3RiVzFuL2FQUmNSRVJFUjBYQlFYbDdlbHBpWU9OL3BkT2FJeUNFaU1sblg5WHRuekpoeDBxcFZxN2JZUFI5UkpLb3JLV21NMjMvVzFacXUxUUk0d0ZMcW54c2R3VmZ0bm90R0hvYmMxQzgyclBVdVNKczZkYWtyNEJqMHI2bG10OWxTczJaTjAyRGZMbEYvYzd2ZER3UElRYWlpcEJqQXpTVWxKWDY3NXlJaUlpSWlHaTVXckZpeExqczcrK2U2cnE4V2tWZ1JPY0R0ZGo4SDRIaldsaER0bVkzZkY2MVBuamJ0U3BmaFRLeFlaMVVCeFlGZXZCdFJ2MkxJVGYzRnFsaTd0c2J1SVlnaVVXWm1wc3Z0ZGw4TDRDaUVBdTVteTdMK1dsaFkrTDNkc3hFUkVSRVJEVGRlcjdmYzQvR2NvWlJhSUNLalJlUVFqOGR6Vm41Ky9xc0FMTHZuSTRwRTRjV0hYSUJJdHVGMmZVUkVObk00SE1jRHVEUjgwUVJ3VzJGaDRXS2J4eUlpSWlJaUdyYWFtcG8rQnZBU0FBTkFMSUEvWldkbnA5azlGeEVSN1JtRzNFUkVOcG94WThaNFhkZi9KQ0tqRVZyRnZkRHY5ei9NRlNSRVJFUkVSQU9ucEtURUh3d0cvNkdVMmlBaEIrdTZmclhkY3hFUjBaNWh5RTFFWkNPWHkzVWFnQ01RQ3JnM0tLVWVLUzR1YnJaN0xpSWlJaUtpNFc3RmloV2JBUHdWZ0M5ODZPS2NuSnlmMkR3V0VSSHRBWWJjUkVRMm1UVnIxbjZhcGwwbklzN3dvWDhWRkJSOFkvTllSRVJFUkVRalJuNSsvbXVXWlQwR0FDTGkwRFR0SDFsWldWUHNub3VJaVBxR0lUY1JrVDEwWGRlZkU1SDIzcjgxK2ZuNXQ0WTdBWW1HUFg5QVlQQ3JuWWpJVnFZSitIeGk5eGhFZGpOYlcxdHZWMG9WaEM5UGM3bGN2NXN6WjQ1ek4rOUhSRVJEQ0VOdUlxTEJwM2s4bnZORXhJTlFUVWxOTUJnOEg0Q3llekNpZ1NTYTFRSW9Qd0FzZVRzSkw3MDZCa0VHM1VSRXRqQU1ZTkhpSkx5ME1MbjlVRkJCTmRrN0ZaRTkxcTVkVzZ1VWVnQkFvNGhvU3FsZldKYVZZL2RjUkVUVWU3cmRBeEFSalRRelpzd1k1M0E0NWdPWUpDS21pRHplMHRMeVlsMWRuV24zYkVRREtYNU1ZcVhBT1ZFRXM0SkJEZDk4RndmTEVuaHlXK0hnYnlSRVJJTW1FQUNlZmk0RmQ5K2ZocGFXMEE5Z1phbTNnb1o1VDFOOWRhUGQ4eEhaWWRTb1Vlc2NEa2VPaU13UWtYZ1JTZHl5WmN2cmRzOUZSRVM5dzRlVVJFU0RMRDA5L1dKTjA4NFRFVkZLclJLUnExYXVYTG5WN3JtSUJscGpiVzFUWEpSanFlYUtQa2hFcGhpR2hnSnZMSFJkd1pQYkFwMnZMeU1pR25DR0Niendjakx1ZjNnODJ0ckNBYmRTbndhYXRwNVdzWEZkcmQzekVkbWx0clkyTUhyMDZHVzZybDhxSWdKZ1prcEt5dktxcXFxMWRzOUdSRVM3eDVDYmlHZ1FUWnMyTGMzdGRyOElJRVlwcFN6THVyR2dvT0EvZHM5Rk5GZ2FHeHVOaEpqVXQ4VXBVMFZraW1tS1hsZ1VnNFE0RTFtWmJkQVlkQk1SRFJqREFCWXRTY0xkOTAxQWE2c09BSWF5OEo3eUJjNHRMOTlRYi9kOFJIYmJ1blZydy9qeDQ1MEE1a3BJWm1KaTRtczFOVFZ0ZHM5R1JFUzd4cENiaUdqd3lNU0pFeDhWa1lQRGw3OW9ibTYrZ2pVbE5OSTBORlQ3WWthbGZLV0xUQlNSckdCUXcvOVlYVUpFTktEYUswcm0zNWVHbHRid0NtN2dMYVdzUzh2V3JkeGs5M3hFUThYNDhlUFhpTWdKQUZKRkpGSFR0STFWVlZYTDdaNkxpSWgyalE4amlZZ0dTVTVPemx4ZDEyOEVFQVBBdEN6cnpGV3JWbTIwZXk0aU96VFZWemZHUlR2ZllYVUpFZEhBNjdHaXBISHJhZVdsSmF4TUkrcWtzckt5ZWZ6NDhVa0FEZ2ZnRXBHa3BLU2tkMnRxYXBydG5vMklpSHJHaDVCRVJJTWdJeVBEclduYUw1VlNTZUdha2tVK24yK1YzWE1SMmFtOHZMek5hclhPVkVxOUFTRGc5MnQ0L0tteGVPbVZNUWdhZGs5SFJEUThHQWF3YUhGUzU0RGJVQmFXcXJiQU9SVVZGYTEyejBjMEJDbkxzaFlxcGRZQ2dJZ2NIQlVWTmMvdW9ZaUlhTmU0a3B1SWFCQk1uRGh4dXFacHQ0dElQSUFHeTdKdUtpNHVMcko3TGlLNzlWUmQwdGFtNFlBNUxhd3VJU0xhQzRFQThPZ1RZM0hmZytOWlVVTFVCNVdWbFhWang0NjFORTM3U1hoeDRDeE4wNTVzYW1vSzJqMGJFUkYxanc4ZGlZZ0dRVnBhMmkwaWNtVDQ0dkxDd3NJYkFiQ0xtNmpINnBJWU9CMnNMaUVpMmxQdEZTVVBQam9lUGg4clNvajZxcXFxNnJ0eDQ4YjlVa1JHaTBoU1hGeGM1Wll0Vy81bjkxeEVSTlE5c1h1QVBURTZJeU5obE9iZVY0aytYZ0VUQkZxYzNUTVJqV1JLV1MyQTJpekszTkpnK2piVXIxL2ZZUGRNUTBsMmRuYVdydXZmaVloYktSVzBMT3VuaFlXRjc5czlGOUZRczg4K3M1SzBHTzFwRWZreEFGZE1qSW1yTHF2QU9XZlZ3dW13ZXpvaW9zaGhHTUNpSlVtNDdhNTBORGQzVkpSOG9IeitDOHZLVm0yeGV6NmlTSkdUay9OTFhkZWZCYUFycFlvTnc1aGJWRlJVYi9kY2tZWVpEdEhRTWx3em5FaDd5S2hObkpyOVExMlRHd0RaVDBRbFFDRlJCRzY3QnlNYXlVU0pINUFHaU42WW9EazN4ay9Odm4zald1K25YS2tNQUJCTjAyNFdrZmFmVTBzS0N3di9ZL05NUkVQU3hvMUY5V2xUc2k1MU9mU0FhSEptYTZ1T2Y5eVhocXBxSnk3OVl4WGNMbVgzaUVSRVExNGdBRHoyNUZnOCtVd3FXdHM2S2tyZVViRCt6SUNicUc4MFRYdGZLYlZDUkhKRVpMTEQ0VGdld0N0Mnp4VkJtT0VRRFVIRE5jT0pwTG9TbVR3OSsyK2F5Rk1pTWhXQ01ZREVpVWlrQmZWRXc0K0lBeUt4QUVhTHlMNmFKdWVNR3BQcWJLaXQrc1R1MGV5V201dWJLeUkzU09qall3YUR3VjlVVjFkWDJqMFgwVkRWVVYzaWpQS0l5UDZzTGlFaTZyMGVLa3IrRTJqY2VnWXJTb2o2cnJLeTBqZHUzTGdKQU9hS2lFdEVmQWtKQ1IvVzF0WUc3SjR0QWpERElScXFobW1HRXpFL1hDWlB5ejRlMFA0aUVncm1MYmNiZ2ZRSk1FY253b3FLc25zOG9oRk44L3VoMTIyRGMzTUY5TFkyQUhCb0l0ZE1tanJyeTdLMVJlL2FQWitOTkJFNVJVUVNFWHFRdWRUbjg1WGFQUlRSVUZkZVh0Nkd5WTdUSmtjbFBpTlFweHFHNW43c3liRndPQlIrYys1V3VKeDJUMGhFTlBRRWc4Q0xyNDdCZlErTmg5K3ZBVUJRS2ZWV1E2RHBOL1VWRmExMnowY1VvU3pMc3Q3V2RmMDhBQk9VVXNkSFJVWE5BTUJ1N3QxZ2hrTTBkQTNYRENjaVF1NlV5Wm5qUkxSYkVQN2g2TnQvQ3VyT09BWEd1TEd3WW1PaFhDNjdSeVFhMllKQjZNMHRjRlJWSTJuUllrU3ZYZ3VJT0VUWDVxZFBuZW90WDd0MnM5MGoyaUU3T3p0WlJJNEc0QVRnc3l6cjdaS1NraWE3NXlLS0NLV2x2c0NVckd0Y0RsMFR3Wmx0YlRvZWVtd2NHaHQxVnBjUUVlMmdoNHFTcFVxcEs0ZEx6eWFSWFF6RFdPNXdPTDRFOEhNUlNSR1I4eGh5N3hvekhLSWhicGhtT0JIeG90OFlsKzVSb3FZQWdCa2RoZHBmbndQL2pPa3drNUw0dzVGb0tIQTZZU1lsd2o5OUttb3VPQmRtVEhUN1d5YnBXdFRCOWc1bnEvMEFISXpRS3U1S0Vma2s5SmlUaUhxall0MktUVVpMN2ZuS3NwWUNRRnVianFlZVRjV1R6NlFnYU5nOUhSSFIwR0NZd0lKWGt2SDRVMk8zQjl4Sy9TZlFVSDFPMlJydkJydm5JNHAweGNYRkFjTXc3bXUvckduYWhXbHBhVEgyVGpXME1jTWhHdUtHYVlZVEVTRzNRRXNBeEFVQS92MHpZS1FrMnowU0VmWEFURXlFTDNNR0FFQVVIRkJJdEhzbXUyaWFkazJuVjh4OFdGQlE4TDNOSXhGRm5QTHk4clpTZitOcHlsSUxvWlRmTURRODl1UllQUDFzQ2dKQnU2Y2pJckpYSUNCNGZrSHlqaFVsLzI0SU5KMVJ3WW9Tb243ajlYcS9Wa290QzE5MGpoMDc5bUtiUnhyU21PRVFSWTdobE9GRVJNZ05RWklndFB1dU1UcUovVTFFUTVoeU9tQWtqdzc5RytMUWdORjJ6MlNIN096c2FacW1uWURRYXFxZ1lSajMyRDBUVWNRcUxmVUZnc0dyTE1oYkNLL29mdWl4Y2JqL29YSHdCOFR1NllpSWJPSDNDeDUrZkN6bVB6QWVMUzJzS0NFYUJBKzEvME1wOVl1TWpBeTN2ZU1NWWN4d2lDTEdjTXB3SWlQa2hyamJWME1xdHh2UWRic0hJcUtlNkRxczZOQ3I5MFNnSzlGRzVFdjVkRjAvRjBBVUFJakk0cUtpb3RWMnowUVV5U3JXRjI4TU5sYWZxNVQ2RDFoZFFrUWpuR0VBejcrWWpDZWVTWVhQeDRvU29zR2dhZHFuQUxZZzlQdjlwSVNFQkkvZE13MWR6SENJSXNZd3luQWlKT1FtSW9vY0dSa1pDUUJPUTNnVnQxTHFFYnRuSWhvT0tpb3FXa3ViYTMvRzZoSWlHc2tDQWNGekx5Ymova2ZHSVJCZ1JRblJZTm15WlV1RFV1b3pwWlFTa1hqTHNnNWpwa0pFTkhUd0J6SVJVVCtMaVlrNUFFQnErR0p4K0E4UjlZZnk4cmFlcWt0OGZsYVhFTkh3NXZPRktrcnVlV0E4MnRwWVVVSTBtQ29xS2xwRjVFc1I4UUZ3aXNnUFo4NmNHYkhkdFVSRXd3MURiaUtpZnFacDJpRUFFaEI2S2VPblRVMU5qWGJQUkRTYzlGUmQ4dUFqWTFsZFFrVERsbUVBLzN3NnRVdEZpYVhVcDZ3b0lSbzhwbWwrQ1dCcitPSmhJakxXNXBHSWlDaU1JVGZSRUtFRkFuYVBRUDFnenB3NXlTSXlWMFEwcFZTTGFacGZsWlNVK08yZWkyaTQ2YTY2NU5rRkthSHFFbTVHU1VURFRIdEZ5VCtmVHQxZVVRSXMyZFphZnlvclNvZ0dUMkZob1JkQUVVS0xXVVk3SEk3ajdKNkppSWhDR0hMVGtEVit5UktNWHJiTTdqRUdUZnBMTHlIanZ2dmdxcW14ZXhUYUM0RkFZRHlBSDRRdlZ1dTZ2dHpta1lpR3J4MnFTM3krVUhYSlBRK01nOC9Ib0p1SWhvZk9GU1dkVm5CL1lCbm01UTBiTjliYlBSL1JDR05hbHZWYSt3VVJPY25lY1lpSXFKM0Q3Z0Vvd2xrV29pc3FFTGRtRFJMejg5R1lsWVdxRTA3WTY5TzZ0MnpCdVBmZWc1Z21Sbm05S0QvckxBUkhqZXFYa1R1TFg3VUtMZnZ0Qjh2dDd2ZHo5NFdydGhaanZ2a0dZcHFZY2ROTktEL3pUTlRPbld2clRMUm5kRjMvaVlna2hTK3VXYjU4ZVluTkl4RU5heFhyaXpjQ09IUFN0T3kzTkUyYjExNWQ0dk5yK01zMUZYQTZsZDBqRWhIdE1jTUFIbngwTEo3ODExaVladWpKTzZYVWY4cFdGNTRFd0xKN1BxS1J5RFROTnpWTk13SG9Jbkw0dEduVDR0ZXNXZE5rOTF4RVJDTWRRMjdxRmIyNUdjNXQyK0N1cVlHN3VocFJsWldJcnFoQVZIazU5RTQxRzlHYk5xSDJrRU5nN0dVZ25iNXdJY1EwQVFCSmVYa1k1ZldpNXJERHNPVW5QNEVaRjdmWDl3Y0FVajc2Q09rTEY2SXBNeFByL3ZoSEtGM3ZsL1B1aWZGTGxuVGNYOTN2eDZUbm4wZDhjVEUyL3VwWHNLS2pFYk5oQStKWHI0WnlPbUU1blZBT1IranY3bVpXQ21KWkVOT0VGZ2hBQ3dUUU5IMDYyaVpPSFB3N05qS2QwLzRQMHpTZnMzY1VvaEhES211cE8zMVM3SmduTk1FWkN1SmV1R2dNVWxPQytPMzVXK0Z5TWVnbW9zZ1RDQWhlZUhrTW5sMlEwaDV3QjVXbDNxaHZxLzg5QTI0aSt4UVZGZFhuNXVaK28ybmFvUUFjMGRIUkp3QjRyUmZ2U2tSRUE0Z2g5d2dWdldrVGRKOFBtczhIemU4UC9kdnZoKzczUTI5cWdxdXhFYzc2ZWppM2JZT3pvUUZhTU5pcjh6cmEyakR4cFpldzRlS0w5M2kyMFY5L2pWRXJWM1k1cGdXRDBJSkJtRkZSZTN6ZURrb2gvZVdYa2ZycHB3Q0FoSlVyc2Mveno2UHMvUE83WEMzMXd3K1I4dkhIc0Z5dVVManNjRUJwR3FCcFVMTDlaZkNpRkdCWm9XRFpNS0FaQnJSQUFDMlRKNlAwdDcvZDdUaHhxMWRqek5kZmR6bG11dDBJSkNmRHVXMGIvTkhSaU4yd0FSUGVlR09QNzNMWnIzN0ZrSHNRWkdWbFRSR1JUSVJXV2JYNi9mNTM3SjZKYU1Rb0wyK3pKc1plZzlqb0tBMDQzZS9YOE1qajQ5RFlxT1BQbDFRaUtvcEJOeEZGRHA5UDhPZ1RZL0hVc3lsZEtrcUN3ZUJWckNnaHNwOVM2azBBaHlKVVdmSlRodHhFUlBaanlEMUNUYnZ6emw0SDEzMlZsSitQcHM4L1I4M2hoL2Y1ZlIwTkRVaC85ZFdkamxmODlLZW8vT2xQdXh3Yjgvbm5pRit6QnFVWFhBQm9mYWlYRndGMldBRTladGt5K0ZOU1VQbVRuM1FjMC94K3VQZWlIOXVmbXJyYjYyaUJBUFpac0tETE1WOXFLa291dXd5QjVPUTl2bTJ5aDY3cjgwU2svWXZ4UTc1c2tXaHdiZHEwcHFKemRZblByN0c2aElnaURpdEtpSVkreTdLVzZMcCtXN2l5NUlpMHRMUVliZ0pMUkdRdmh0eDdRRXdUU1oxVzNnYVNrOUU4YlZxUDF4OVZVQUM5cGFYN04yb2F6T2hvQk1hTVFkdUVDZDJHdGE3YVdzU3RYdDNqK1pYVENTTXVEcTBUSjhLTWorL2RuVkQ5ODBEZmNqb1JIRFVLd2FTazBOK0ppUWpHeDhQY2s0NXJ5OExrcDUrR1k0ZVBWZFZ4eCswVWNJOWV0Z3o3dlBnaVJDbFlUaWMybm50dUtMenVwZkl6em9CejJ6WWs1ZVYxSEJ2LzVwdG9tekFCRFI1UDMyZmZReE5mZUFGUjFkVWRsODJvS0t5NzlGSUczQkZLMDdRVDIvOXRXZFpTZTZjaEdyRllYVUpFRVlzVkpVU1J3ZUZ3MUFMNEhzQjBwVlJjY25MeXJJcUtpbS9zbm91SWFDUmp5TDBINHRhc3dlVG50bGZ0K2tlUHhzbzc3K3p4K21tTEZ5TzZvbUszNXpWaVlsQTdkeTRxNTgyRGZaYkdyd0FBSUFCSlJFRlVHUlBUY1R5bXRMVEw3ZlZFQVdpWk1nV1ZQL2tKR21mTzNPVjFaVGNodHhLQkdSdUxZRUlDaklRRUJCTVRFVWhNUkNBcENjR2twTkRmWThiQTZLZCtiQUFZLzg0N1NOZ2h6Szg5K0dCc1B1MjBMc2NtTEZ5SXNSOSsySEU1K2F1dllMbGNLRC9uSFBTYXBxSDBONytCczdFUmNkOS9Ed0FRQUpQLzlTK3NTazlISUNVbDlERnd1MFBkMStIKzY0NjZrdkE1b0ZTb0F6dmNndzNUaEdZWWtHQVExbTQ2dnBNLyt3eGp2dW42ZTlDbXM4NkNQeVZscCtzMlRadUdzblBQN1pqRmNqaENmM2R6RzlKZW5XSlowQUlCaU4rUDFzbVRlLyt4b1QweWRlclVaQkhKUW1pMVZVRFg5Yy90bm9sb3hHSjFDUkZGSUZhVUVFVU9UZE5hbEZKRkFLWURpTlYxUFFzQVEyNGlJaHN4NU40RG93b0t1bHgyMTlVaGV0T212ZTQ4ZHJTMll1d0hIeUF4THcvckxyMFV2bkhqK3ZUK0FpQnUzVHBrUFBBQUtvODdEaFdubjk3emxYY0l1VmRmZXkyVXl3WFQ3WVlaRXhNSzJmdXdNbnB2alY2MkRPUGZlcXZMc2FacDA3cGRvZDJVbVlua3p6L3ZzdUZsNnFlZndvcUpRY1hKSi9mNk5wWFRpUTBYWG9nWmYvODdIRzF0QUFEZDU4T1lMNy9FbHBOUFJ0VzhlYWlhTjIrdjcxdDM0b3VMa2Y3S0sxMk9iY3ZKUWQyaGgzWjdmZCtFQ2ZCTm1EQWdzMUQvaUkyTm5hbVVpcFBRMSt1cTV1Ym1yWGJQUkRTU3NicUVpQ0lKSzBxSUlrdGVYbDZyeCtNcEVwRlRSY1J0V2RaVUFEb0EwKzdaaUloR3FqNFVHVk83Uks5M3AyT2pDZ3Y3N2Z6dTJscE1lZkJCYUQ3ZkhwOWozQWNmSVBtVFQzcSt3ZzRoZCt0Kys2RXR2SUxaakkwZDFJQTdjZmx5VEhyKytTN0hmR1BIWXYzdmZ3L1Z6VXJseHF3c2ZILzU1VEJpWTdzY0g3ZDBLVkxmZjc5UHR4MU1Tc0ttczg4R0FDaE5RL2xwcDJITHozNjJSL2VqdDJMV3I4ZCtqejBHemR6Kys0OS85R2lVblhjZWtqLzVCT2t2dnd3OUhMcFRSTWtFMFA1RldkemEydHBEUnhFUkRTS3JyS1h1ZE10U0M2Q1VYeW5Cd2tWajhNUXpLUWdFQnUvL09TS2lYUWtFQk0rOW1MeGpSY25DK3RiNk14bHdFdzFkU3FsMUFGb1FXdGs5ZWM2Y09mMzNNbWNpSXVvenJ1VHVvK2lORytHcXE5dnBlR0poWVpkTkMzZWxZZFlzYk12TkJRQm93U0JjdGJWSUxDaUFlK3YyaFovdW1ocWtmdlFSS24vODQyN1BzZkdYdjRRU2dTZ0Z2YVVGTWFXbFNDd3NERlZtaEtVdFdZSzZndytHRlIzZDlaMHRhN2QxSllObHpCZGZZSjhGQzdyTUhSZzFDaVdYWGhvSzIzdlF1dDkrV0h2MTFjaTQ5MTY0R2hvNmpxY3ZXZ1F6SmdhMWh4M1c2eG5xRHo0WXNSczJvUDdBQTlHU2tiRVg5NllYVEJQN1B2VVVkTCsvNDVEbGNtSDl4UmNEbG9XMEpVdmdhRzFGMG5mZm9lS1VVMUI3NktGOTIxU1RiSkdSa2VFT2g5ek84T3FOVmVYbDVYditMQlVSOVI5V2x4RFJFTWFLRXFLSVZxYVVhaGFSQkFDVERNT0lBOURRaS9jaklxSUJ3SkM3anhKN1dMRWRVMVlHWjMwOWdrbEp1ejFIYTNyNlRpRnN4U21uWVAvNzd1dm9od2FBcE8rKzZ6SGtyam4wVU1EUjlkT1hzR0lGTWg1OHNPT3lvN1VWQ2F0V1lkdnMyVjJ1SjRheDAvbW0zWEhIYnVmdUZhVWdwZ2t0R0lUbTk2TjU2bFNVWG5EQlRsZlRmRDZrdi80NmtqL3ZXbHRzeE1TZ1pEY2JMMm8rSC9TV0ZvaGhvUEtuUDhYRThBYVU3Zlo1OFVVWThmRm9DRCtSMEJ2bDRkWGNXaUNBOUpkZWduSzdZZW42OWg1dVhRZEVvRVI2WHVVZWZ2SkFMQXN3REdpV0JRa0dReXZFdytlSHJxUHMxNzlHeG9NUFFqTU1LQUNsNTUySHRrbVRNUEdsbCtCb0RXM0k3V3hxd3FUbm4wZktwNTlpL1IvK2dNRG8wYjIrTHpUNDR1UGpFMFJrYXFqdVhqVW9wYnpobW53aUdnSjJWVjF5L1ZVVmNMdjU3VXBFZ3k4WUZGYVVFRVV3cFZTcGlEU0gvejFaS2NXVjNFUkVObUxJM1VlN3FpVVpWVmlJbWlPUDNLUHpLb2NETlljZDFpWGtqdHE4R1RCN1grblZtSlVGZjBwS2x4WGgwZVhsTzRmYzNad3pkc09HUFpwN2QzYXNYTkZiV2pENjY2OHg3cjMzNEd6WStVbHUzNFFKU1Aza0UyaHRiZEQ5L2xDZzdmTkJiMnZyK05ONTFYZDN4TEt3NzVOUG91VFNTOUU4ZFdxZjVoWERRUEpYWC9YcGZYWW5tSkN3UGVRRzBEeDlPamFkZlRZbXZmQUNLazQ1QmRzT09BQXhwYVZJL3V5ekx1OW54TVNnOXVDRE1YclpNbGd1Rnl5WEt4UzZod1AzWGpITjBBYVU0U2NkZ29tSnFEdmtrSDY5ZndTWXBobm5jRGoyQ1Y5c01rMXp2YzBqRWRIT3JMS1d1dE1ueFk1NVFoT2NvU0R1aFl2R0lDSGV4Q1VYVjhIbFl0Qk5SSU1uRUJBOCthK1VIU3RLM3FodnEvODlBMjZpeUZCWVdGanA4WGhxd3hkVEFLUUNXR1B6V0VSRUl4WkQ3ajV3MXRVaFp1UEdqc3YrTVdQZ3JxM3R1Snk0RnlFM3dtRm9ad0wwdVpzNW1KRFFKZVRXVzNhdUJlNXVKZmRnY2RYV0l2MzExN3NOMmdFZzd2dnZ1d1Q5ZTBvTEJySGZJNDlnN1ZWWHdaZWV2djI0MzQrWjExOFBLeW9LcHRzTjVYUnVYNjBOUUErdnBCNW90WWNkQmpNMk52UUVoR2xpbnhkZTZMSWEzWEs1OFAyVlYwSUxCRER0emp2NzdYWWJaODVreUQwQXdxczJKb1V2TmdjQ2dWS2JSeUtpN3BTWHQvbW11SytJY3NacUd1UWN2MS9Eay85S1JmMDJIVGRjWFlIb2FBYmRSRFR3ZkQ3Qi9QdkhZOEVyeVFnRVFyK0RXa3E5RFYvZ01sYVVFRVVVRTRBWHdDRWlvbW1hTmh2QWYrMGVpb2hvcEdMSTNRYzdydUt1KzhFUE1HYlpNcmpxUTcrTHhxMWVEYTJ0YmVjTzdGNXlORFoydWF3QW1IMDgxNDduNks3WHVydUFlY2ROSFBlWVpZWHFTZ3lqMnhYWGJmdnNnNXE1YzVHeXc2cmxnZUJvYTBQR1F3OWh6VFhYSU5oZTk2RVVuRTFOUUZQVGdOLys3clN2c0IvNzRZZUkyYlNweTlzcVR6d1JiZW5waUYzUEJjR1J3T2wwN2crZy9adDEwNW8xYSt6L0FpT2libFd0VzFjTjRGZVRwbVVuYXBvMkx4RFE4UExDWk9nNldGMUNSQU91dmFMa3VSZFRkcXdvT1owcnVJa2lqMlZaK2JxdXQxK2N2ZXRyRXhIUlFHTEkzUWM3OW5HMzdMOC9vclp1aGV2YmJ3RUFtbWtpWWVWS2JEdmdnRDZmVzB3VHlWOTgwZVdZYjhLRVVCZDBMOFVYRnlPcTB5cHVBR2pydElxNW5SNElkTGxzeE1iQ2U5OTlmWjU1ZDhUdjd6Ym8zbnJra2IwT3VTMm5FMFpzTE15WUdKaXhzVERhLzQ2T2hoa1hCek1tcHVPWUdST0RDYSs5aHJoMTZ6cmUzMVZmajlTUFA4Ym0wMC92OWR3Vko1MkU1bW5UWURtZHNCd09RTk9nUkRCaDBTSWtlcjBkMTZ1Wk94ZFZ4eDhmdXFBVUJPRjZrSEF2dVpnbUpCamNaYjFLOU1hTkdMOTRjWmRqYmVQR2JUOHZSUVNsbEVlMlY4Z1UyRHNORWZWQ1IzV0pDRTRISklyVkpVUTAwSGFxS0ZIS3J4U1dzS0tFS0tMbHErMnZ5SjJUbFpVMVZrUmlSU1JHUkdKMFhkZXFxNnNMeTh2TCsvWVNiU0lpNmpPRzNMMmt0YlVoYnMzMmVpMGxndVo5OTRXN3FncEo0WkFiNFNCOGR5RjM5T2JOR1AzbGw2SHpHZ1pjTlRWSUxDaEFWRlZWbCt2VjcrSThZNzcrR2tvRW9oVDAxbGJFbHBVaGNmbnlMdGN4WW1MUU9HUEd6dmZGNzkvcGVnTkJ1ZDNkN3J6bm16QUJ2ckZqRVZWVkJhWHJhRXRMUStzKys4Q2ZtZ3AvYWlxQ1NVa0lKaVFnbUpBQTVYTDE2VGJYLys1M21ISHp6WEEyTjhPTWlzS21zOC91V3M4aEFzdmxnaGtWQmN2dC9uLzJ6ancrcXVydS81OXo3K3d6U1NiTFpOOElBVUlDWVM4Q2lvcHNMb0NLYTEzN3FMWHR6NjIydG85OXFyVmFiZnUwMnRySDUybmRXamUwb3FnSUZVVlVFS2tiSW9RMUpFQkM5ajJaekQ1MytmMHhNNWU1ZDlZa0UwS1M4MzY5ZUpsejdybm5uTndaSjNNKzUzcytYd2hxTlZUOS9iN29iais5TTJmS0xFNEFYNFM2U1JGVjNiRmtDZHhaV1FBQWJWc2JDbDUrR1NkdXZSV2MyUnpYWEZVMkcwcisrbGN3aXNqNmpnc3VnT2hQS3VveG05RzhabzF2dmpvZEJKWUZndXhWQXFULys5OUkyYi8vVkIrTEY2Ti82bFJKYkdlOFhqQk9KN3dwS1hITmpUSmc1Z1IrRUVWeFQvU21GQXJsakNCZ1hhSXl1UW5CTGRTNmhFS2hEQ2RoTFVvZ2JvREwrMU5xVVVLaGpBNW16WnBWQktBY1FJYmZnOXNpaXFLMGNDU0VUTlpvTkZzQTZBQm9SRkhVQWppVWxaVjFNeFc1S1JRS1pmaWhJbmVjSkI4NElCTWpuZm41RUF3RzJFcEw1ZTMyN3djNERsQkZmclRtcWlwWlJIQTQzR2xwYUwvZ2dvalhpMTU2S2VhY1cxYXZEbXVkb3ZTZDVwS1R3Ympkc0h6OGNjdys0NlZ6OGVLd1ZpbkJjK04xT3ZSUG1USmdJVHNhbk5tTWh1dXZSK0hMTDZQMm5udmdLQ3FTWFJlMFd1eDk2aWxaWGU2R0Rjais0SU5URldGZU8xTk5EVlEybTFTMmxwWDVvdVFGQVJtZmZZYmN0OTZDeXVIQWhHZWZSYzJQZnh6MTlZYy95cjNrZi85WDV1a2VJRmpBOXFhbG9mWGlpMlArM3FiYVdsblpVVlNFM2pseklyYW5KSndaOEFuY290dnRwcEhjRk1vb3dXOWQ4djJpc3NvaWhqQkxxWFVKaFVJWkRpSmJsRlRkUUNPNEtaUlJ4VUlBcnhCQ3BBVmIwR2xPQUZBRG1LVzR0c05tQzFwSVVpZ1VDbVhZb0NKM25DaEZhVUdyUmRxdVhTQ2lDSkZoSkVzS2xjTUJVMjB0YkdWbGd4N0xrNXFLWTNmZEJVR25HM1FmYlV1WG9tUEprckRYMUgxOXNyTFhiQVlSQk9TOS9mYWd4MVBTdldBQndxZVc5TkV6Yng2eU4yOUdiZ0xIREtibW5udmdWQWpjUXlIci9mZGw1YmFWS3dFQStzWkc1TC8ybXJRQmtsUlRnNXhObTlCeTJXVVIreUk4ajVKbm41WFpxbEJHTDZXbHBSWkNTSzYvYUQxOCtEQjlZU21VMFlWUTM0TkxpMVB4TElGNG1VaXRTeWdVU2dLaEZpVVV5dGlCNS9tUFdKYXRCVEE1dUQ3SXJnU1FDOSs4S0lwSHFxdXI3YWR4bWhRS2hUSnVvU0ozUEhDY0wwSTdDRk50YlVqMGJBRHp2bjJERXJsNW5RNWRpeGFoNWVLTHdadE1nNXFxZmNJRXRGNThNZm9xS3lPMlVmZjJ5c3JlMUZUd0NZeW1CZ0FoanY3VVZpc01qWTBKSFRlQU56MDlZWDBaangxRHlzR0RVdGxlVW9MKzhuTEFuMGl6NGRwclVmVEtLOUwxN1BmZlIzOTVPV3hUcG9UMFJYZ2VFNTU1QmlreEl2a3BvNGVrcEtRWmdaOEpJWHZvZ3BWQ0dZVzBWZGtkaG1rL05tZ1pEd0c1aVZxWFVDaVVSRUF0U2lpVXNVVlZWVlgzN05tejN4TkZzWlFRd2lqRjdRQ2lLSUlRQWxFVW5ZU1FRM1I5UUtGUUtLY0hLbkxIZ2FtMkZpcUZ4VWMwVXZidFErUFZWMGU4M2pkOU9ucG56dlFWQ0FHdjE4T1RsZ1pIUVVGTW00c0FKNisvSHFKL2gxajBKMmQwRkJhQ2k4TnpXZGZhS2l1N0xCYko1emxha3NTQklNU1JNRk1jUUZMTkFZOGY1M09NQmZGNFVCZ2tZQU5BODVvMXNuTFg0c1V3SGorT2pILy8yM2VQS0tMNDczL0g0WWNlQXErd2l6SFUxeU5Ga2NCVUJDQTc1RVlaVlFpQ1VCaklxQzRJd3FHUm5nK0ZRaGtjN1NjT3RBRzRwYWlzTW85YWwxQW9sS0hpOFJEOCtYK3pxVVVKaFRLMjRFUlIzQXJnT3I4bk42Q3dMRkVJM3c1UkZJK2M1amxTS0JUS3VJV0szSEZnVm9pU3NkQjJka0xYMkJpYXZOQ1BJejhmWGVlY002UTVkUzVjR0xjZ3JpUkU1TTdKQWZ5aWMwRGs5aVluNDhndmZoRjNuNU1mZnh6YWpnNnBISStBUFp3aXQ1Z0FrWnQ0dlpqdzNIUFFOelZKZFgyVmxiQ1hsRURUMGVGTFdHbXpRZFhmRDI5cXFreXMxdlQwSUgvOWV0VGZkSk9zVDN0SkNacXV1QUw1NjljRC91ZmNkZFpaeU42NmRjanpwWXdNRE1Qa0JYNFdSYkZoWkdkRG9WQ0dDRSt0U3lnVXlsQnh1d21lZmo0VEwxS0xFZ3Bsek9Gd09ENHpHQXlIQVZqODBkb1IyeEpDdXExV0s3VXlwRkFvbE5NRUZibmpRQmw1MnoxL1B2b255Mnk0a0xONU16UTlwMDRkbXZmdFEyc0VrWHNrSVR3UHc4bVRzanBYZGpZUUVKMjlYdC9QREFOdldscmMvUVluU3dUQ0oyOE11VWZScG52K2ZOVGRja3ZjWTBwRDlmYWk4bWMvaXo2ZkFhSnZiRVRSUC80QlE0TmNzMHcrY0FBejc3d3pyajdTZCsxQ3orelpzRTZmTHF0dlg3b1V4bVBIWUtxdFJjMVBmZ0xqMGFORG1pdGxaQkZGc1NBUXZTR0tZdjFJejRkQ29Rd1JhbDFDb1ZDR2dNTko4SWMvNWVLMTE5UGg4VktMRWdwbHJGRmRYZDAvYytiTVp3Z2hpeU8xQ1ZvYjdLcXRyWFdmenZtTld3UUJoT09rb3Nnd1VUVUpZMjB0N0JNbUFNTVllRGZtNEhrUVBpanpHc01rSkxpUVFra2s5QjBaQTExakk3U2RuYks2dHFWTFE1SWFHdXJyWWZuMFU2bWNzbmN2V2krKytMVE5NMTRNOWZWZ1BCNnA3RTVQQjJjMkF3a1FoZ09JSkQ3emplR0s1QmJoKzhBZENvSkdJNHZnRGpCUU81ZkNkZXR3NktHSFFwS0kxdDl3QTlSMk85d1dDMHpWMVVPYUsyVmtJWVJJdTFrTXc5QkliZ3BsREVDdFN5Z1V5bUR3ZUFpZWZDb2JyN3lXUVMxS0tKUXh6TjY5ZTErZE5Xdlc3d2toZVlGbzduQlIzWUlnME9PNnA0bmtRNGRRK3BlL1NPV09jODVCd3cwM1JHdy82VTkvZ3FEUndGRlFBRTk2T2pyT095OUU0eGtJbXU1dVdENzZTQ3J6T2gxYVY2MlN5b2JqeDVGVVV3TkJwWUtvVXZuK3ExWVBTQk94VHA4ZVYrNno0U0xqczg5UXVHNmRWSFpsWmVIUUk0OGtmSnowblR0bDdnTzljK2JBWGxJaWxUTS8vQkR3VzlRR25xR2dVc1d0QVhuUzArRW9Mazc0dkpXa2Z2a2xzclp0azhyZDgrYWhmZm55WVI5M3ZFTkY3aGdvclVvNGt3bk93c0tRZHRhS0NwbkliYWl2aDdxM0YxNi9nSHltWU42elIxYTJCVWVreHlsT3h5UmVrVHRCb25vSUNlalhuWm1KbmpsemtQYjExekhiQ21vMVBHWXp2T25wOEpyTlNQM3FLMGtNMTNSM0kyZnpaalJkY1lYOEhvTUJib1BCWDZCcm5sR01Da0NPLzJjT1FPak9DSVZDR2ExRXRDNjU0d2R0Vk9pbVVDZ3lYRzZDWjU3UHhFdXZCank0Ulk4SWJPeHg5TnhPQlc0S1pjd2hDb0x3TU1Nd2Z5UCtzRzJsd0MyS290dnBkSDQ4VWhNY2J3aHF0YnlzQ0RKVHdtdTFVTnRzU0Q3aXMwenZQdXVzSVkzUE9Cekk4b3V2QU9ET3lKQ0ozS2FhR3VSdDJEQ2tNUTQ4OWhnOEdSbEQ2bU1vS1BPZThUR2U4V0JKUG5BQXFkOStLNVdkK2ZreWtUdG40MGF3UVlHYkE2VnJ3UUxVZis5N1E1NW5MQmlQQjRiNlV3ZTkreW9xUXRxazdOMExVMDNOb01kb1c3a1NYRkxTb084ZmkxQ1JPd1pLcXhKcldWbFlFYmQveWhSWjRrYml2N2Z6M0hOUDIxeGpRVGdPcVFyUjFqWnAwb2pONTB3NTJzSW9QaUExWFYxd1pXZWo5YUtMa1ByMTF5RCtEM0JIUVFHY2VYbndaR1RBazU3dSs1ZWFHcExzazlQcGtMbDlPK0MzWUdsYnVqVHErQ1NLanh2bHpLYXNyQ3lGRUtMMUYvdEVVZlNPOEpRb0ZFb2lpV0JkMHRxcXhzTVBObExyRWdxRkF2Z3RTaDc1YlI3ZTNwZ21XWlNJQXQ3aDdNNTcreHFwUlFtRk1oWVJSZkU5UXNnSkFDWEI5VUZKS1BjZlBYcTBNK3pObElRakRsRGtGblE2d0dhVHlxNnNyQ0dOcnh4dkpDT3VvNkh1N2g2UUxXMHdJYzlZcTQzWWRpaU1obWZKT2h3UUdTYnErNHpYNjZPV0FjQjQ3SmhzYzJTZ3RDOWJOdWg3eHlwbmhzcDRocUx1NjRPaHJrNVcxeDltOXdYK3lGejdoQWt3SFR1VlZ5Smw3OTR6U3VSTzM3Vkw1aHN1K28rOG5LbzR0VmhudkY2WXYva203cjRabCt0VUljN0k1T0ZNUEJrUDJ0Wlc1TC81SmxLcXFtVDFFNTUrR2czZi9TNjY1ODlIODlxMWNPVG5vMy9xMUxnanhGdldySUcrdVJrdGE5YkV0NGxBSTdsSExRYURJUldBQnI0dnVyMDh6M094NzZKUUtLT0pjTllsR3phbXcyQVVxSFVKaFVLUkxFcldiMGlIS0FZc1NvUWRkZFZWM3dYQXgreUFRcUdNU2ppT2EyZFo5a01BMy9mSHVNa1FSZkdUa1puWitFUVpaUnpyMUhpd0ZpRXlqR1RoT3VqeEZVTHNzQWl6UXp4NXIrbnFRdm1ERDZKM3hndzByVjBMYjNyNmdPNVhSc3NQMThuOFlYK1dDWEF3eUgzckxaajM3VVBUNVpmN1RnR0U2Vk1aMUtuY0pFQUNOZ3FHSzVwK05FTkY3aWlrN04wYjh0ZktPblZxeFBiVzhuS1p5SjFVWFMwWGYwY1FWVjhmY2padWxOWFpKMDJDTnpnS09VamtWdG50S0huNjZVR05GZmRIaGlLQ09mbkFBWlE5K3VqQUIrUVY2NGNZa2RIRTdVYk9saTNJL09BRE1NcDdBYkF1RjRyLy9uZGtiZDJLcm9VTGZSLytBL2dBNTQxRzFQejBwMUpaWmJOQjA5RUJRYTJHSzB3eVVockpQWG9SUmRGTUNBbjgxZTJta2R3VXlwaUZyN2QycmlsS3RqeEZRSzRoQlByWDMweUhSaVBnSjNlMVFxZWpuK01VeW5qRTZTVDRuNzltNDZWMUZwL0FMWXB1QWVLR1hvZDRCeFc0S1pTeHphRkRoend6WnN6NGdHR1lLd2toYVFxN0VsNFFCR3BWY2hwUkNvaXhBdXFDcjBjVUNnVWhiaDFBT1o2eWJLMm93SW1VRkloYUxRU05CaUxEU1A4Q1dIYnNRTnBYWDhtbm9GS2hjL0ZpZEo1N0xqd0RGS1dWNUwzeEJoaXZGMm03ZDBQUWFuSHlwcHNHZFA5QW4vRmdpZlVzVDE1L1BVU1c5VDFMbGNyM0RCbEd5ZzJuN3U5SDBRc3ZnRlZvY1k3OGZMUmRlQ0g2WnN3WTB2ejBqWTNJK093ekVFRkEwVXN2d1RaeEluUWRIVWpac3dlQ3dRQkJvNEhBc3RDMXQ4dnVTenA4R0t6VENlTHhnSFc3QVVHQXgyS1J0ZW10ckFSdk5NTFEwQUI5WTZOVTN6MS9Qa1NHZ2ZIRUNabGYrWmtZNVQ3U1VKRTdDa3FyRW1kMmR0U2pIZGFLQ3VSdTJpU1ZHWTVEOHNHRHd6ckh1T0E0Rkwzd0F0UkJ4M0VBb1BPY2MyVGxnU1pWakFieGVzUHVWTWxRaktleTI2R3kyNGMrdGlqNmhPNHd1Mm5KQncraVlOMjZrR1NpNGRBM05pSi8vWHBnL1hyd09oMWNXVm53cHFTQU54cDl1NWdzNi9zZEJBRkVGTUY0UEdEY2JqQnVOMVFPQjFUOS9WRFpiR0M4UHQzenlILytaL2o1S29UMldLK0RycWtKeVljT3daT2E2cHVQWGcvOXlaTXhmeDlLNGhFRVFjZXliT0J6dE4vcGROSUZMWVV5Vm1sdWRqaTFhZmNidEF3RE1EZDVQQXhlZnRXQzNoNFZ0UzZoVU1ZaFlTMUtSR3prN2VSbmZZMVYxS0tFUWhrSDJPMzJqNUtTa2s0QVNBdXlLWUVvaXEyRWtPTWpPcmt4VHY3cnI0UHdQSGlOQnFKYTdSTU5nd2dFSExJZUR4aW5FeUxMK241Mk9NQjRQTkFFNlFHczI0MnlSeDZScmVkWnR4dnRTNWVHNU5hS1NJem9ZRmQrZnRpQXR3QVpuM3dTSW5BNzgvTng0cmJiNE1ySmlYaGZ2SmlPSGtXcVB6OGJyOVdpNWRKTHBXdnBPM2ZDVkZzYnN3KzExU29yNjV1YlVmU1BmOFExZnR1eVpWRi9meGt4bm1WUEZQOTBWWDgvQ3RldGt3bmNJaUZvWHJNR2JTdFcrRFNjSVpLL2ZyMmsyYlNmZno0OG1aa3dWMVhCc25ObjFQdk0rL2JKY3Y1eFJpT2FnMTRIQUdoWnZSck93a0xrdlAyMlRPUStlZDExRUhRNkZMejJta3prVGtRK3VyRUdGYm1qY095dXV3YlUzbEZTZ2ozUFBCTlMzenRuenBEbTBUdG5UdGgrNHlWLy9YcWtLTVIyVDJvcWV1Yk9sZFVweGRhaHdIQWMrQmdpZHlMSEMrbGJFRUoyL0FqSElXL0RoaENCVzlCbzBIVDU1YkJPbTRhTW5UdVJ1WFZyU0hRMTYzTEJHSlEwWUtEMFQ1a0NSMGxKMkdzaEluZU01K0xLemtiaEs2L0lUZzJFZHBxZ0pLS1VxSWlpcUJGRmtmRi9xZldvMVdycVBVT2hqR0VDMWlYRlpUT3lDQ0VycVhVSmhUSStDV2RSSW9qQ3RucHFVVUtoakN0cWEydXRNMmZPL0FlQTJTUkk1U2FFVlBNODN6ZXlzeHZibUwvNUJwcmUzb2pYa3c4ZWxBVWNjbm85VkU1bjJMYUU1MkZvYUFpcGQyZG1KbWkyMGNuY3RzMFhYQmRFWDBVRlR0eCtlMHh2OGJnUUJPUy8vcnBVYkx2d1F0bUpma05kSGRJLy8zekEzV3A2ZXVLK3IvUHNzd2ZjLzBCUjkvV2g5UEhIb1ErT2RGYXJjZUw3M3g5eTlIWUE4N2ZmSXNtZnJKUXptV1RKUlFlRDB2SWxkZmR1bUdwcllWUUVNV2JzM0FtUlphRUxFcjRwNGFFaTl6aWdlZTFhdVBMemtmbkJCOUIxZEFBQVdpKzZLTVFqaUhDbjdJUzl5Y2s0OG90ZnhEM0c1TWNmaDliZk4velpoY01aNndjVHppb2tVUkNPQ3ozbW9sTGgyQjEzWU1wamowbTdrTHhlajlvNzc0Uzl0QlFBMExSMkxYcG16VUxPcGswaEd3TkRvZU84ODZMT05aaEE1SGRFV0JZbnI3c09VMy96bTRoUjM1N1UxTUZObERKUU5BQUNmNWs4TE10U2hZdENHZnZ3ZFVmMlhWSlVOdU5acFhYSnZYZTIwb2h1Q21XTUU4bWlwTjdhZVJzVnVDbVU4WWZUNlh6SllERDhERUFoZkVFd0lvQkRMcGNyc2dKTE9lM3dCa05Fa1RzU1EwMUdHUS9abXpjajk5MTNaWFU5czJhaDdyYmJRdlNhd1pLK2E1Y2s0cnZUMDlHMmRLbnNlc3dUK0FsQUhHWmJEVTFuSnliOTZVOHlUWXJYYW5Ic2pqdGdteklsSVdNUXJ4ZDViNzRwbFp2WHJKRTBMNUVROERvZGVMM2VaMGVqVm9OeHVXUUJscDdVVlBCNlBSaXZGNHpMRmRiVFBQdjk5OE9PbmYvR0d3bjVIY1lEVk9RZUJ3aGFyYy9IYWVGQ1pIN3lDVkozN3c3WlNTTWVqOHhMVzJTWUFXWGRWZjRQeWpxZGlHVk9UQlJIaXJybnpVUDlBSDJoNFBkY21uYi8vZksrUFI0Z2pJbS9KeTBOeDM3MEkweCsvSEdJTEl1YWUrK0ZvNmhJMXNaUlVvSmpkOThOVFdjblVxcXFZS3F1aHFHaEFack96dmo5eG9NUTFHcjBCU2Y0VkVBVW9yYXlIQTVYZmo1Nlo4OUc2dTdkSWRkNlpzLzJKY3FrRERzc3kyb0lJWUUzdjFlbFVsRjFpMElaSC9CT054OWlYZExacWNadkhtcUUwVUFQZFZBb1k1Rm9GaVZvYm5hTTlQd29GTXJwcDdxNnVuLzI3Tm4vQytEMzhFVng4NklvMXRYVzFycGozMDBaTEtKS0JjNW85UGtmKzBYYVlBOWtiM0l5ZUswV3JOc04xdW1FeDJJQmw1UUVyOWtNTGprWjVqMTdvUExidVhKR0l6ck9QeC9tUFh1Z2IyNCsxVWVVWkpTR3VqcW9lM29nK0QyMlF3TFgzRzRZamg4SDQvV0NkYnNocUZUb0x5OC8xWURqVVBER0c3QjhJczlQMmpWL1B1cHZ2amtodGhyd0J4L21CdVZtYTdyaWloREJPU1JCSXNPRUpQS0UzeFkyT0NBdlVqdjRBL2VDVDhjTEVYNGY0dlhDdkhjdmVKMU9laTFWQ2xzVWJWc2JCTFVhak1jRDF1V0NiZUpFV2FKUVEzMDlTcDU2Q3BxK1U0Y25PTDBldFhmZkhmRTAvV0RJL09nalNVUjM1dWZMTkxXT0N5NUF4d1VYeU5vbkh6aUEwci84UlNxM1huUVJPczg5VjlZbVBZYkZDV1hnVUpGN1BLRlNvWDNaTXJRdldSTHlvYW4wc0JvcTZyNittSjVMeWtRQVlKaEI3ZkNGKzhCa3ZkNklvVFNPa2hMVTNYSUxPS014Uk9BT3hwT1JnWTRsUzlDeFpBbmdGODQxZlgxZysvdkJ1dDBnWHE4dmtqcEc0a2hCcjQvNmV5a2oyaG1QSjJwL0FiclBPZ3ZtYjcrRk96MGRydHhjMkNkTWdIWGFORGdMQ3VLNm41SVFndTFLdkoyZG5WVGtwbERHQ2VHc1N6WnVUb1BSS09DWFAyK2l5U2dwbERFR3RTaWhVQ2lSNERqdVZaWmxmKzVQUU9rU1JUR0tyeVFsRVJ4ODdERlpXZFBaaVdsQko5SGJsaTFEKzRvVjhwdUNFa2thYTJzbGtkdVZrNE9XMWF1aGIyeVVpZHljMFJoeC9QVFBQdzhScUlNeE5EYWk3SGUvazhxMmlSTWxrVnZUM282aWwxNUMwdEdqc25zNkZ5N0V5UnR2VEtqUGNzNldMZElwZHR1a1NXR3RkSlVuNFB1blRrWHQzWGVIdEROVlYyUHk0NDlMWld0RkJZN2RlV2ZZY2FjKzlKRHNXU0tDR002NjNaanc3TE5SZjRmQzExNlRsV3Z1dVFmOVpqTWdpc2pZc1FQNS9vU2FBVGlqRVRYMzNBTm5GSzFub0tqNitwRDkzbnRTdWZHcXEwSTBOVjFqSXl6YnQ0UDM2eithcmk3WjllU0RCNkd5V3NGNlBHQ2RUalN2WGgweWpxT29DTHhXQzIxbkp6VGQzVks5cmJRVUlzTkEyOVltRS9NcG9WQ1JlendTUmhUbWtwS0c1UHQ5NkpGSEJueFA4NW8xYUZ1NVVpb1AxbStLTTVzSFBQZmUyYk1IUEk2bzBjQnRzUUNLRExoRHBmSHFxOUVWSmFkUkFBQWdBRWxFUVZSNDlkVUR2cTl2MmpSOCs5UlRDZHZscFF3S2RYQWt0MGFqb2VHYkZNcjRJc1M2NU0yMzBxRFJDTGp2bmhacVhVS2hqQkdvUlFtRlFvbUcxV3J0Tkp2Tm13RGNDTURxZHJ1L0hPazVqWGNJejhONC9EaE0xZFZJT25JRUxaZGNnb0ovL2hOOU0yYWdiZVZLc0VIV0pRRi82dURjV0NJaDRBMkdoTTVKMTlpSWpGMjdrUEhwcHlFV3BhN01UTmltVEFsSlBobU8zcGt6NDlKT3RCMGRzR3piQnZoL240YXJyZ3JiVGp3TitiekNXWE1NRnRidFJ1cVhYeUpyMnpZWXd1Uk42enI3Yk9oYldxQnZhWW5hanpzalE3S3RqVVh1MjI5TFFacTlNMmVpdjZ3c3BJMm10eGVXVHorTjJJZDU3MTZZOSs2VnltM0xsNGZZejliZmNJT1VlREpueXhhcHZ2YXV1NlRFazdMTkZWR2srZGdVVUpHYk1tTHdTVW5nazVKR2VocWpGNXBKZDhRUlJaSGFsVkFvRkxsMWlaZkJ1bjltb0tkSGhVZCsxUWlUa2U1OVVTaWpHYnVEd1c5K2wwc3RTaWdVU2tUcTZ1cGNNMmZPL0pBUWNxa2dDTWNQSHo3Y050SnpHbSt3ZHJ1c25QZk9PN0l5RVFRWUdocGdhR2hBMnVlZlF4MlV0REtRWURKWTdCVjB1b1N1dDAzSGpxSDg0WWNqWHRlMXQ2UDRILytJcTY5OVR6NFpWN3U4OWV1bFUrTmRDeGRHam13K0RicENJb1gwa3IvK05lcjFyQTgraUt1ZjlxVkw0eEs1OWZYMVVvSk5nV1hSZE9XVmNjNDBOb3pDVVdHZ2lTY0p6eWZNdTMyc1FKOEdoVUtoREI2TktJcHN3SzVFbzlGUWtadENHWWNvclV1OFhwOTFDUUQ4OXVFR2FsMUNvWXhTUEI2QzMvNGhsMXFVVUNpVW1OaHN0cTFKU1VrbkNTRmJBZEFkN21Fa3Vhb0srdVptcUx1N29XdHZoNzZ4VWJMa2lFUlNkYlgwczFaaEkrRW9MZ1lVQ1JoalJSNzN6cG9GWjE0ZU9JTUJvbG9Od3ZNbytkdmZwT3ZPM0Z3MFhYRUZHTGNick1zRjgrN2RTRGw0Y01DL3F4S0JaYVZraDlGSU9ud1k1bjM3QUFDOFRvZm1TeStOM0ZnaFFPdWFtMUh3OHNzaHpkUUttd3g5VTFQWWRnQmttd2poeGdqQXE5Vm91UHBxOEFZRGVKME9va3FGak04K2cvbmJiNlUyVFpkZkRsZE9EaGlYQzZ6VGlZSlhYeDFVcmpRbFhwTXBybllGNjlkTC91THRGMXpnTzkwZkRrTEFhelNTWFFuaE9HaDZlazZOcC9DSkJ5RWhWclVEVFR4SnZGNHFjaXVnVDROQ29WQmlvODRycmN4U002SkpaSW1CNFVTVHlCQ0RuUk15OVN6enNRaENCRUhvc0RxRWhZVmwwL3NaQVhZT1RIL2pVVzhIY0NnK2szVUtoVExhQ2JFdWVlOTlNMUpUT1dwZFFxR01RZ0lXSlcrK2xVWXRTaWdVU2pCaDF3VWV3T1RoaGFOdUR0N2lLWlVyaVNBNmVCWjJ1aTVJUEVsSGppRExiOE1SQzRGbDRiRlk0RTFLZ3FtbUpxdzQ2azd6QlNid1FSWWdoSS8rTWQ5ZlZpYXpyR0FkOG9NOXZGNFA2N1JwVXJsdnhneE12L2ZlSVl1emZCU2Y4Rk9OZU9Tdlh5OFZXeSs2Q0p6ZmtpVWN5bStvbXA0ZVdPSklpS2pwN282clhUUkVyVFkwWWVPaFE3S3lvN0JRbHJSVDE5eU16TzNiaHpRdTRueVc1cSsvaHFtbUJ2Q0wxSzBYWFJTeHJiV2lBdnVlZWtvcUt4TlB0cXhhRlpKNE10NThiSkZnM1c0SWNXeDZqQ2VveUUyaFVDaGhTQ3N0VFRhd2hvVXFJaTRBMkprQUxBQU1qQ2pxd1JJREFkRjVlUmc0SGhwUkZMd0FPVXV0MDk0TUVLZkl3S2tDN01WbDZrNVJuTEZYSU5qVjcrcjdzcmV1cmplT29Ta1V5dWhGWmwzaTVhaDFDWVV5R3FFV0pSUUtKWmg0MWdVTWdjSHBGVFdDU0M0Q0lRNndvcE9sNjRKaG9mT2NjMktLM05hcFU5RytkQ2xzVTZaQTBHZ0FBTWFhR2hTLzhBSzBIUjJ5dGhPZmVnb25mdkFEbVJETXVGd0F4NEVSQktpN3V1RE95Um5TbkRtVENjNmlJaENPUTI5bEpWUU9CeXc3ZGtqWGUrYk1nYldpQWtVdnZTVFYyU1pPUlBPYU5aajh4Qk5TSFIrSEYzZkd6cDNRTnpVQkFOd1dDOW9WSW5JSW84elR1YitpQXVtZmZ3N3I5T25vbnpJRk9aczJ5U0w1YSs2NUI3bnZ2QU5qWFoxVVYzZnp6VWcrY0FCcHUzZExkYkdlSmZGNGtMZGhnMVJ1dnZSU0NCRjgyaWY4OWE5UVc2MFF0Rm9JYWpWRWhvRzZ2MS9XSnVQVFQ1Rjg0QUFZcnhlTXh3TlBlanJzeGNXd1Rad1kwcCttdTFzV0JXNHJLUW4vT3NYWWpCbVBVSkdiUXFGUS9CUk1tWkxMTXJxckFmRXlpR1JSa045MkVDVGtKMEtnQXFBUDFBUzNJQVNyR0FCbW5abFBuVExqQ3hIaWVxOE5ielUxVlRXR2RFMmhVRVk5QWV1U29ySktJME9ZUzcxZVJyVnhjeG80anVDM0R6ZkFaS0pDTjRWeUp1TndNSGo0c1R5OCtiWXZnbHNVd1lNSW0rdW9SUW1GTXE0WXpMcEE5SDMzcCt1Q1ljYWRrd05uWHA0azVEcXpzK0dZTUVIeVRRWUFhM2s1ck5PbnkrNnpUNXFFenNXTFpjSWxBR2o2K2pEcGozK0VLemRYcWlOK1d4UEc3VWJaWTQraFkvRmlkSjUzbnF6TlFEbjY0eDlMSW1uUjg4L0xydlZObnc1VzRjOXNLeTJGT3l0TFZpZG90VkhIWUIwTzVMNzdybFJ1dk9JS21RMUxXQlRpS2EvUndKdWFHdEtNOFhoa3dtdWtkZ0NnNmV5VS9NQVRqYldpQWxXUFB3NVJvNEcyb3dNRjY5WkoxOXpwNmVndkw0Zm11ZWVrT3BFUTlNNlpBMU50cmF5ZldNOHk2OE1Qb2UzdUJnQTRDZ3JRdFhCaHhMYTZ0amJvbTV1ajloZndoSmZtMnRlSGxsV3JRdDZuQUpDNWJSc3NRZEhxRGRkZkwyM1dCTVB3UE5TOXZmQ2F6VkhISGs5UWtadENvWXhyek1YRjVsUnR5bktSNEhzQWxoTVFCaURCMzBpaEVRVGtlejFJRW5ob0JSRmFVWUJXRktBVFJLaEZFVjVDNEdZSVhJU0JtekJ3TXdUOURJdG10UVl1djU4YklXQkJ5Q0lDc2tpZEpQNnB1R3pHTmtFVW5oUHN3a2VOalFlN1IrNEpVQ2lVWVlDdlAxSjFUZkdVR1UrQjRHWkNpRzdydGhSWUxGNXFYVUtobk1FNG5RUlAvUzBMR3plbFNoWWxJdkJxZlYvbkhWVGdwbERHUG5SZE1IcG9YN0lFck5PSnZwa3o0YzdNaEthelV5WnloME5sdFNKcnk1YXcxeGllbHdtUUFHQ3FxUUZ2TUlBSUFqSzNiMGZtOXUzb091c3MxUC9IZnd4cXpnR0JXOTNWaGRTZ2lHS0JaZEUzZlRvS1gzdE4xdDVSWEJ5U21EQlc5SEhPNXMxUTJXeUEzMUtsYjlhczJCTVQ1ZDlMN1pNbW9mYnV1ME9hbWFxck1mbnh4Nld5YmNvVUhMdnp6ckJkVG4zb0libm9LeWJ1dTIrd0IzWG1CeC9JTEdCNlo4K0dycVVGYXY4ekFBQlhUZzRFclhaQXoxTGQyeXQ3cnpSZWZYWENFM1JxT3pwUThjdGZ4dFYyYXBTa3BYM1RwdUhZWFhjbGNHYWpHeXB5VXlpVThVbHBxYmFRTmF4aUNMbE5KUGdPQVpGdGY2b0VBVE5kRHB4bHQyR20wNDRjemd1RElFQWppdENJZ2YvNnZzeHloTUFEM3hkYUwySGdJUVIyaGtHclNvMTllZ1ArYlV4Q2xjNEFqL1RGbGpBQWxqT0VtY2VZbUsrTEowLzdlNTFLZUJ1SHFFOGZoVEtHNEYyOC9VR3R5cGhFZ091b2RRbUZjbVlUeWFMRTZlSHZweFlsRk1vWWg2NExSaDFkNTV3VHZZSFMyb0hqTU9HWlo2QUs4czYyVmxTQXRkdGx0aGJCcFAvNzN6SmZiUUN3aDdHV0dDaTVtemJKb3B6N0tpdkJHNDB3QlNYSEJBQjdjYkVrV0FjUW9naXoycFlXV0Q3NUJQQW56bXk4NnFvaHp6VlJrQVNLM0FHMGJXMUkzN1ZMVnRlMVlBR1NEaCtXMWRrblRBQ0FFSkU3MnJQTTNiQUJyTjh2dTJmMmJOZ21UNDQ2Rit2MDZiQlBtQUJCcjRmQXNoQVpCcFlkTzJUdnQ3N3AwOEViRFBDYVRHQzlYaVR2M3krTGpCOHM0U0s4eHpOVTVLWlFLT09Pckt4S28xNUZuZ1BJbFlTQURiNDJ3ZTNDemQwZFdHUHRRYklRbndpbEVVVm9JTUxFUXhib05kWHR3dm4yZnR6VDJZWitoc0htcEZROGwyN0JDYTN2RHlvQlNRWEJjcEZobHhieDdEcHJTY21kUGNlUDkwVWVpVUtoakNaYWEyczdBTnhjWEZhWkJEQVhlNzBNUzYxTEtKUXpEMnBSUXFHTVgraTZZSFJDdkY0WTZ1b2dhRFFRTlJwb09qdGwxNE9qZlNFSUtIcjVaU1FkUFhycU9zdWk0YXFyNEUxSndhUS8veG5HdWpvSWFqVzhLU25RK3ZzeTFkYksraFZVS3ZUTW5qM2d1ZXJyNjVIMXdRZW92K1VXR0d0cmtmYnZmOHV1dDExNElVekhqc2s4bkoxNWVmQ21wMHQyR1FHaVJSL252L0dHbERDemM5RWlPUFB6NDV2Z01BalFJU1RBdW9UeGVKRCsyV2NRV1JhZGl4ZWpZTjI2a00wQ1YzNCtDb0tTYnNJdlFBT1FSR3RwU2hHZXBlSDRjYVI5K1NVQVFGQ3IwWFRGRlRIbjFyUjJyYXlzcjY5SGp1TFVnTmRzUnVyWFg2UGw0b3ZSdEdJRnpMdDNvK1NaWjJMMkhRc3Fjc3VoSW5jVXN0NTdEOTZVRkhRdldCRDlhSUlnSVBQREQ4RzYzV2hadmZwMFRuRnNJd2lET2hKaTJiWU5ub3dNOUUyZkRyQnNISGRReGczbDVab2lYblUySWVSUlFzaFpnTytQZWhyUG9jTGx4TVhXWGx6VTN3dFRuRjlpQjBLU0lPRGF2aTZzNnUvQmg2WVViRXd4NDRET2dHNVdCVUlJUXdodVNORW1UVTZhWFBsZkp3WEhaNml0ZGNmUkxZVkNPZlBoNm81VXJTMHFxL3cvaU9RR2FsMUNvWnhaVUlzU0NtV2NVbHFxTFdJTmkraTZZSFFpcXRYSTI3QUJwdVBIdzE3M0ppWDVmdUE0Rkwvd0F0Sysra3AydlhuTkdpbVpaTzNkZDJQeUgvK0k3dm56NGJaWVVQTDAwMUk3VGUrcC9LQzlzMmFCRC9RYkI4bFZWY2o2OEVNaytTTzBXeTY3RE1YUFB5KzMxNWcxQzQ3aVl1Uy8rcXJzM3I3S1NpQmM5TEZlSDM2c0F3ZVFjdUFBQUlEWDY5Rnk2YVZ4ejFPWnpsRFgzSXlDbDE4T2FhZnVrKys1Nkp1YXdyYUQzKzVETnNZUS9qOVM5L1VoNSsyM1lmbjBVNmpzZHJRdFg0N3M5OTVEOHBFalVodVJFRFN2WGcxVlh4OU1RWnNaQXN2Q1dsNE94UHNzUlJFRjY5ZEx6NlI5MlRKNE1qSUdQT2ZzOTk4UHFjdll1Uk1Ba0xkaEE3aWtKUENLOFkvZGNRZjYvUkhqMlpzM0kzdnJWdG0xMUMrK2dLRytIa2Z2dngrVjk5NTc2dmVnSXJjTUtuSkhJZU96ejZEdDdFVFdSeCtoYmRreTlNeVpBMUh4QmtyWnR3ODU3NzRMUTBNRFJJWkJ6K3paY01XN1l6WkVKajc1SkRROVBSQTBHZ2hxTmJpVUZKeTQ1Wll4SSt3V1AvODhORDA5c0ZaVXdGWmFDa2R4Y2N6a0FKcjJkdVJ2MkFEQzgvQ1l6YkJPbjQ2K3lrcjB6Wmd4YlBNMEhUbUMvS0RrRmU3TVRKeTQ3YmFFOUoyMmF4ZnNreWJCblptWmtQN0dNN201dVFZTnI3NFRoTnhOQ0tUMDJHZmIrL0c5N2c3TWNkcmpqdEFZQ2laQndHWFdIaXpyNzhOWEJpTmVTYzNBOWlSZkptOENNcDlsOEdvUlkzalNQbVhLLzNSV1YvZkg3SkJDb1l3R09EZm4rQyt0eW1pZzFpVVV5cGtEdFNpaFVNWW51Ym01QmpWci9Ba2g1SWQwWFRCNmFiNzhja3orNHg5RDZrVkM0Smc0RWFyK2ZreDQrbWxaQkRjQTlGVlVvRzM1Y3FuTUc0Mm91ZmRlY0hvOW9GTEJXbDZPNUVPSFF2cHNXN0VpN3JtWmpoMUQ2Vk5QeWVxbVBQWVlWSGE3Vk9hTVJqUmNjdzNZL242a0s2SzdBeEhqY2ZsSWN4enlncUtYV3k2NUJOd0F4SGdvM3V1YW5oNVkvSUpzTkRUZDNYRzFBd0RDY2ZIUFIwSHhQLzRoSzJjRmliOEIycFl2aDdPd0VMbHZ2aWtUMUswVkZaSXRTVHpQTXZYTEwySDBiNXg0VTFMUXVuTGxnT2VyYjJpQWVjK2VpTmNKZ0tLWFhrTG51ZWZLNmdXVlNwcXJxTkQwSmdhOWw1S3JxdVQzVVpGYkJoVzVJNkJ2YUpDT3FlZ2JHMUg4ajM4Z2ZkY3UxUHowcDFJYnduSEkyN0FCdXRaV1gxa1FVUERhYTZpNTc3N1RNa2R0VjVjME5nQTByMW8xWmdSdUFGRDE5OE5VV3l0bHdlVTFHaHgrOEVGNG9naStlZSs4SXgzUjBmVDJJbVBuVHRoS1M0ZDFub1RuWWFpdmw4cWkwdjlya0NRZE9vU2lsMStHb05IZzVBMDNvR2ZlUE5uMWduWHJvRzhjV2lMdWpuUFBSYzlaWncxeHBtYysrZmtWYVNxVDZsOVNsQVlBdmNEai9yWm1YTi9iTlNKek1va0NsdGo3c2NUZWovVXBhZmgxZGo2Y0RBTVFrc21BUEdvaXV0WHV2TEtMKzV1T2pNd0VLUlJLUXFIV0pSVEttUVcxS0tGUXhpZDBYVEIyc0UyZURFZGhJUXduVDBwMWdrcUZsbFdyNEVsTFErR0xMNFlJM002OFBGOUFtdUxFZUxBb2ZQeUhQOFNrUC8xSkVqdEZRdEIweFJWd0ZoYUduWWU2dTF1eXQ0aEdzTUFOQUNldnZ4N2UxRlNaL3pQOFh0ek9vaUxBYjlFUlREaGgxckpqQi9SK1hjaVZtWW1PSlV0aXppV1lvVVJaeHdzVGoxMEp4eUdwdWhyR1k4Y0cxTGVqc0JBdGE5WkFaYlhDOHVtbnNtdkJRbkx3c3hRSkNRbWdaRHdlNUwzOXRsUnV1dXl5cUw3ZFlSRkY1TC8rZWxnUGNwRmhwR2ROQkVIeVQ0OEhRYU9SNXAvNTBVZnlpd25TbjhZS1ZPU09nUEpEU2xDcGNQSzY2MlIxb2txRms5LzlMaVkvOFlSVWwxUlRBL00zMzZCM3pwd0JqMm4rNWhzUXJ4ZWlWdXVMemxaRmYzbFlwMU5XZG1Wbmh5UXJPRFZaRVF6SGdmRjZRZHh1Z0dIUTg1M3ZESGlPcDVOZ1R5b0FhRnV4SXFyQWJhcXVsbVVwRGlETDZqc01LSSs1RFBpRE1BejYrbnFVL08xdklJSUExdVhDaEdlZmhlbm9VVFJlZFJWRXRSb0FvR3RyZzJtQWZ3Q1VCSTVCaldGSVlXbDVPYU5TdlVRSW1RMEFyQ2hnanNPQk96dGJjWmJERnJ1SDA4QVZmZDNJOVhydzE0d3NmR1V3Z2ljTUNNajg5R1R0cCttR21kZlYxZXpkQjRCNkdsQW9veDlxWFVLaG5BRlFpeElLWlZ4Q2lpZVZ6d0NyZXA2dUM4WU9ib3NGaHBNbjBWdFppWjU1ODJEMUovY0RnSk0zM1lUdWhRdFI5UHp6MEhaM3cyMnhvUGF1dXlENHIydGJXcUJ2YnBacE4vcjZlbVIrOUJFTS9tU1VEVmRmRGV2MDZTRW5xM1V0TFVqWnR3OHArL2JCZU94WWlPVkhMRm91dVFTOWMrYkFVRitQckE4L2xGM3JPUDk4NldmRzVaSmRVMm9OYkg4L2NqWnRrc3BOVjEwVkVnVWNDNlhJTFJJU3RnOGlpbEpBWWJSMlljZndlc1BXTTI0M2tnNGZSc3ErZlREdjJ4ZVNhRE1XSHJNWngzNzRRNGdxRlFyWHJRTWI5THpjRmd1c0ZSV254Z3E2Rms2enlYci9mU2tScEwyb3lHZGJQRUF5dDIwTDJWZ0owSGpWVlREdjJSUHgrcVEvL3huZXBDU3dMaGNZeGZNS0Z1Z05EUTBEbnRkNGdvcmM0ZUE0cENwRTdyYVZLeVhQcG1Cc1pXWG9yYXlFT2VqSVFONWJiNkZ2NXN3QmY3aGsvK3RmTUF3aE1yZmsyV2ZqYnV1MldNNTRrVnNUbEdTQjEyalFmc0VGRWRzeWJqZUtYbm9wN0xXc0R6NkFPeU1qNURoSUxNemZmb3ZjdDk2U3l2YmlZdFRmY2t0SU8wSHhPdk1Sam91WXFxdGxSMnM4cWFsb3VQNzZzRzIxaXNRWjhPL1FHdXZxY1B6MjIrSEp5SWk1Q1VJQmNpZE1tY3lvTlA4SFlBWUFtRGtPMyt0dXg5cStIdVJ5NGYvUWpnUU1nTE1kTmt4c2RtTmpzaG5QcFdlaVc2VUdSSlNCRmY0dmY4cTBIelJXSDZpS295c0toWExtUTYxTEtKUVJ4R1pqOE9oL1U0c1NDbVc4a1R0aHltU3c2cjhDWkFZQXBIRmUzTlRkUWRjRm81eEE0SitwcGdiT3ZEejBUNTBLQUdBY0RxUi8rU1V5ZHV4QSs5S2xNRmRWb2U2bW0rQk5UVVhxMTE4ajdmUFBrWHp3SUFTZFRtWnBZZm5rRTZSLzhZWFV2Nm1tQmgwS0hTSjk1MDRVUmZDaURzQVpqWERsNXNKVVV4TnlyWFhGQ3JTc1hnMlZ6WWJpNTU2VGljek9uQngwQitrMHNaSWw1bTdlREpYRDk2ZkxXbDQrcUNBMnBRRGRYMTZPMnJ2dkRtbG5xcTdHNU1jZmw4cldhZE53N000NzR4cURjYm1Rc1gwN09zOCtHL0RyR0lUak1QWFh2dzZyZlFSakt5MkZ2cWtwSk1qVGs1cUttbnZ2aFRjOUhaYVBQNGI1MjI5bDE1dlhySkZGN0FjL1MrVnpWSGQxSWV1REQ2Unk0OVZYRHpoQzJsUmRqYndnRzF0QnJaYUoxU0xMb3U3V1d6SDExNzhHNjNDZ2UvNTgyWHNOWVFJOUtRT0hxbVJoTUgvN0xUUkJwdnJlcENTWlo1T1M1c3N1UTBwVmxiUjdwKzNvUU1iMjdTRWZocFRvTUM0WENNK0ROeGlnNnUrWGZZaFpLeXFrSFZmaWRvTjF1Y0FsSjBzZlBQbnIxMFBiMFNHMTU0eEdzUDcrNExmMkFDSG9YTHg0UUhQU3RiVkpQN3V5c3NLMlVXNW1LSDNiQTZnY0RxVHMzeStWSGY0alNPSG9uVE1IenNKQ1RIam1HWmtWaXFHK0htV1BQb29UdDk4T3dSL1JUUWxQYWtsSmlrYXQyd0tJeFlRUW9oTUUzTnZSZ210NnU4N1lENzRjem92YnVqdVF5WEg0ZFhZKytsbVdFVVdjcFNMczJ4a1pVMloyZGxJdlBncGxMQkROdXVUUmh4cVFuRXlGYmdwbE9PanZaL0RyeC9MdzlydlVvb1JDR1UrY1doZWdtQkFRblNEZy9yWm1yTEgyMEhYQktNWlFWeWQ1WjZ1Y1R1UnMyUUpScFlLMXNoS1QvdkFIU2RSTSsvcHJWTjkvdjNSZjJoZGZTRWthV2FjVDZaOTlobzZsU3dFQXpaZGVpdFE5ZTZTSTROUTllOUI1K0xBa25nTkExOEtGeU5pMVM3SXpDY1pSV0lqMkpVdlFNM2N1UkkwR211NXVsRDcrT0hRZEhUN2JreXV2UlB2U3BXQnROcFQrNlU4eXZRRUFtcTY0UW1aQkcySlhFblNLWE5mVWhJd2RPd0MvRlViamxWY082amtxbzRhSEExMXpNd3BmZlJXV2p6OUcrL0xsNkoweEEzeFNFaHF1dVNiRXV4eit3TUh1QlF2UWNkNTVjT1hsQVFDeTNuc1BlZSs4QXdCdzV1ZWo5bzQ3NEUxTFEvcG5ueUgvbi8rVTNXK2ZNRUZ1OXlxS0lNRWl0K0kwZnQ2R0RkSno2SjQzRC9ZQld0NXEyOXFray9nQk9zOCtHNWtLU3hLdjJZekdxNjRDNDNiNzVxNFF1WlVJTEF0WGZqNWNGZ3UwblowdytrOFlVQ0p6cG42bWp5aVpIMzhzS3pzTENtRFpzUU9jd1FCQnJZYW9Vb1hzNmlqM2VEU2RuVEIvODQyOERjK0Q4RHdZdjBocm16Z1I5a21UUXNZWFdkWTNUcFJJY01KeFlJT004d1cxT3JyaHZQOW9DZVAxbmhiUHBjRmcvdVliRkwvNG91L1lpMExBVGFtcXdzdzc3Z0RoT0duK2UvL3lGd2c2SGRKMzdaSXkxUWFvdi9GR2FQMUpLT0YvZlFwZmVRV2E5blkwWDNxcHRIc1lEZVh1WHFSTXhpRkUyUEhqRlo1UHlySVN0OFdDNnZ2dVE4R3JyeUlqS0JFRjQzWkxTVEdDT2Zqd3cvQ2F6Vkg3Tk5UVnlleDF4aXFaRTZabEdUV3FWMEF3QVFDeXZCN2MwOUdLcS9xNkIzeVU3SFREQXJqTTJnTkdGUEg3ckZ5MHFUVUVRSWtwUTd0WnI1OXliVU5EOWZENjcxQW9sTk5GV091UzVHUWV2L3g1RTdVdW9WQVNqTU5COFBpVDJkajBIclVvb1ZER0V3VlRwdVNxaVA1RjVicmdjbXNQWFJlTWNuSTNicFNWbmZuNWFMM3dRZ0FBYnpLQjlaOE1ONTQ0QWNPSkUzQk1tQUFBYUwvZ0FsbndXZVpISC9rc1FsZ1duTm1NMXBVckpURVZBUEwvK1U4Y2Z1Q0JVK3R2bGtYOTlkZGo2aU9QZ0lnaVJBQjlzMmFoZmVsUzJCVDZqaWN0RGJWMzM0MUpmLzR6R3E2N0R0YUtDdWlhbWxEeXQ3K0ZDTnlkaXhmRE9uMjZyRTRkZExvZC9pU1owcnpXcjVlMGtZN0ZpeVV4ZUtEWVNrcDhHbGZnT1dabngzZGpHTi9wU0FRY0MvU3RyU2g2NlNVVU1neU8zSDgvckpXVjZKazdWN0tkOVpqTmFML2dBblNkYzQ1a094T2c3YUtMb09uckE5dmZqNU0zM1FSQnBVTE91KzhpZS9ObTJmL0x2RTZIdXU5OVQ2YkxxSHZrLzc4SFAwZGpUUTNTL09NTGFqV2FMcjg4N3Q4TEFGUjlmU2g5OGttWjU3cWpxQWc5OCtlSGlOd0FKQnVVbEwxN1pmVnVpd1hhamc0NDh2UFJOMzA2ck5PbXdWRmNMR2xqeHRwYTVMMzFGcHBYcng0WG1zNWdvU0szQXRPUkl6S2ZZODVnZ0RzclMzYnNJQjZ5UHZvSVVCckNLMmk2N0RLWnlGMXozMzJuUkhTT2kralZBd0FwQnc0Z2M5czJxZHc5YjE1TSt4RlhWaGE4NmVrK3NWMnhJM2dtUVJTN2JBZ2tLZ2lUckNCNS8zNFV2dktLcks1cjBTTDB6Wm9GaUNLU2poNlYvUUhMM3JvVlNUVTFPUG5kNzBySkhDS2h0QU5SMnBJTWxCRFJQQTd2YmxHandjbWJiNFluTXhPNS9qKzBqVmRkQldkUlVVaUN5NXhObTJKbTFsV05oK012cGFWYWc0cjlFU0NlQXhDa2MxNDgwTmFFQy92N3p2Z3ZzZ0VJZ0RYOXZVZ1NCTnlmVTRCT3RScUVNQXRZZys2dTNOemNoNXZwY1dvS1phekFpUTd4NThSSVdBRC80ZVVZdkxFaEhaMmRLdnp4ZHllUlJKTlJVaWdKb2IrZndmMFA1dU9EYldid3ZPL29zaURpRGM3bXZvOWFsRkFvWTVqU1VxMkthSDhjV0Jka2V1bTZZS3hncXE1RzhzR0RzcnFHYTYrVmhPaU84ODVEWHBEMWFNYW5uK0trWCtUdUx5K0hNeThQK3FZbUFJQzJxd3ZtZmZ2UU8zczI0QmZCTGR1M1E5UGJDd0RRdDdUQTh1bW5zb1NPcnZ4ODlNeWZEOVptUS9PYU5WRzFCVTltSmc0Ky9EQkFDREkvL0JDNTc3d1RFajN0S0NwQzkvejVLUG5yWDhHWlRPQTFHakJlTDlJVWtiNkJvTGFVZmZ1UWZQZ3c0TmVzV2xhdkh0UnpCSUR1Ull2UXZXalJnTy9UTnpXQnVOMFFZd1R2QVVDUzRyWGlUQ1k0OC9NQkFNMnJWc0ZVVTRPMjVjdlJjZTY1RVUvR0EwRERsVmNDS2hWMHJhMG9mUEhGa0J4bElvRDZHMjVBeG80ZFVOdnQ0SFE2aUNvVlRMVzFzblpTY0tBb0luLzllcW0rYmNVS2VOUFQ0M3NBZmpSZFhUS0JXMlJaMU4xMEU5UldhOVQ3bE8rQmp2UFBSMTlGUlZpYlpBQ3dsNWJpNk05K0JpWW8ySlVTQ2hXNUZlUnMzaXdydTdPeUlub3NKNXJnSXhPTUlHRFNuLzhjOTcwWi8vNjNMTm8zSENldnV3NmQ1NTRMa1dVaHhodVZmQWFUVWxXRm9oZGZERWwrd0JtTlV2SUZ0OFVDVVJGcGJ6eHhBbVdQUG9xZStmUFJ2R1lOUEJrWjRRZFFpdHBEekZxckZLQ2pDdEtDQU5adUIrL1A4dHg2MFVVUU5Cb1lqeDlINTNubkFmN2ZOWmkwcjc4ZTB2ekdDdm1zYmdvQnVRY0VXbFlVY1UxUEY1YVBvaSt5QVFpQTgreFczTnpkZ1NjdDJmQXlqQnFFL0pBeFpyd05OTWRPMzAyaFVFWUZKMC91N3dGd2UzRlpaUWJBWE16eGhQM3dZek4rOGFCSXJVc29sQVFRc0NqWnNqWDFsRVdKS0d5dHI2NjZtVVp3VXloam0zeFdOd1VnUHdBaFdsWVVjWE4zTzEwWGpBVUVRU1pNQWtEUHJGbXlLT3F1Ull1UXMzR2pMMWdPUU9ydTNXaTg5bHBwRGQ1eC92bXlZTG1NN2RzbGtWdlVhdEd5YXBYTWR6dG44MlowTDFnZzAyenFicnd4cmhQaUFHQTZkZ3o1cjc4ZU5nZWJvNkFBTlhmZkRkNW9STUdycjRaNFN3ZmdkVHE0TEJiQW4zY3NRTXVxVmVCTnByam1NUlE0eFJpYW5oNVVQUGdnbkFVRklkcUVoQ2hDMjkwTnZlTDM3bDZ3UU5KYjNEazUyUC9iMzhiMUxCbVBCOWtiTnlKejJ6YnB0WldHQW5EeWhodlFPMjhld0RBb2VmcnBpUDA0Q2dzQkFFbEhqc0RvdDRmMXBLYWliZVhLbUhNSTZhdWtCRWQvOGhOTS91TWZ3YnBjYUxua0Vyank4NkdwVWxqbkt4d1ZDTWZKeXM3YzNJZ0NOemdPVTMvekc2aDdlbVRKTlJGTFZ4cUhNSEcwR1RlazdOc1hOWHI2ZENKb05KRS9LQWJiWnh3N2JDT0pKeU1EbllzV29YWDVjcG5mdERzakF5MFhYWVRXbFN2UnRuUXBPczQ1QndBdzRibm5RbmEvaUNnaWErdFc1R3phaEp4Tm01RDU4Y2RodjhRUUFHbGZmb255Qng3QWhHZWU4ZTBDbjI0Ymx5aXZiL1o3NzZIaWdRZVFzWDI3ZEF5b2ZlbFMxQVVudmt6dysyTXNVRmc0UFZYRnNDK0NJQmtBenJGWmNWdDMrK0IzODNwN2ZjOC8wZitLaStNYW5nVndZMDhuenJmNWNnUVFnbVFWUy83SFhEd3p1aThOaFVJWmJYQjFSNnJXaWhEK0xnSU9BTmk2TFFXL2Z5SVhUaWY5cktkUUJvdlNva1FVUlJlQWRjN2V0aXVwd0UyaGpHMU9yUXVJQ2Y1MXdmVTlwemszeitUSmdOMHVYd2NNSUpBdEdMb3VPRVhHamgwd05EUklaWkZoZkpha1FYQkpTYkFHSldGazNXNms3TnNubFh2bXpaTnBEa2xIamtEYjJpcVZ1eFlzZ0Rzb0dFNWxzeUh6L2ZmbEU0bFQ0QWJQSTJ2cjFyQUN0N1dzRERVLy9yRlBwQ1lFN1g1djhIRDBmT2M3a2pCY2U4Y2RhRnUyRE03OGZIU2NlMjU4OHhnaXJ1eHNjRUUySC9BTDNTbFZWVER2MnhmK1gxVlZpTUF0c2l3Ni9QMHExcTBBQUNBQVNVUkJWSUY3RW5FK1M4UEprOGo4K09NUWdWdFFxMUYzNjYzbzhtdEZ2Yk5teVY0LzVmZzljK2NDQVBxblRrWE52ZmZDbVplSHBzc3VHN1JnN0N3c1JQMU5OOEZXVW9KV3YxQ3UxS29ZaGFnOUlDOTBsUXE5YytaQTVYU0NLR3hpM0JGeXg0MVhhQ1MzSDhMekVTMUorbWJOZ2pNdkQxeFNFbmlqRVp6UmlKUjkrMUFRdEh2WXVYZ3hXaTY2S09ZWWhPZkJlRHcrby9uVTFLanRCYTAyWkpkbUtNVHlnQjVwYkZPbXdEWmxDalJkWGNqZXVsV3E3NWszRHkzK1AxckU3VWJCYTY4bGJFeUc1NUc2ZXpkU2QrK0d0YXdNeCs2K082b1grdWtnK2NBQjVHemVEQ0lJS0h6MVZaajM3RUg5Zi93SHZHYXpiRzdLRHpkQm8wRXNWeXdpaXFjbHNjUUlRUmc5ODNNQ01oTUFzcjBlUE5qV2hPUXoxSU0rWGt5aWdQdmJXM0JRWjBTVFJnTkN5THdVUFg3UkMveHNwT2RHb1ZBU0NpYzZ4Si9ESUhvSUlmK1BXcGRRS0VNam5FVUpDRjcxOEk2ZnQ3VzEyV1BkVDZGUVJqVmgxd1VtOFRUK0xWV3BnRmRlQVJTK3drT0JyZ3Q4M3NwNWI3OHRxK3Rhc0NCc0JHelAzTG15cU9pVS9mdWxaSVM4WG8rK0dUTWtMMmhCcDRPeHJnN3VnQisxU29YV0N5K1VvcmtGdFhyd1FXWXNpK00vK2hFbS9PMXZNUHVGZHBGaDBIcnh4VDROS1dpTjN6TjdOZ3BlZlRWa3pXNHRMNWQ1UlFzR0E1cXV2QkpOSEJlLzJENVVXQll0cTFjUFdZOXBXNzRjbmdGYWdnU3dsWldoOXU2N1Vmcm5QMHVpc1RNdkR5ZHV2Vlh1U2M0dzZKNDNEemxidHNqdTV3d0dORng3cld6OC9ySXlIUDdsTHdGbWFESEF2WFBtd0ZwZUxyMmVqRUxMVTlxTUtDTzVZOUYxMWxtU1kwRUFWM1kyZW1mTkd2U2N4eUpVNVBhVDljRUgwQVh0M0FWakx5bUJ2YVJFVnFmTXhzcVpUUENtcFNWMFRrcXh0WG5WS2xsQ2dGaWtmLzY1N0hjNjB5TzVBeVQ3TXgwSHlONnlCZVk5ZTBJU013VGdqRWE0c3JPaGI0NmRkNk54N1Zxa2ZmVlZTTVIrYjJVbDZtNjlkY1FGYmdESS9QQkRXWExRNUNOSFVQYWIzK0RFN2JmTEUxa29kaThQUHZ4d3pQZWc4Zmh4VFBuZDd4SS82VE9Bd3RJWjVXRElOUURBaUNKKzFkcUVZdStaNnowL0VJcThIdnkyNVNSdUxwd0lnUkF3b25qVGhNa1Y2MDRjUGJndmp0c3BGTW9vd1c5ZGNrOXhXV1VCdFM2aFVBWlBKSXVTdXVxcTJ3RU1iRlZKb1ZCR0hVV2xNMmFPK0xyZ2dRY0F2NkNhU01iN3VzQ2Jtb3BqZDl5QjlNOCtROXBYWHdHRW9QV1NTOEsydFZaVVFHUVlPSXFMMFROM3JoUzlHNkJyd1FLb2UzclF2blFwK2lvcnBRUi9BYnJQT2d2Wjc3Mkh2cGt6MGJwaUJUano0SVBtUlpaRi9jMDN3L2pRUStDU2tsQi80NDF3aERuZEsrajE2SjB4QTVyZVhyZ3RGamdLQ3RCZlVRRlhKQnVMMHlWdysrazQvM3g0azVPUnNYTW5OQjBkTXV2WWFJZ3NDMjk2T25ybXprV25QOXA2c05nbVQwYkw2dFhJM2JnUmJTdFdvT1dTUzhMcVpOWnAwMkN1cW9JbkxRM09uQnpZUzB2UlAzVnFlRjBzUVRxUUVLUVRxcHhPK1JDS01obGc4S0hIWW9FM0pRVWl5OEkrY1NMNktpclFPM2N1dFN0UlFFVnVBTnFXRm1ULzYxOER1aWNraW5ZWXhGR2w0SnFyMkxVWmFuOW5LdVp2dmdtcGl5UndBMEQvNU1ud21zMXdaV1g1b3VUOS8xaVBCeWV2dlRZa0NZVEs0WUMyclEyYVB0OVJMM3RKQ1k3LzhJY2hIMnpLRDJ6VHNXTW9DUExsa3ZwVGZGZ1o2dXJpYWhkcDUrN1lYWGNoOTgwM2ZjbEwvYWl0Vmt4NjRnblVYMys5bEJSQytSN01lK2NkOElvL3pFclVObHZVNjZNWUZpeTVtQUI1RUVYTWM5Z3cxem0yZnRjWkxnZk90bHZ4cVRFWklrZzZHTlhsQUE0QkdMT2grUlRLT0lXck8xSzF0cWlzOHY4QTVqb0NHTFp1UzBGeU1vOWYvcndKZW4zOG1ld3BsUEZJZUlzU3N0N1oyL1lqS25CVEtPTUNGcXk0bG9Ea1FSUnhqdDE2K3RjRjMva084SXRmREZ2MzQzMWRZSnM4R2JiSms5RzJmRGxNdGJVUm80SjVnd0g3Ly91L3dTVW5oNzF1blQ0ZDF1blRJNDRqcXRVNDlNZ2pBd28wakFadk5PTG92ZmZDYmJGRUZhZnJ2di85aEl3M1hQVE9tWVBlT1hOR2RBNXR5NWFoYitaTXVBS1I5Mkd3VDVxRXc3LzYxV21kVnpEdFM1ZEd0WjlwWDdFQzdTdFdES2pQQTcvNVRWeUpQc2N6NDE3a0pqeVBDWC8vKzhBdEhCUUNZMHBWRlRUZDNYSGQyanQzTHF3VkZRTWJiNXlnN3V1TDZvdCs2TmUvUnZhV0xiSXN3NmtSRWpNRSt0TUdpZWFDVmd0OVE0TWtjQVBBeWV1dkQ3dHpwenhlb210dGpSanRINHkyb3dPV2pvNlk3WlQ5QnhCWkZrMVhYdzFIY1RHS1hucEplbThTbmtmaHVuV3dsNWJDblpVVnN2T256THc4bnNpZFBEbVZJZUpWQUZGcFJCSEwrdnVRR3VldThtbkg2ZlI1ZlE4UWt5QmdwYlVQdXcwbU9CaVdGVVd5SnJlay9Qbm00NGRPRHNzOEtSVEtTRUt0U3lpVVFVQXRTaWdVU3U3a3lhbUVNS3NBcURTaWlCWFcwN3d1TUJpQWwxOGUxZ2hidWk3dzRjclBoeXMvUDJxYlNBSjN2Q1JLNEE0UU1iRWdaV0N3YkZTQmU2eENCZTdZakh1Uk8vLzExMkh3WjFNZENJeEhmdHpKV0Y4dlpXV05SWDlaMllESEd5OWtmUEtKektyRFZsSUMwL0hqVWxsUXE5RzJiQm04S1Ntd2ZQSkp5T3VnUk5QYks4dWE3TXpOaFgzaVJGa2JaZktFQUpGRTZFU2g5R1JTMGpOL1B0d1dDMHFmZWdvcW13MjhSb05qZDk0cEpSYUk5YnVQSjFUUXpZRGZjOC9NYzdqWTJwdVlyTG8zM2dnTTl2alByMzRGVEpzV1d2KzczdzFLNUNZQWx0aXNlTmFiaVJOYUZnQ21xVmgxSllCeDlXV1dRaGt2VU9zU0NtVmdVSXNTQ29VQ2FWMkFDdmpYQlV0dGZZbFpGOFRMNDQvN0VrNE9JM1JkUUtGUUtPRVoxeUszeW1hVFpkZ0ZnTzY1YzVIbVR6NFE5VjZIWTlEakR0WmtmNnlqYTIxRjFyWnRVbGxRcVdTQ053Qk04eC83cXY3UC8wVG1CeDlJOWE3TVRMaHljbnpSMWtIV0psNkZieGF2MDhteUtBZkdDUWZqOFVDTU0vbEE4RHhGSUs2a0JmR2NIbkNVbEtENnZ2c3crWWtuMExoMkxXeFRwcHk2bitQaW5sOUVCcHM4NHd5RFljai9Jd1FzQUN6cjcwTVduNkMxN0x2dkR1NitPWE9BY0tjMTZ1dUJQL3hoME5QSjVEbWNiN1BpaEZZSFFzQXlERzRCc0huUUhWSW9sRE1kYWwxQ29jUUJ0U2loVUNnQmxPdUNqTk1aeFgzaGhjQVBmbkJhaHFMckFncUZRZ2xsWEl2Y25NbUVJdzg4Z0FsUFA0Mms2bW80OC9QUmVPMjFjWW5jU3RONFFhMkdHRUV3WkJVUnQ5NlVsQ0hPZk96Qk9od29mZUlKV1hReXczRXcxdFdGYlU4NERzRlB1M2ZXTERTdlhZdWNUWnRrR1dlVlVkcUNYaC9pVFI3SnE3eDcwU0xKL3pvYXVzWkdsRC84OEttNXpKdUhFN2ZkRnZPK2VFazZlaFExOTl3anp4WU00T2pQeGswUzdhaGtUcGlXQlpDVjhDZVd1YUduYzZTbjVJdldEdmQ1OE5PZit1eEtoc0RWdlYxNEljMENnUkNBd2JLc2lSTXoyNDRkYXg5U3B4UUs1VXlHV3BkUUtGR2dGaVVVQ2lYQWlLNEwwdE9Cdi8vOTlJMUgxd1VVQ29VU3dyZ1d1ZUVYdW12dnZCUEZMN3lBNWtzdkRZbnlqWVJLa2NDdjlxNjdaRkcyQVFqUFk5WVBmeWdmYzRpK1VHTVIzbUFBWnpKQkU2K05nOElUUGZXYmIyQm9iSVMyWGY0M1hSbWx6ZXQwb2RIUFlhS2hVNy80UXBhazBUcHRXa0k4bnhpSEEwbTF0VkpaQkdDdHJJeDZUOW9YWHlEN3ZmZHc0cmJiWUM4dEJldHdJT253NFNIUEpaaSttVE5IVFdKU0pUb05XVXdJOUFCUTZYU2cxQlBkQm1iWVdiNGNDSmRnWXRjdTRNMDNoOXo5Ukk4YmxVNEg5aHFNSUNCR1BXczZIOERyUSs2WVFxR2NzY1N5TGtsS0VzYkt3UndLWlVCUWl4SUtoUkxNaUs0TG5uNGFPTTBld1hSZFFLRlFLSExHdmNnTkFLSkdneFArRExieCtqQXJ4VlRPWkFyYkxsekV0ekJJcy9pMnBVc0hKRVNtN3RrRGJSd0pFTThVT3M0N0QwVkIvdGtpdzBEUWFNQUd2U1lOMTF3RGQxWVduTG01c251MW5aM1Fkb2JacVZlcyt1Tk5ISkg1OGNleUtQTGpxYWtKRWJrMVBUMlkrTlJUVXBuWDZiRHZMMytKZklNb1F0L1VCTmJsd3VRLy9BRmRpeGFoYStGQ2xEejk5SkRuRXN6ZS8vbWZVU3R5TXd5ekpQRHpJbnYvNmZYY1UwS0lMNG83SFBmZm41QWhHQURuMmEzWWF6QUdLbGJTTDdNVXlyZ2dvblhKZlQ5dWhqbUZSblJUeGhkMmFsRkNvVkFVak5pNjRLYWJnTFZyVDlkb0VuUmRRS0ZRS0hLb3lEMUlOQXFSMjV1YUdyYWRVdVNPSkliSFE3QmY5VmlrNTZ5emtQYlZWN0NXbDhOYVdRbFhkamF5TjIxQ3pwWXRVcHV1aFFzaDZIUWd3NXgwVWJrUklRdzIrYUN5WDUxT1ZvNlU5REtBdHFOREV2bUpLQ0psNzE2MEwxK2VrTG5JNWhYbkNZWXpqdkp5RFFUTUFmRWRTWnp2c01WeDB6Qnk3YlhBckZtaDllKzlCK3pjbWJCaEZ0bjY4V1JHZHNBaWFRSEt5elU0ZElobUlxVlF4ajVoclV1YW10VDR5K1AxTkJrbFpkelEzOC9neHo4cnhJN1BrcWxGQ1lWQ0FRQ1VscFpxT1hFRTFnVkZSVUMwb0tWaGhxNExLQlFLNVJRakd2UTRXbEgxOXNxc0xMd3BLZUFOaHJCdFdVV0N5bGlpNW5oRzBHaFE4OU9mb3UyaWkrRE16NDhhZGEwOGxlMG9LRURIT2VmQVVWU1VrTG53U3BGYklVNFB1bCtGV0I1TFhFN2V2MTlXN3AwN04yR0Nld0NSWWVKS2xIa21rczl4RmtKSUtnQ2s4eHp5dUJIOFBxZlJBSTg4RWxvdmlzQi8vVmRDaDhyblBNamcvRUZxaENUbnVwbXNoQTVBb1ZET1dFNmUzTjlUZjJUZlBhSW92Q3VLNERtZTROTmRLZmpQQndyUTI4Y28zYndvbERGSHdLTGs0eDArRDI1UkJDOEt3cGE2dy90dWJ6NTY5QXhJekVHaFVFWUN1MXFkSFZnWFpITGUwN011WUJqZ3hSZUJjSGFrWDM0NS9PUFRkUUdGUXFISUdKM0sxZ2lUVkZNakt6dnk4eU8yVlVaeTgwT0k1UGFrcE1Cak5zZjliOVJHNTBZaFo5TW1UUDc5NzFINDRvdXllbXQ1T1JwdXVBRjlNZnl0NDBVcEpDdkY2VUgzcXhETFk5bW5tUGZ1bFpXNzU4MkRvQkNrblRrNXFMN3ZQclN1V0NHcnI3bm5IclNzV2lXcmExbTFDdFgzM1FlWHhYSnFEcVBVcGdRQVZLTEtJb3FpSGdEU09BNDZZUVRWbmU5K0Z5Z3BDYTNmdEFsUXZJNURSU09LeU9TOFVwRmgyWnlFRGtDaFVNNTB1TG9qVlpjVFVYaGFCQndBc08zakZQejYwVHowOUk3ZXozUUtKUlkyRzROSC96c1g3LzdMZDRMUzkvNFhuL2YwZDE1QkxVb29sUEVOeTZtekErc0NDK2M5UGV1Q24vd0VPUGZjMEhxYkRianV1dUVmbjY0THhpVzY1dVpoSDBQVjM0L2laNStGSmc3N1cxMXJLeVkrK1NUVWZYM0RQaThLSlJiVXJtUVFKQjA4S0N1SFN6Z1pJTVN1SkV3a2QvcW5ueUo3eXhZSWVqMEV0UnFpU2dXUkVLanM4dE9XSG9zbE5HbGlGSmltSmpCZTZROGU4bDkvSFlKZUQ4YmxBdXR5Z1hFNjBYcnh4ZWk0NEFMWmZZYTZ1cERFbWdEZ0tDNGVrdDFLM0lnaWRHMXRNTlRWaFd3b1pIMzRJUUNnUjdGYm5yVnRHeXlmZkFLRzV4TXpCNlh3bTZDTVh1SUErbUZ0TnBpQ2ZuOXZTZ3JzcGFVaDd3dEJwNE45MGlUb1dsdGw5ZmFTa3BEWDBaV1ZCZnVrU1RJN2xvRzhwODQwZUpISlpQM0paZEo0RGpweEJJL3EzM05QK1BySEhrdjRVR3BSaElYMy9iOU5JR3BWUktCZlppbVU4UWZ2dGZNUHFFeUVGVUZ1NVhpRzNid2xEVDA5S21wZFFobVRoTFVvZ2ZoUGorRDhyK2JtWmtlTTJ5a1V5aGhIUmNRY0VPSVh1VS9EdW1ENjlQQ25PQUhnemp1Qlk4ZUdkM3cvZEYwd3ZqQi84dzBtUFBNTXVzNCtHODJyVjROTFNSbVdjWkwzNzBmYTExL0QvTzIzNkR6N2JIU2VmejVjT2ZLM2xxcXZEMW52dncvTGpoMWdPQTc1cjc4dTVib2JicEwzNzBmKyt2VVFOQnFmaHFiUm9IM0pFdlRObkhsYXhxZWN1VkNSZTRBd1RpZFN2L2xHVm1lZE9qVmkrM2pzU2xpUEI5cXVycGhqbTJwckJ6UlhKWWJHeHBBNndvVUd2ZVMrOVJhU2p4d0pxYSs5Nnk1WXAwMGIwaHdpb2U3cFFkNGJiMERYMWdadFd4dllBWHB1RTU0SG15aUIrd3doOVp0dlFJUlRYODU2Wjh3QUNFSENZeEpHc2NqTk1td3FBQzBBcFBBOE5DTVZ5YjFrQ1RCalJtajl4eDhQeTFGRmxTakN6UG5mN3lKVUlwajBoQTlDb1ZET2VCb2JEM1lEdUhOQ1dXV0dLREtYOGp4aEE5WWxqejNjZ0pSa0lWRjd0QlRLaUJKc1VRSmZQQVFQQ1ArcU8xSjFPNDNncGxBbzhBVVRwUlAvdXNETWM4TzdMdEJvZ0ZkZUFSUVdsd0NBTjk4RVhuaGgrTVpXUU5jRjR3aU9RODdHalNDaWlJeWRPNUgyeFJmb1dMd1lUVmRlbWZBMWZlQkVPY054eU55K0habmJ0NlBtM252UlgxWW10VWsrZEFoWkgzMGtsVk4zNzBibjRzV3lOc01GNjNKQjE5WW1sVG05UG1yd0tXWDhRRVh1QVpLeGF4ZFl0MXNxdXl3V09LUDRRQ2N5OGVSWXhwdWFDbTFuSnd3TkRUSGJPbk55WUM4dFJlcTMzOFpzR3l3U0F3QXp6QWtyRTRsbCszWlp1VGVRMEREQjlpS2pPWkpiZ0toalJNS0NBRHBSQUp2NExZRDRpQlRGL2J2ZkRjdHdqQWpvQTlFcGhMRHdSN05US0pSeGlmZkVrYXBySmt5cGZGSWt6TTBFTUd6N09BVmFyWUFIN205R1d1clkyZ0NtakQ4aVdKUzhVbmVrNmtjQTZCdWNRcUg0SUVRUEVTd0lvQmVHZVYzdzZLTkFPSnZNeGtiZ05FV3lCcURyZ3ZGRDVrY2ZRUjkwZXB2eGVpRnF0UWtYdUZtN1BTUTNXTmZDaFNIaWRmZUNCVWpmdFF0SlI0OUtkWG5yMStQSUwzODU0RGxwT2pxUWRQUW9lSTBHb2xicmk4Nk8wb2RlRWNCcEx5bUIvdVRKaU8wSno0UGhPQkNQQjZ6YkRWdHBLZHhaMUw1K0xFSkY3Z0dnc3Y1Lzl1NDhQcTZ5M2gvNDUzdk83Tm1icEczU05BbVFibW1XcGdWYUtGRFdJanVLS0NncTZnV3Zpc0xscDk2cjNvc2k5MTcxQXRlTnExY1VGYldDZ3NqT1pWOHJGR2lUSnQyYmxyUk4wK3g3TXZ0NWZuL01aRG96bVd6TlRDYkw1LzE2OWZXYTU4dzV6L20ySjUzSjh6M1ArVDY5V1BqVVV4SGJPczg0WTlSanhsT1RXNG5Bc0ZqZ3QxcGhXSzFRdWg3NEQ2MUhmaldIejhSMkZoVEUvTm8yOS9iQzNOc2JhbnZUMCtGTlR6LytuenI0WitqMWRKckZlK3lxcTFEeWs1K011cyt1TysrRUt5OFA0dkdnNEpGSFF0djdseXhCYjJrcDB2YnNRZHJldmFIdEVqVzdXNHU2SHROVjZyNTlzQjg5R21yNzdIYjBCNzlVRkZjVkM5RTBzWXFJQ1FDc2hnRTlHZjgyUzVZQWwxMDJmUHZ1M1VDd3ZFNjhhVkN3SGIrQkkxQXFQaXVqRXRGTTVXUHBFcHFOUml0UndnUTNFWVhUbExKRDAwd0FZRmNxY2VPQ2M4NEJicjk5K0hiREFENzlhYUNyS3pIbkhRSEhCWE9EdGEwTmVVOC9QV3g3ZW0wdG1qLzBvV0ZyZjAxRzFydnZScFNCOVRrY2FQem9SMlB1MjNqdHRWaitILytCb1FjSEhZMk55UDc3MzlGeDFsa1RPcWU5c1JGRlVldXVUVVRHenAzSWlDb3JQSnFHejMyT1NlNVppa251YUZFemYwTnRwYkI0MHlhWXdwS2toc1dDOW5QUEhiVzc4WlFyYWJ2Z2dtRjFzY09sN2R5Si9DZWVpTmpteWNqQTRjOThCdDdNekxET2ZWaDY3NzBSU1c1VGZ6OEdGeTlHeC9yMTZGNjFDaGhqb2NOazZpMHRoVHM3RzlhT0RyaHpjdEMxZWpXc1hWM0lldSs5MEQ3ZUVXYkM5NTk4TXBvdnV3eGlHQkZKYmkxczFqMkFpRm40bzRtZThUMy8xVmRIUEhkMDNXdmJrU1BJLyt0ZlkzYzh6bCsyY2w5NUphTGRXMWw1ZklGSVBuc2VZZ0JXVFNsZFJHQlRLamtmYUxmZUd2dG0wWDMzSmV5VUdnQmI4R2RKS2FVQktzYXpra1EwbDdCMENjMDJMRkZDUkJOaFFHd3lOQzR3ak1TTUM5TFRnUWNmalAyNy96MzNBSysrbW9pempvcmpnam5BNTBQUkF3L0V6R1U0R2h0eDB2MzM0OENYdmhTM1hFLzBFK1V0bDF3U2M3SW1BRGlMaXRDOVprMUVTZCs4SjU5RTUybW5CV2FaRTAyeDZadnhUSkxvbWI5RDVTN3lubjU2V0htTXRuUE9pU3cvNHZOQkRBTmlHTkM4WGxnNk81RmVXeHR4ekhqTGxZamZqNHh0MjdEZzVaZVJjdkRnc1BjemR1NUV5VTkvaXIxZi96b01lK0NKcFB5bm4wWnExQUlYWWhpaHUxcWV6RXkwblhjZTJqZHNnTi9oR0ZjY1Uwb0Voei8xS2ZnZERnd1dGd1BCK3VEaE5MOGYvaGhsU0VZUy9VVVFuZlFlU2ZSKzJaczNqK3M0QUxBM04wYzhSalFhaVpIMHRoODVnc3h0MnlLMjlaV1VJTytwcCtDejI0OG51NE5NZlgyWXQza3pVcU4rVHVadDJRSjdWUG1YMUgzN0lGNXZ4T0tWNHZNaCs0MDNZSEk2NFUxTFErZVpaNDRyOXVsQUFCVjRjaGtTZWpHVkFXUm1BcC81elBEdHZiM0E3Mytmc05OS1lMYks4YWFTNmZOSUJoRWxFMHVYMEt6QUVpVkVkQUlTUHk3NDZVK0I0RGcxd3JadHdMLythN3pQTmk0Y0Y4eCtpLy84NTRpeHZtRXl3ZTl3aENZM1p1ellnYUlISDhTaHozMXUwaFBpMG5idGd2M1lzVkRiNTNCQTcrOUg3aXV2d0crM1E1bE13OHFJdU9iUGoyajdIUTVrYmQwS0l6ekpiUmloNmdLYXl3WE40MEhMcFpjT083OENvTXhtR0NiVHFGVUg5TUhCaUZ4S3JNbWs0Y1R2RDV6ZjZ4MzlINEJtUENhNW8wUW5UOFh2eC96bm54OVdwc1NYbW9ybXl5K1AySmErZXpkS2Z2YXpVZnQzNStTTStyN2o0RUhNZS9kZFpMMzdMc3hSTTRTSGVOUFQwZnloRDZGOXd3WW9zem0wdlczREJuZ3pNcEJaWFkzVVBYdUdmYWxidXJ1eDZHOS93OExubmtQNzJXZWpkZU5HZUNld0dtOTBjalVSK2twTEk5ckRiam9FRjhxTTNyN3crZWVSVVZjM2JGYTFhLzU4dEczWWdOVDZlaWdSUU5PUXNXTkh4RDRxeGhmQlZOWHVsaGpueVgvODhZaHJaMWdzR0R6NVpCUjk3M3N4KzdDMnQ2TTR4cU05aFpzMkRkdVcrOFlieUgzampZaHR1dHVOb2ovK0VRRFFVMTQrMDVMY0hoRXhBR2hlRVJqQjJReFQ1cnJyZ0ZnM3JqWnRBa2I0L3hzUEJnQlA2T2RXRElqaFN0akppR2ltR2JGMHlZL3ZPWVRNREpZdW9lbXR0MWZEN2YvTUVpVkVOREVheEkzZ2NDQWg0NElQZnpqMjVKYkJRZUFUbndDU2xEemp1R0IyVy9EODg4aDkvZldJYlkzWFhZZkJ3a0lzdmZ2dVVOSTJlOHNXS0lzRmh6LzV5VW1WcEYzNHpETVI3YmJ6emtOZTFMYXgySnVhVUR6RzRxdUd5UlNSNU80dEwwZk5UMzRTS0xzaUFtdHpNeXlkblNNZWY5S3ZmaFdhdUtjMERSL2NkTk9vNTFPNkhsaVlVaWxvSHMrVTVMWW9PWmpranFMNUlwOSt0RGMxb1NCRzZZbkdhNjhkTmh1NnQ3d2NnMFZGY0J3NkZMTnYxL3o1Y09mbHhYd3ZkZjkrRlAzbU43QjJkSXdZbTJ2QkFyU2VmejQ2MTYrSFliRU1lOStibFlXMjg4NUQyM25ud2RMV2h1ek5tNUg3eGh2REVyKzZ5NFg1TDc0SVowRkJ6SnJpOWNFYVl6bXZ2b3JDaHg0Q2duZlVCaGN2SGpHMlJJbStIaEw4RUplb1h5SU1YWWU5cVduWThkNnNMQnk5NWhvcysrRVBJMnFhRC9FNUhERWZveG52ak8vSmlyNlRhT3JyZzZPaElXSmJUMlZsek90TkFDQWVLT1dIaU1rakFrTmszQ1ZoNHVLVG40eTlmUkwxeE1iREFPQU8vdklpQXNOUU1qVS9zRVEwSTR4VXV1UzJyeFhoeC9jY1l1a1Ntclo2K3pUOHk3OHRab2tTSXBvd0JjTXRTdndRTWJrMUxiN2pnb1VMZ2Z2dmovM2U3YmNEWWVVeXB4ckhCYk5YN2l1dllGRlVMcXBqL1hxMG4zTU9BS0RoeGh0eDBxOStGWm9nbC9QbW05Q2NUaHk2OFVhb0U4Z2ZwTzdkaTdUOSt5TzJEUllXVHVKdk1IN0taSUlLSzdlU3Mza3pGanovL0xpT0ZjUEFraC8vZU5SOXZPbnBxTHZubnNCL0VwWlJtZFdZNUk0U25UejFaR1doK1VNZlFzRmYvaElxdnQrMWV2V0lDMDYybm50dXpGbTFoc1dDSXpmY01PSjUrNWNzUWRlYU5WajR3Z3VSeDVsTTZLbW9RTWY2OWVndEt4djM0eWVlM0Z3Y3UvcHF0Rnh5Q1hMZWVBTUxubjgrb2xiMzBXdXVHWFhSVEV0Ylc4UWR1NEVsUzBhc3c1UkkwVE9kaDJad1I1Y2hhVHYvZkdSV1Y4UGEzaDdhMWxWVkZib1I4Y0VYdm9EbDMvdmVzS1I1NjRVWHhqenYzbTkrYzNoOTlqZ1FwYkRxSzE4SnRhT1QzTDYwTk96OC92ZVI4OXByeUgveVNXZ2VEenJYcm8xN0hMT0g0VmFpK1FYQWdLYkRDNEVsa1N1cGh5c3NCTmF2SDc1OXp4NWd5NWFFbnRvdmd2NmhPL1JLR1dLb21iR2lLaEZOcFdHbFN6YS9rNDQ3LzJNUlM1ZlF0TlRicCtIZmY3QUlMNzBTZU1xUUpVcUlhQ0lNRVpjbTRoY0EvWm9XMzNIQkF3OEFzWjdJZnVjZDRPV1hnWktTOGZlVmtURjgvNE1IVDNqc3lYSEI3SlQ3NnFzb2VQamhpRzM5UzViZzhQWFhoOXJkcDUyR281MmRFWk15NTczL1BteHRiZmpnYzU4YmNZSmxURXBoMGFPUHhpZjRPUERIZVpJZkU5dHpCNVBjVWFLVGpwclhpL2J6em9Pem9BQWw5OTBIVDFZV0RuMzYweU1lMzF0ZUh2Z3FGWUVuSndlREJRVVlXTElFbmFlZUNsLzRJcEV4TkgzMG96Q3NWdVEvOVJRR2lvdlJjY1laNkRyOWRQakhxQzgwR3NOcVJldEZGNkg5ckxPUTk4d3ptUC95eStoY3R3NnRGMTg4NGpFWjFkVW8vT01mWWU3ckE0S3p1STllZmZVSnh6QVowVE9xaDVMVW1pdnlLU3lsYVdpOThFTGtQL0VFK3BZdFErZnBwNk43OWVyUSs2NkZDOUcyWVFNV3ZQd3lYTG01NkZ1eEFwMXIxMkpneVpLWTUxVUpXcUJUUlNYWlk1VkZNU3dXdEc3Y2lON1NVaFJ1Mm9UZWxTc0J2eDk3dnZsTkdEWWIvQmJMOFZwWWszM01acWcyVmJBMjFreDdiRWNacWx0MDVRYkUwYTNyY0d1Q2xLa2FCbDkvZmV5YlRnbWV4UTBBUGhGMG1JS2xpZ1JlYURMeXMxeEVOSmRGbEM3eCs0V2xTMmhhNnU3UmNkdlhDN0g1N1hUNC9VUGZyU3hSUWtRVG9GUW5CRzVBSEIyNktYN2pnbXV2QldMVURnWUFyRnNIUk0xOEhkT05Od2IraE12S0FycTdUeWc4amd0bUdiOGZCWC85SythLzlGTEU1b0hpWXRUZmNzdXdHZHF0RjE4TXplZEQvaE5QaExZNURoM0Npbi8vZHpSZGVXVmdVdDg0eHZqenRteEJTb3lLQkVyWGNlaUdHK0JQUzRNM05SVitod04rdXgzTC91dS9Jc3FKN0x6enpsRVR5VEpVRjl2ckRkVGtIcU84ajJHempSbnpSUGlaNUo0em1PU080bHk4R050aVBJbzBzR1FKRHR4eUN6eFpXVEJHV2JUUmw1Nk9uZC8vUHJ3WkdTZVVLRzIrNGdwMG5Ia212Tm5aRXo1Mk5JYmRqcU1mL1NnNnpqb0xubm56UnQ1UkthVHYzQmxLY0NOWTgybWtaSENpTmR4OE14cHV2bm5ZZG1kUjBmRHI1UE9oN2R4elI2eEIxWHpGRldpNTdMSnhMLzZaRUNaVHpKK3ZXRndGQmRqM2pXOEVFcW02anNHVFRrcDRlRE9OSWFwTlYrS0VJS3RMTjhFdDJ0U05oVC94aWRqYi8vS1hoSi9hQzBHSEh2aDhVWUFIOEk5dnBWTWltbk9DcFV0dUtWNWVZUWZrT3I5ZkxHOXN6c0F0LzFTTUgvM1hZZVJrKzFpNmhKS3FvMFBIMTc5ZGlEZmVHbG9uUm5tVVVuOWxpUklpbWhBbHpRaU9DenBNY1J3WExGb1VqK2dTaHVPQzJVUHY2MFB4YjM2RGpKMDdJN1lQTGw2TStsdHZoV0czeHp5dStiTExvRVN3NlBISFE5czByeGNGZi8wcnNqZHZSdE5IUG9LZVZhdEdQdS9BQUJZOThranNOelVOSGNIeUtPR2luNUh3eko4ZjF3bHowWDMxTDFtQ25yS3ljUjl2N3VyQy9OZGVDN1U1azN2dVlKSjdBdnJIbWVqMVRESkJIZThFZHpqWHdvV2o3eUNDSXpmY0FHOVdGdWEvOUJLT1hIODl1azQvUFdIeHhOVVlOeFdpYTZqUENNdzhqTXFuK2R0MG1Kd0EwS1hyY0UvVnY5ZktsVUJGeGZEdE5UV0J4dzBUekN1Q2p1TS83eDdsRi80eVMwU2o4VFhzcWYxODhmTEtEZ2krSUlCankzdHArTS8veW1QcEVrcXEzajROUDdnM0gyOXVUZ2NDY3kyY0N2ajFvVDIxLzhRWjNFUTBFWWJmMTZ6cFppY0FkT2ptcVJzWEpCbkhCYk5EUm5VMUNqZHRpaWd4Q3dCOVM1Zmk0SmUvRFA4SUNlNGhMWmRlcHE1MDhnQUFJQUJKUkVGVUNzKzhlU2g2OE1GUW1WMEFzRGMzNDVTZi94ek9oUXZSY2M0NTZGeTdGcjYwdEloakN4NTlOR0tTNDNoSVdMMTdKUkwzSjhLaiswdmR2eCtwRTMxcVlwVCthUFppa3B0aWFyN3NNclJjZUdITVJSbUpwZ3U5cjY4VmFaWStJUENZWG92SmpHTHY4Qkl3Y1RmU2dwT1BQWmI0Y3dOb05nZityZ0FBaFVIRDJYVnNTazVNUkRPWnI4ZlRkMmVHSmMzQjBpVTBIY1F1VVdJODR1LzNmNWNKYmlLYUtHOS8rekhUdklWOWdLRFZaSnE2Y1VHU2NWd3dzOW1PSGNPaVJ4OUZSbDFkelBkMXB4TW4vOC8vQktvRWpIYmp4dStIN3ZGRUpMakQyWnViVWZDWHYyRFJJNDlnb0tRRXh5NjdESDJscGNpc3JrYjI1czBURHp4cVVkZkNjWmJzVkdZempvejBSRFJSSERESlRTTmlncHVtdThiR1JtZngwdXdhNkZqbEY4RVdSeXJXT2djU2YrS1BmalQyOXIvOUxmSG5CdkIzUjJwZ3hYZ0FVSGl2c2JHUkM4d1EwWmk2RGg3czZXTHBFcG9HWXBVb2dWSlBOdXlwL1FjQW94ZnFKQ0tLb2FXbFphQTRZMkVOZEt6eWFkclVqUXVTak9PQ21jblMyb3FGeno2TDdIZmVnWXl5NktqanlKRzRubGVVZ3FtbkI0TkZSYkMydEtEd2Q3ODdvWDdDMXhZVHBaQXp6a1M1YS83OEV6b2YwWGpGTGw1TVJEUkQrRFRqeGFIWG0xUFM0cldHK3NpS2k0RllwWXVPSGdWMjdFajAyYUVBdkphYUhtb2JDczhrL0tSRU5KdjRHdmJVZmw0cC9JOENCZ0ZncUhSSlZ6Y2Y1YVRFaTFXaUJJYjY5UWQ3YWovQkJEY1JUVVpDeGdVLy9uRmdCdTJKL0lubEp6OFp2dDhKTGpySmNjSE1sYkZ6SjdMZmZudFlndHR2cytIZ3pUZkRPSUgxM2NJMVhYVVY5dDkrT3dZWEw0N1lya1RROFBuUHc1K1Nnc3h0MjJCeUhyOG40cmRZMEJPckpHYzBwYUE3VCt4ZXltUkwreEtOaFRPNWlXaEcwOFgzcW9JK0tJQ2p4dTdBWWJNRlJZbDhOSEhqeHRqYlgzd3g5dlk0TzJ5MllLczlCUUNnbEhLSjIvUFNtQWNSRVVWaTZSSktpcEZLbEhnSC9QL0dCRGNSVGRhVWp3dVNqT09DbWF2dHZQUGdjemhRL052ZmhoTGRmVXVYNHRCblB4dElCUC91ZC9EYmJQRGJiRkM2RHFWcGdEYjZIRlh4K2FCNXZhRUVkTi95NWRqenIvK0t6UGZmUjk0eno4RGUxSVRPZGVzd2VOSkpBSUNXU3k0NVhzZmI1OFBoVDMwS2pzT0hrVEhxV1FEZDVScFdrOXN3bTJQSDVQZEhsRkR4Wm96Vk85SGtNTWxOUkRQYW9kMjdqeFV2cTN3R21senIxVFQ4UGlzSC85YmFsTGdUSmpuSi9YRG1QUGlQLzRMejNLRkR1MWwzajRnbWpLVkxhS3F4UkFrUkpkcVVqd3VTak9PQ21hMXI3VnJvVGljV1BmWVltcTYrR20zbm5SZDZBcURtdnZ2aWN4SVJkSjkyR3JwUFBSVVp0YlZ3NStRTWk4SHZjQ0J0eng1MHJWMEx4K0hEWTNacDZ1K1BhUGN2V1lMOVgvdGF6SDN6SDM4Y0M1OTlOdFQycGFmSDNJOG9YcGprSnFJWlQvbDh2NERaZEkySWFNK2xaZUNyN2MzSUdLVzIyUW5UTk9EODgyTy85K3FyOFQ5ZmxCNU53OHVwZ2VTQVVzb0E4TXVFbjVTSVpqTmZ3NTdhenhjdnIreUE0QXNDT0xhOGw0YnYvdnNpcks0YVpKS2I0bXA3clQyaVJJa285ZHNQOXRiZXhnUTNFY1ZUOUxqZzF2Wm1wQ2RpWEpCa0hCZk1EdTNubm92dTFhdmhTMCtIN2RneFpHN2JGdGYrUGRuWjZGeTNEaEJCVDJWbHpIMTZ5OHZSVzE0KzdqNnRyYTBSYlY5cTZvajdScGMxR1czZjBRd1VGNk52MmJKeDcyL3U3VVgyMjIrZjBMbG9abU9TbTRobVBLL3VyYlBBVkExZ1RiZkpqS2ZUTTNGOWQyZjhGeDA0N1RRZ0sydjQ5a09IZ0dPSm5UaWhBTHlVbW9GbXN5VzRSZW84SHMvdWhKNlVpT1lDWDdkTHZwZHBVNkhTSmMrOWtJWG5Yb2p4V1VjVVAzL3g5SHZ1WUlLYmlPSXRPQzdZQ2FDODIyVEd5NmtadUtxM2ExWXRSc1p4d2V3eU5MdlowdGFHL0NlZWlHdmYzYXRXQlpMY2NXU0pTbko3WTQyUGcrS1Y1RTVwYUVCS1E4TUpIVXR6eTJ6NnJKK1ovSDVrYk44T1c0SVRaQlNEM3cveGVJNy84Zm1TSFJHZG9LWjkrN29CUEFyQTV4TEJjMm1aNk5ZVHNJRGFSUmZGM3Y3T08vRS9WNVFCVGNNejZabm8xelFvQmIrSThYVFR3VjM4NENDaVNldHVxT2x1MkxQOUZzRFlCS1hjeVk1bkpsRktRYW1FTDNrOGV5amxoakllYmRoVGM5UFJvM3M2a2gwT0VjMCtUZnYyZFF2VVUwUGpnbWZTRXpRdVNDS09DMlludzJxTmU1OStteTN1ZmRvYkd5UGFycnk4RWZmVkJ3Y2oycjZVbExqSFF4U09NN21USktXK0h2TzJiRUZtVFEzTVBUM29ycXJDd1M5K01XNzlaNy81Sm16TnphRjI5NW8xR0RqNTVGQjdmckIrc0dFeVFabk5VTG9lV01GM2pNVU1obml5c3pGWVhCeTNlSk1oNTYyM1VMaHBVNmp0V3JBQXUrNjZLKzduNGJXWUVqNi9xS2ROd0pjZ3N2aWRsRFJzc3psdzRVQmZmTStTeENSM2pjMkIxMVBUQVJHSVFwZnlhWTl5Qmh3UnhaR3ZZWS81SDRwWCtHb0FGQ1k3bU9uT01BeFlUZG9DazZaT01tbGFtdE9IclQ0RG5jbU9hN3BUUU9PaFBlYWY4dnVMaUJMSVp3aitxa0Y5Q2lLTFgwdE5UOHk0SUlrNExwaWRWTlRpalVyVEFubUJDUkREZ0JZMmVXK2tCU0VuSTIzLy9vajJZRUhCaVB0R3orVDJuK0JNYnIvVkNyL2RQdTc5eGUrSHVXLzIvSituOFdPU08wbXNyYTNJZmYzMVVEdWp1aHEycGlhNDh2UGowbi82amgzSXFxNE90WjBGQlJHSjFid25ub0R1T2ZHVnBqdk9PQU9IUHZ2WlNjZVpUTkZmR0ltNHl3bGVpeWx6WkhmdGp1SmxGWDhWVFc0elJQQnZlWXRSY3FnZXhmRmNVWDNEaHZqMU5RRWZtQzM0V240UlZMQkFyZ0gxOEtIOTIydVNFZ3dSeldKYnZRMjc4YU5rUnpFVGxKYVdXcXdXNjkyQWZyMVNTcVdhOGV1YW1wb2ZKenN1SWlJQ0R1MnUzWmJ3Y2NGNEpHQnhDNDRMWmk4VjljUkI5NW8xK09DbW15YlVSODdycjBkTTVGTVRUSktQeGR6UkVUR0J6MisxWXJCdzVMa1J3OHFWeEpqSlhYckhIWUJTOE50c1VDWVRsSzdEM04wZHNZL2Y0WUE3TjNmY2Nlb3VWMFNTMjNIa0NKYmNjdzgwbncrYTB3bmQ1UUlNQXp2dXZudmNmZExNd0NSM2tuU3VYWXVGeno0TFc3Q2VrUVJuRmpkKzdHTng2ZCtJU3RnYUZzdUkrODVWMFhkS0UvRjRFSGd0cHBUTHIvK25UZnpuaTJnVkxXWUw3bHl3Q0Q5cU9veE13NS9zMEU1WWo2YmpoL1B6MFJyOGVWVUsyNzJHODg1a3gwVkVOSmNORGc1cVpyUFpJaUlRRVFHd09Oa3hFUkhSY2JIR0JUOXBPalNqRjZIa3VHQjJVK044a2p1WmZlWnMzaHpSN2x1MkRCZ2xrVDZlY2lYbW5wNWh5ZkJvbHE0dVdMcTZKaHh2S0E2bkUybjc5a1ZzOHpNdk15c3h5UjFIdHVabXpILysrWEh2SDMxWGJkN216ZEJpL09jZWV1UkVQSjdBblNlUEIvdHV2eDBZcGJaWWRDSTE3b25WQk55Vm5tclJqKzRrNGtzRnZCWlRxcm0rdWkyL3BQSkdpd21iUldCL0t6VWQ5MmZuNHYrMU5XTW1WdUx6QTNnd0t3Y3Zwd1ZXVG9kU0xyL2YrR3JUL24zdHlZNk5pR2d1eTg3TzFnekR5QW5iVkJMOHZab0xmQkFSVFFORDR3S3JTZjBkSXJhM1V0UHh4NndjZktHamxlTUNtcDRTTWE2UFk0NUQ4M2lROCthYkVkdTZUajExMUdQR001T2JLSjZZNUk0anZhOXYySjJ0aVRBNW5lTS9mb3hGanFJZmRZbHVINzdoQmloZGg3SmFBN1dnTlEzUXROQmpUK2ErUGhUOTduZUJ4empDREJZVW9PV1NTOUJUV1RtK09LZXhZVFd2RXJRZ0NhL0YxTEw0ZW5ZcmMvcDlBdTAydjRqNW9jd2NySFE1Y1dsZkQyYlM3UUFEd011cDZmanR2Rno0QXo4TFBnUDRsYXZidnkzWnNSRVJ6WFZPcDFPeldDeDV3Wm5jVUVxdHJLeXNYTEI5Ky9hanlZNk5pSWdDTEw2ZTNZWXA0d0VOdU5rdll2N052RndVZWR3Y0Y5QzBGSjNoTVhkMkluUHIxZ24xNFRoeUpLNHhoVnY0ekRNdzkvU0UybjZiRFQxVlZTTWZvQlMwc0J5RzMyNlBPZXZiMEhVb3V4MkcxUnFZRUtocFVNRS9ReXpkM1REMTl3ZjZzVmpnbmo4LzVpa2RVWXRpT2hjdEFnQ0l6d2Z4K1FLVFI0Ti80bDNLaGFZSFh0VTRtbGIvU2NhNEM5aTFidDJJNzVuNitsQzRhVk5FVWxXSm9PbXFxOUJ5OGNXanppQ2ZEckxmZkJPcDlmVmo3bWZ1N1kxbzI1dWFVUFRiMzQ3ckhDMFhYUVRYS0Fzc1JKakQxeUlaR2hvYVhQbW5sUDNNWXRaT0Y4R0dIcE1KMzF0UUFLZG8rRWh2RnhJelh6KytEQUJQcEdmaUIvTVhvU2Y0dWFLVTJ1cDJ1Zis3clcxUGY3TGpJeUthNjVxYm03WEN3c0tNc0UwbkthVUtBRERKVFVRMFRUUTBOTGlLbGxYY3F5QmxJdGpRYVRLSHhnWFg5SGJOaUVRM3h3VnpSL1RQWStxQkEwZzljR0J5blk0eE9YS1k2SEkrd2Jiamd3OHcvNFVYSXQ1cU8rZWNVVXUrNms0bkpPejhJODNpcnZ2di94NjVqLzUrTEhqaEJjeC81WlhqR3pVTnJSZGNnTTcxNnlQMlRhK3J3eWsvKzFuRXY2TStPSWpPMDA5SCs5bG53ek5DWXB4bWwybVVsWjM1b21mbytxMVdlTEt6UTIxelR3OU1Bd01SKzdnV0xCaDJuTDJwYVZqZjd1eHNhRjR2eE91RjV2VW1yRVNGdWFjSEpmZmVDM3ZZWWdLRzJZd1BicjU1eHN3WWRqUTBJUHZ0dHlkOG5LV3JhOXpIdFo5MTFnbEVOakd6NFZva1M5T0JIVWN5aTR1dnpyUmw3QlNSL0RhekdkL0pXd3hEQk5mMmRFN3JYMmdWZ0NmVE0vR2RoWXZSSC94c01CU2ErbG9ITm5aMjF2ZU8yUUVSRVNWY1RrNU9tb2pNaytEdll5S2lhWnIyT1FCYmtoMGJFUkVkZDJodjdRZXh4Z1ZXcFhCNVh6ZkhCVFI5VERRaFBRNFQvZmtXZitSYVZtSVlNUGYwNE9TZi94eGEySHQraXdWdEYxMFV1YS9IQXduT210WmRMc3lMeXEzNFVsUEhIWWUxdFJVNXI3MkduTGZlR3ZaRXUrNXlvZWpCQnlFQU9vS0pibk5QRDRwLys5dGhmMTlMVnhjV1B2ODhGcnp3QW5yS3k5RzZjU1A2bHk0ZGR4dzA4ekRKSFVmUnllcitraEljdVBYV1VOdlUwNE9LcjM4OTFQWmJyZGgxMTEzRCtqbnBGNzlBVm5WMXFQM0JUVGVoNjdUVEVoYjNFRXQ3TzViODZFZXd0clZGeEhqZ2xsdlF2Mnhad3M4Zkw5RmxTQkp5amdRdlVqQmJya1V5ZFRjMGRLZVhyTHhJMDAyL2hlQlVwNlpwZDgvUGcxTVRYTlhUUFMwWG8relJkRHlibm9FZjVlU2hYOWVobERJQWJOVU0zMDM4UlphSWFGcEpBNUFadmtGRVBsNVdWbmJIamgwN1dwSVhGaEVSUlF1TkMweW1Qd0tvZEdxYTloOExGcUhUcEhOY1FOTkdkSUk1TG4zNkpyWlVpRVRONUxhMnR5UC9zY2RnQ1N0VEFnQXRsMXdDYjBaR3hMYWw5OXlEbElhR0VmdDI1K1NNK0I2Q3M2NHp0MjNEdkhmZVFlcStmU01tNkxzcktuRHM2cXZoREh1eTNwdVNnZzl1dWdrWk5UWEkycnAxMkZQN29oUXlhMnVSV1Z1TGdaTk9Rdk5RMlZldWJ6YnJNTWtkVDlIL1FhTGEvcWpITTZMYm9lME9SMlRiYmgvOXRGNHZNbXRxNExmWllGZ3NNTXhtbUtMK1UxdGJXbUNZemRBOEh1Z3VGL3BQT1FXK3pPTmpNOGVoUXpqNXZ2c2lQcng4ZGp2cWI3MFZneWVmUE9yNXA1dm9zakZLMDJERUtDVWpTZ1ZteFkreEg0REFMUHF3TzZ2R0NHVkNlQzJtbDhQMU8zY1hsVlI4VVV6eUd3Q1ZIU1l6L25QK0lteXhwK0tyN1MxWTVuRk5pOWtiQ3NBZXF3Mi95SjZQRjlJeTRUbGVmMnlQMy9COStjaStuYlhKalpDSWlNS1p6ZVo4RVluNGhVMUVNblJkdnhIQUQ1TVhHUkVSeFhLNGZ1ZnVnaVVWWHpUcDhrc0FsYTFtamd0b2VvbE9TUGRVVk9ESWRkZE5xSTk1VzdZZy80a25qdmNabHU4WUR5MHFob0svL0dYWVBzNkZDOUVTTllzYkFKb3Z2eHluM0hmZmlIMzNWRlRFZnNNd1VQVGdnOGg2OTkySTJlSVJ1K2c2dWs0OUZhMFhYZ2huVWRId0hVd205SzFZZ2I0VkszRDBZeDlEeHZidHlIbjlkYVR2M2oxczE1UVBQa0RlVTAraGIrbFNHRkc1TjVyNW1PU09wNmlrZHRyZXZjaDc2aWtZWmpNTWkyVlk4bFc4WG1SSHJVNExJR0wyTGdDazdkNE5TM3Q3NExFUGp3ZWF5NFhXalJ0RGozdm9iamRPK3RXdlJnMnQ4S0dISXRyN2I3c05mWm1aZ0ZMSWVmMTFGRHp5U0VUQzE1ZVNndjIzM1JiN0EyU2FpNTVSMzdkaUJlckRadFFQU2QyN0YwdnZ2VGZVN2wyNUVnZSs4cFdZZmE3NDduY2p5OGlNa0F6bnRaaDIxS0g2Mm0zNXA1UmRZVEhyajRqSVdxK200Zi9TTTdITDVzQVBqaDNHT3VmQU9McEpyQnFiQTdjdEtrS2oyUkphY0JRSzczdTgvbzgwSGRpWnVOVkRpSWpvaEpoTXBzdUhYcXZnVFhBUmdhWnBuMXEyYk5uUDkrN2QyNWZNK0lpSWFCalZ1TDkyQzhjRk5GMXBIazlFMjdCYTRSbGo5bk8wNkpJZ210czlvZU9qaytMSExyOGNhYnQzaDJxREc3cU9oczkvUHVhVDdUMFZGWEJuWjhQYTBUSDh2Zkx5a2FzVGFCcWFQL1FocE8zZEMwdG5aOFJicmdVTDBMbHVIVHJPT212WXpQR1JLRjFIOStyVjZGNjlHbzZHQml4ODVobGtidDhlZXQrZGs0UDZXMjlsZ251V1lwSTducUtTM0pyWGk3eW5uaHB4ZDNOZkg0cis4SWN4dTEzdzRvdkR0bldjZGRhRWFocEYwOTF1WkczWmdnVXZ2UVRIb1VNeCs3Y2ZPd2I3c1dPajl1UE95Y0ZBU2NrSng1RUlhZ29lT1FsZjZYZXladk8xbUM2YUR1dzRrcCtmZjc0bFBlZnJBdmtTUk9ZZnRscnhtY0pUY0dOWEc2N3U2Y0xKYmplc3c5YTBUaHd2Z1AxV0c1NUt6OElEODNMaEMvNU1LYVU2RmRULzlucjYvNnZyNE1HZU1Uc2lJcUlwcDJuYUpiRzJpMGlCdytGWUMrQ2xxWStLaUlqR01qUXVzS2JQL3phZy9vSGpBcG91ZEtjejduMmFCZ2NudEw4V2xlVDJwYVZoLzllK2hxSUhIc0M4OTkvSGtVOStjdFRKZDcwVkZjaDk5Vlg0YlRZNDgvTXhlTkpKNkYyNUVyMHJWNDVhR3NTZGw0ZDlYLzg2bHR4N0wwd0RBK2c2OVZSMHJGdUhnU1ZMSmhSL3RNSGlZaHo4OHBlUnVuY3ZGai84TUN6dDdUaHd5eTN3cGFkUHFsK2F2cGpranFmb2xXaW5zWk4vOFl0UjMxL3cvUFBqNnFmMXdndW5YMkkxamdub2tjUXprVDZycjhVMDB0VFVOQWlMNVlkRjVzejN4YVR1RU1qcFhrM0RBL1BtNCtYVURKdzYySTlMK25wd3hrQWZFbGx4M1EzQnU0NFVQSnVlaVhjZHFUaGtzY0lJL2p3cHBiYjVEZU91STU2Ky8wTkRnMnZNem9pSWFNcVZsWldkSWlMTEVUYUxlNGhTS2gzQWhRQmVCVEQ5aXJ3U0VSR2FtcG9HQ3pUdDMzVjd6dDg1THFEcG9udk5HbXk3Ly81SjlkRytZUVBhTjJ3NDRlTVBmdWxMTWJjM2ZQN3o2S21zUk5mYXRhTWUzM1RsbFRoMitlWHdwYVZOK055ZTdHenMvZGEzNERlYm9heldDUjgvbXY1bHk3RDcyOStHdmJrWnJ2ejh1UFpOMHd1VDNQRTB3bXE0S3JnWW9tRXl3UlIyZDA1cFdzeDYyNXJIRTNFSHpXK3pBY0dGQ0tMdnJBR0EzMnpHa1k5L0hINkhBMzZiRGNwa1FzNWJieUV6YlBIS294LzVDRng1ZWRCY0x1aE9KeGIvNlU5eHFUbm1uY1JzOG9TSlNrRGJtcHF3T01hTWVYUFU0Z24ybzBkajdnY0E1dTd1VWM4eGhOZGltbXRvY0IwQ25zbGZ1blNMUmV6M1FlU2pob2grMEdyREJ4WXJuc3lZaHdybkFHNXJhMDdJNDRyYmJBNzhjRUVlNm13T3VFVUwzU3hSU2hrS2VHalE1ZjFhVzhPdTVyaWZtSWlJNHNaaXNVVE00aFlSS0tXZ2xJS0lDSUJ6S3lzckYyN2Z2djFvOHFJa0lxTFJORFkyT29GR2pndUl4a1BYeDB4d1k1UjE1OFpyTXRVS3htUXlSU3hXU2JNVGs5eHhGTDBhYmxkVkZRNTkvdk13ek9aUVVyVHE1cHREQ1UxM2JpNTIzWFhYc0g0V1AvUVFjbDk5TmRRKytLVXZvVy81OGtERDc0ZnVkc01mZG1kTFdhMW91K0NDaUQ3U2QrMkthQThXRnFLdnREVFV0alUxWWY1cnIwM21yeHNJWjVJZllva1FmYXZCMHRXRjNCaTF6Nk5aT2p2SHRkK281K2ExbUJHYTl1MXJCMG8vWGJ6VThyQVM5WThpcURLQUhKZW1hZSttcE9FVEtXbkk5N2l4Ym5BQXB3MzJZNm5iaFN5L0R6YWxZRklLWnFWZ1ZnYk1Tc0VFd0FmQUt3S3ZhUENLd0NjQ2x3aTZkUlAyV1czWTRrakZlNDRVTkZyQy90OHFwUVNxVlNuVUdFcjkrdkJlMzVQQUxzK29nUk1SVWJLSllSZ1hhNk0vTlZacEdFWUZBQ2E1aVlpbU9ZNExpSWhtRHlhNTR5aDZOVnkvd3dFanZDQy8zeDh4WTljME1JQ0Z6end6ckI5SFEwUGtodkRrdWE3REg0Y0MrWDByVnlMNzdiZlJXMTZPdm1YTGtQZlVVekQzOW9iZTMzL2JiY2gvL0hHa2hNWFNjT09OU04reEEvUGVmLzk0YU1GWjV0UEtGTlRranFkWmZTMm10VjJlaG4xNHZLQ2c0SG5ka1hXdWlINkZFdlZoZ1N3RWdDYUxGWTlackhnc2N4NVMvWDRzOXJxUjd2ZkRwaFJzaGdHN1ljQ21ERmlWZ2xzRUx0SGcxRFM0TkEwdUVmVHFKalNhemVqVGgzL01LcWdXQUU4WWZ1Tng4ZlM5ZXBpUElCSVJ6UWhsWldVRklySVVVYVZLaG1aekI5bE1KdE9uQVR5WHBEQ0ppR2hDT0M0Z0lwb05tT1NPbytpWjNJYlpIUGwrVkJMYzFOK1AvQ2VlR0xOZnpSLy9rbzY5SzFlaTl0NTdvU3dXV052YXNIalRwdEI3N3V4czlKV1d3dkxyWDRlMktSRjByMW1EMVByNmlINk1PTmRLaW91b0pMZmZZb0UzSzJ2WWJwckhBMHRYMTVqN0FZQ2x2VDBoMXdHei9Wck1BTUZIRlo4RDhHSkJ3Y3AvRllmcElwT29hNVVtbHdqRUFRRDl1bzdkK3VSdUxpbW9RUmg0d1lEL0laL3l2TkswYjE5M2NMSUhFUkhORUNhVHFVSkU1bzFqMXc5WFZGUVUxTmJXTms1QldFUkVGQWNjRnhBUnpXeE1jc2VSN29xODZSbzk0MXAzdTArb1g4MFYvNXU1eW5UODBzOS8vdm1JR2ViZHExZkRkdXdZelAzOW9XMnV2RHdZVml1MHFML0R0Snc5SEZVYmZXREpFdFRmZXV1dzNWTDM3c1hTZSs4TnRmdVhMY09CcjN3bFpwY3J2dnRkMkp1YVJqekhwTUtkemRkaVp2RTFOdTdzQlBEbndKOENlOUhTckhNMVRidFFBVlVDU1FXVVhZbllvWlFOQWp1VTJKVlNGazNFbzBRNW9lQ0VpRXVVY2dMaVZGRDlVR283Z09lZDNTMXZ0clMweEwrZ0h4RVJUUmtSS1FPUUViM2c1SkJnWFc2SWlGWFg5YzhDR0Y2WGpvaUlwcnNUR2hjQXNBRHdnT01DSXFLa1lKSTdqcUtUMGRFMWtqV1BCMzdMeE5kbjFqeUpLOGRsYldsQjl1Yk5FZHM2empnRGFidDNSMndiT09ta1FDeFJpVlZqck1TcVVqT3VmTWg0U0J5VDNFTVNmaTFvZ2hxZGgvWTFQaGQ4M0Z3V0xWOCtUL2ViTThRa21WQ1NJWWFSQVEyWkdveUNGTFBwN0Q0My9oZUNidmlNSGorTUhzUGs2ejY2WjA4WEFDUFpmeE1pSXBxOGdvSUN1NGlVSzZWaS92NGNWYklFSXZMUmswOCsrYWNIRHg3c2liVS9FUkhORktPUEM1VFBsKzJ3bXM3VU5MVllsRGJvOXF0M3ZFcjJjRnhBUkRTMW1PU09JMVBZYkZzRVozSXYvdE9mNERoMENJYlpER1V5b1gvNWNpaGRIN1k0NG1qUzYrcVFYbGNIWjJFaG1pKzdiRkl4YWg0UHN0OTZDMHJYMFg3T09WaThhVk5FR1k2ZWlncTRDZ3F3K0M5L2lUaXV0N3djQUtCSEpkeEhuRDJzRkRLM2JrWGUwMCtqOWFLTDBMRisvYVRpbnBBRUpLQ0hpVVBwa2ltN0ZoUVA2dWllUFIwQU9xTGZxS3lzL0ppdTZ6ZW5LVS90amgwN0RpUW5QQ0lpU2pTSHc1R2lsQ29YRVFsUFprZlg1ZzZ6S0RVMTlSd0FUMDF0cEVSRWxFRER4Z1hsNWVWWlpyTitQWUNQS0tVNlRibzh2bjM3OWxlVEd5WVIwZHpESkhjY21mdjZJdHJlOUhSWTI5cVE4c0VIY2VtLzdZSUxUdmhZYzA4UDh2NzJOK1MrOFFaTUF3Tm8yYmdSQzU5OUZ1bDc5b1QyVVNKb3V2SkttSHA2a0xwdlgyaTdvZXZvTFMwRllzMGV0dHVIblVzZkdNRFN1KzhPbGZjbytQT2YwYmRpQlR6enhsUENjdktpNTQzYm1wcXcrQTkvR0xhZnVTZHlZcFg5Nk5HWSt3R0F1YnM3OGh6R2lkK0VuOHByUVlrbkltY0FXR2d5bVQ0TTRGNWdRdmV3aUlob2hyQmFyWGxEaTA3SytKNVN5OVEwN2Z6aTR1SVhHN2lRR0JIUnJPVjJ1M1dUeVdRT2ZqZjRBWGlUSFJNUjBWekVKSGNjaFM5aUNBQ2UzTnk0OWQxeHhobm9YN3IwaEk4di91MXZJOW9MWG5oaDJENHRHemZDV1ZpSS9FY2ZqVWppOXE1Y0dTcUZNWjQ2MFA2VUZQalMwNEZna2x0M3VWRDQrOStqL3JiYlRqaitDWWxLUUZ1NnVwRDc1cHRqSG1icDdCelhmb2l4aU9oRVRPVzFvSVRUUmFRS2dGbEVMaTh0TGYzanJsMjdtcE1kRkJFUnhaK3U2K2NER1BQTFZpbGxBT2dIMEFrZ055c3JLNDFKYmlLaTJjdGlzZWpCZXR3SWxpUmhrcHVJS0FtWTVJNGpTMnRyNkxVQzRNN09obXZoUW9qWEM4TnNobUd4SUhQNzlvaWtaZWZhdGNQNlNkMnpCNWF3V2NiZWpBdzBYbnZ0K0lMdytaQzJkeTlTRGt5c2FzSmdZU0dPWFhVVlRMMjl5SDNqallqMzJqZHNDTDBPcncrdVJHQllyVEg3YTdyeVNpd0xtNW1jdm1zWDVyMzlOanJQT0dOQ2NaMkl5Y3l5SGk5dFBPVktwc20xb01RcEt5dkxGNUZGd2VZNnM5bDhCb0MvSlRrc0lpSktqSGFsMUhkRXBOY3dqQnRGcERMOFRhWFVyM3Q3ZTc5MjhPREIvdUJNUGlJaW1nUE1ack11SXVaZzA2K1VZcEtiaUNnSm1PU09GOE9BNDhpUlVOT2JsUVZsTnFQeDR4K1AyRzNSbzQ5R3pOeDE1ZVdoK2RKTFErMjAzYnVSOWQ1N29iWVNRY09OTjhLZm1qcmlxVFczRzJtN2R5TmorM1prYnQ4K3JEYjRXRHlabVRqd3hTOUNtVXdvM0xRSmV0Z0NtdTdjWFBTdVhIbjhYR0h2amJiUTRVQkpDZnFXTDBkYVdLSzc0SkZIMEZOZVB1cmZKUjZpazl4S0JFclhoKytuRkNRc1dUM1NmakhQNFkzOWU4dDB2QmFVT0xxdUZ5bWwwa1VFSW1MVk5PMGJ3ZHFySno3Vm40aUlwcVdhbXBwTlE2K3JxcXB1R0Zwb01xeDBTUm9YbVNRaW1udThYcTl1TnB2TndURUJ5NVVRRVNVSms5eHhZbTlzakVoSURpNWVISE8vWTFkY2djeHQyMkJ0YndjQTVELytPTXlkblRoeTNYVndIRG1Days2L1B5SkplK3lLSzlBWGx0aU1KajRmVnR4NVo2aS9rZlNYbE1CKzlDaDBwek5pdXljckMvdHZ2eDNlN0d6a3Z2SUtNcXVySTk1dnV1b3FRTk5DN2ZERkRzY3FqOUY4NmFVUlNXNVRmei95SDM4Y1IyNjRZZFRqSmlzNkFkMVhXb3I2VzI4ZHRsL3EzcjFZZXUrOW9YWnZXUmtPZk9VcjR6cUg1bkloNTdYWDBIN1dXWUFwOE45b09sOExTZ3dSeVFQZ0NOdTB0cUtpNHRMYTJ0b25reGdXRVJFbFhuNzBCcVhVb3RpN0VoSFJiR1l5bVhRQVZnUytDM3dpNGg3N0tDSWlpamNtdWVNa2M5dTJpUFpBU1VuTS9ReXJGUTJmK3h5VzNuTlBLSm1kKzhZYnNEYzJCaExsWVluTHJsTlBSZk5sbDQxNlhtVXk0Y2gxMTZIa3Z2dUd2ZWUzV05CNXhobG9PL2RjdUJZRnhsMExubjBXaXg1L0hBRGdMQ2hBL1MyM3dEdHZIckxmZWdzRkR6OGMrWGM0NlNSMG5YWmEyTWtVSkR5eE9zWkNoMzNMbDJPZ3VCZ3BEUTJoYlRsdnZvbjJzOCtHczZobzFHTW5ReHRobG5VODJacWFVUGluUHlIM2xWZlF1bkVqdWlzcjRVOUxtN2JYZ2hKQ1JHUnhlSkpiUkVUWDlXK1dsSlE4WDE5ZnoxOXVpWWhtb2Z6OGZBZUFCY0dtWjZnT2EvREdKeEVSelRGK3Y5OW1NcG5TRVBndWNQbjkvcjVreDBSRU5CY3h5UjBQU2tXVUdFRndWdkJJQmtwS2NPVDY2MUc0S2ZUVUsxSVBIb3pZcDIvSkVqVGNlQ053L0JIWUVmVldWS0RyMUZPUjlmNzdRTERrUmVzRkY2RGo3TFBoZHpnaTltMjU5RkpZZW5xZzkvWGg4R2MrQThOa1F0NlRUMkxoMDA4ai9FeCttdzBObi8xc3hQbk5YVjJSKzZTa2pCbGJ5MFVYNGVSZi9TclVGcVZROE1najJQKzFyNDE1N0lucVAvbGtLTlB4SDIzbndvWGpPMUNwY1ovRDBkZ0lBTEEzTjZQbzk3OUhvYVpoenplL09hMnZCY1ZYY1hHeEZVQ0ppR2dxK0xNVGZFUnhSVXBLeWdZQXcxY1VKU0tpR1M4M043ZE1SRFFBTUF6akEwM1Rsa3FnWnNtdzJkMEtKVnQ2QUFBZ0FFbEVRVlJFUkRUN2FacG1CNUFaYkxyTVpqTkxWeEVSSlFHVDNIR1FYbGNIVzF0YnFPM096b2F6b0dERS9jWHRoamNqQTU1NTgyRHA3SXk1ejJCUkVWTHI2ekZZV0RpdUd0Wk5WMXlCMVAzNzBiSnhJOW8yYklDeVdFYmM5OGkxMXdJbUUyek56U2g4OEVHa1JpMk1xQUFjK3RTbmtQUDY2ekFQRE1CbnMwR1pURWl0cjQvWXo1dVppYkYwcjE0TmQzWTJyQjBkb1cxcCsvWWhvNllHUGF0V2pYbjhpZWhjdng2ZDY5ZFArRGo3MGFNUXR4dHFIQXM0cHUzY0dkSDJwYWFHcnZsMHZSWVVYMmxwYVhZQXk4SzNCWlBkYVpxbVhaMmZuLzlXVTFQVFlOSUNKQ0tpaE5BMExUU1RRZGYxV3FYVWdtQnl3MVplWHA1VlYxZlhsZHdJaVlob0tvbUlYVVF5RVJnUERMYTF0ZkY3Z0lnb0Naamtqb01GTDc0WTBlNWN1emIwV25PN1llbnNoTzNZTWRnUEgwYnFnUU5JT1hod3pKSWFDMTU2Q1F0ZWVna0l6Z1oyejU4UFQzWTJmT25wOE5udE1HdzJHQ1lUL0E0SHVrODlGZTY4UE5SOS8vdWgrdENqMFR3ZUxIemlDY3gvNlNWb1lRc3ZJcGhVUGZ5cFQ2SDd0Tk1BVGNQSnYvemxpUDBNRmhhT2VTN29PdHJQUFJlTC92clhpSE9rMU5jbkxNazlYcjZvbXdlV3JpNnN2T01PT0JjdmhocHBCcjFTc0haMndoNmN5VDJrODR3emdPQ2lsZFAyV2xCYytYdyttOGxrV2hxOVBUaXorNHFjbkp5Zk5EVTE3VTFPZEVSRWxFQ1ZReThNdzlpdWFkb0tBSm5Ca2xWRkFKamNJQ0thVzdLVVVyYmdRc1E5alkyTnpyRVBJU0tpZUdPU2U1TFNkdTlHMnQ3SVBGYnU2NjhqNTYyM29EdWQ0NjRQN2MzSWdMa245bE5ObHU1dVdMcTdoMjFYSWpqdzFhOGUzekNPcENvQU9BNGZ4dnhYWGhtV1ZEWE1aaHo2ekdmUWRmcnBBSUR1cWlxNGMzSmlMcVNvZEIxZHA1NDZydk8xcjErUHZDZWZoSGk5NkY2OUdzY3V2eHl1VVdhNlR4WFh3b1h3cGFUQU5EQVEybWJwNm9LbGEySmpVNlhyYUR2MzNNaU4wL1JhVVB4WUxKWjVJaEx6QjFsRUNqUk51dzdBblZNZkdSRVJKWktJbEllOXJqTU1ZOTNRN0c0UldRR2dKcWtCRWhIUmxGSktMZEkwYldpVzFMRWtoME5FTkdkcHlRNWdwck1kUFFxL3pSWnE5NjVjaWYzLzlFL1FYSzR4RTl3K3V4M3RaNTZKdmQvNEJ1cnV2aHU3N3JnRExSZGZERmR1N3JqTzNYTEpKZWhkdVhMQ01mY3ZYNDc2VzIrRkVWNjNldEVpN1BuV3QwSkpWUUNBcHFFemZMSERvYmdkRGpUY2VDTTgyZG5qT3A4L05SVkhQdjV4N0w3akRuendqLzg0TFJMY1FHQ1crYkVycjV4ME55MGJONDc3M3lMYVZGOExpcXZ6d2h2Qm1Sc0lxOC85NVdYTGxyRStLeEhSN0dKV1NoVWo4SGx2dUZ5dTNTS3lJK3o5aXVTRlJrUkV5YUJwV25nSnc4TkpESVdJYUU3alRPNUphcnZ3UXJTZmZUWnlObTlHM2xOUG9mV0NDK0FzTE1TUkcyNUE4VzkrRTdHdjBqUTRDd3JRdjNRcGVzckwwYmRrU2NTTVgxZEJBWTRXRk9Eb05kZkEydHFLMUwxN2tYcmdBQndORGJBMU4wTU1JN1N2SnlNRHpaZGVlc0p4OXk5ZGltTlhYb244SjU1QXk4VVg0OWpsbDBjczFqaWt0NndNbWJXMThNeWJCMmRlSGdaS1N0QzNZZ1dNY2RTdER0ZHh6amtuSEdzaXRaMTNIcnpwNmNoNTgwMVkydG9nVVRPcVI2SjBIZDdzYkhTZGVpcmF6ejU3VWpGTTliV2crTkEwN2N6UjNoZVJYTHZkZml1QWY1NjZxSWlJS0pGV3JseFpKQ0wyWUxNRlFEK0E3V0c3Vkk1d0tCRVJ6VklpRWxxclFTbTFPN25SRUJITlhVeHl4NEd5V3RGMi92bm9YTGNPZm50ZzNOTzViaDFTNit1aE5BMnV2RHc0OC9NeFdGdzg3b1NrZS81OHVPZlBSMGN3Z1NvZUQyekhqZ1grdExUQWxaY0hZNVFGRGNlajVhS0wwTE5xRlZ3TEY0NjR6OENTSmRqOW5lOU02anpUWGZlYU5laGVzeWFwTWZCYXpFaG5JbXptTm9LenVaVlNVRXBCUkNBaU55eGJ0dXduZS9mdWJVcG1vRVJFRkI4bWsybXhVc29TZkhybnFGTEtZeGhHbmFacGhvaG9BSmFXbEpSWTYrdnIzY21PbFlpSXBvWlNhdVhRVTUwK24yL0htQWNRRVZGQ01Na2RSMzZISTZKOStJWWI0dGEzc2xqZ0xDcUNzNmdvYm4xQzEwZE5xdElVNHJXWVVTb3JLeGVKU09nL280eTBVQ21RYmJmYnJ3Ynd2d0NNa1hZaUlxS1pRZE8weFFDR1ppdzBhWnJtMWpTdEMwQWJnQVVpNGtoTFMxc0k0RkNTUXlVaW9pbHd5aW1uekJlUlJRZ2t1L3QzN05peEw5a3hFUkhOVmF6SlRVUTBRVXFwZGVQWUJ3QXNJbkpGVlZVVmk2WVRFYzBDU3FuRklqTDBLRjJUM1c1M081MU90NGdjRGI1dkJjRDFHSWlJNW9pVWxKUzFZYzA2QU9PcmYwbEVSSEhISkRjUjBRVHB1aDZ4Q3VoUWlaTHcwaVVJelBBV0FPY0RLSjNxR0ltSUtPNTBFVm1rbERJcHBRd0FUVnUzYnZWcW11WldTaDBON21NRnNDakpjUklSMFJUUk5DMTg4c3Q3U1F5RmlHak9ZNUtiaUdoaU5BQ25qZlJtc0JaM3FJUkpjTWJmdi9EemxvaG9aaXNwS1VrQmtCKzhnZWtFMEFRQWRydmRMU0pIRVBqTXQ0cElRYkpqSlNLaUtTRWljdkZRd3pDTXZ5YzNIQ0tpdVkxSkZ5S2lDYWlxcXNvZXFydUhxS1QyS0xXNXoxKzFhdFU1VXhZa0VSSEZYVXBLU2hxQW9mVVkrbjArM3lFQTJMcDFxOWN3aktiZzdHNlRZUmg1QVBUa1JrdEVSSWxXVmxaV0lDSkxnczArWGRlM0pqa2tJcUk1alF0UEVoRk5nTi92WDZ6cmVvcUllSlZTaG9nWWdZb2x5aGE4Y2VnQzhJS0k3RlZLSFFSUTcvUDVEdGJWMVhFUk1pS2lHY3p2OTZkcm1sWWNiUGI2Zkw3OVlXOGZCVEFJSUZWRUNrcEtTbExxNit0N2t4UXFFUkZOQVl2RnNncUFCWUhCd0E2bjA5bVY3SmlJaU9ZeUpybUppQ1pBMTNVWGdOOFpodEVIb01Vd2pHWk4wM3dBZmdGZ2lZZ01lTDNlNzlYVjFYRW1CeEhSTEdJeW1aWUN5RURnS1o2VzNidDNOdzY5SnlLTlEwbHVBSXNzRm9zREFKUGNSRVN6bUZLcVVrVE1DSHdQYkhPNVhBUEpqb21JYUM1amtwdUlhQUtxcTZ0M0FmaTM4RzFyMXF4eEtLVzJBVmdDSU1Wa01xMEN3Q1EzRWRFc0lpSm5CK3R4dysvM3Z3WEFQL1NlMys4L291djZRSEMva3kwV1N4cUE1bVRHUzBSRWlWTlNVcElPb0V3cHBZbUl5Ky8zMXpZME5MaVNIUmNSMFZ3MkkycHlLODBZQU9BRkFIRzdBWjh2MlNFUjBVajhmb2pMT2RUeUthais1QWFVZUZ1M2JoMVVTdTBJSmp4c0FGYndKaUlSMGV3aUltZUZ2WDRyL0wzT3pzN0RBTnFEelh6RE1BcW5QRUFpSXBveUtTa3BDMFdrVkVSRUtkVXVJdnVTSGROMHdod08wUXd5aTNJNE15TEpyUmxvaGNJZ0FPZzl2UkNQTjlraEVkRUl4T2VIcWJzSEFLQUFEMkFjUzNaTVUwRkVkaXFsZW9MTlZXVmxaZGxKRG9tSWlPS2tvS0RBcnBSYWhjRGo2VVovZi8rYjRlODNOalk2dzU3ZzBUVk5PeXRtUjBSRU5Gc3NWVW90UldBY2NGUkVkaVk3b09tRU9SeWltV00yNVhCbVJKTGJFTldtUkxrQXdITDRDUFJlbGpna21xNWtjQkRXK29ORFRRK1V6SlhIdGV0RVpHaXhtU29BODVJY0R4RVJ4VWx1YnU1NkViRUdtM1VqTENyNSt0QUxUZE0yVEYxMFJFUTAxVFJOdTJyb2U4RXdqRGVxcTZ2YmtoM1RkTUljRHRITU1adHlPRE1peWQzbmMrNkVrZ01BWU83b1JQYURtMkJxYmcwODl1STNraDBlRVJrR3hPMkdxYVVWdWIvK0hjeHRnU2UyUmFrajR1N2RsdXp3cHNLMmJkdnFsVkpIRVpqTk1jOWtNcTFQZGt4RVJCUTNGd3k5TUF6anBWZzd1TjN1MTRicWRDdWxUaTh0TFUyZHlnQ0ppR2pLNkFDdVFlRHpYZ0Y0UE5rQlRUZk00UkJOYzdNMGh5UEpEbUM4Q2tyS041ak4ra3REZFc1OVdabHdMVnNDdytHQU1wdVRIUjdSbkNaZUw3VEJRVmozSDRDNW8zTm9zOWZ2ODE5NmVIOWR6R1RBYkxScTFhb3ZhNXAySHdLLzhQNjl1cnI2ck1BVFAwUkVOSk5WVlZWdEVaSFRFVmhrOG9ydDI3Yy9IV3UvMWF0WDF3RW9RK0I3NE56cTZ1clhZKzFIUkVRejE2cFZxNjdTTk8xeEJEN3I2NnVycTVlSEwwWk1BY3poRUUxZnN6V0hNMk1XUm11c3IzdXphRm5sN3pWTlBnY0FwcTV1cEw3elhyTERJcUlSS0lXSER1K3ZleVhaY1V5eFRVcXBINGhJcW9pY1hsWld0bWJIamgzdkp6c29JaUk2Y1N0V3JNZ0RzQWlCWkVhLzMrL2ZQdEsraG1HOHBHbGFXYkM1SWJ5RUNSRVJ6UTZhcHQwNjlGb3A5VXNtdUdOakRvZG9acGtOT1p3WlVhNGt5QmpzYkxyVk1OUWRBT3FWUW9lQ0dnREFaWHFKa3Mrbm9BYVVVcDFLcVlPR29lN3FkblhmQ21CT1BZdFdVMVBUclpSNkpOZzBtVXltbTVJY0VoRVJUWkxOWmxzSndJSGdJc00rbjI5d2xOMWZISHFobEZvL3czN1hKaUtpTVpTVmxhMVFTcDJHd09lOHU2K3Y3L2ZKam1rYVl3NkhhUHFhbFRtY0dUT1RHd0RhMnRyNjBkWjJWMkZKNVdPYWJwUW9wV1VEeUlIQW51ellpT1kwcFZ3S2FETmdkQ2pCd2NhOWRYWEpEaWxaL0g3LzcwVGtreUppMFRUdGtyS3lzZ1U3ZHV4b1NYWmNSRVIwWXBSU3AybWFsaHA4WGRmZjN6OWlrdHZqOGV5d1dxM2RJcElwSXNXVmxaVjUyN2R2UHpxbEFSTVJVYUtJMld5K1ZrUnN3ZllySXRLVDVKaW1OZVp3aUthcFdackRtVkZKN2lHSDY3ZnZCTEF6MlhFUUVVWHplcjA3eldiekRnQ3JBZVNhVEtZUEFYZ3cyWEVSRWRIRVZWUlVwQUJZQmNBY25IbTJ0Ykd4MFRuUy9pTFNMeUo3QWF3RmtLRnAybklBVEhJVEVjMENwYVdsQzBUa0lxV1VMaUl1cGRUVDlmWDE3bVRITlJNd2gwTkVVNEdQVUJJUnhkR2VQWHU2RGNONFJTbGxBTENKeU1VbEpTWHB5WTZMaUlnbXpqQ01lWnFtbFNJd2k3dlRNSXdkbyswL01EQXdxSlRhaDBEQ08wTXB0V3lxWWlVaW9zU3lXcTFMQWF3UkVRSFFJQ0t2SlRzbUlpSTZqa2x1SXFMNDhodUc4UnlBdG1ENy9KU1VsRk9TSEJNUkVaMEFwZFJDcGRTU1lMTkRSRVpOY2pjME5MZ0I3QVBnVjBwWkFaUVdGeGZiUmp1R2lJaG1qRThEZ1RJYmhtRzhYVjFkdlNmWkFSRVIwWEZNY2hNUnhWbG5aK2ZiQUdxQ3pma2ljbjJTUXlJaW9oTmdOcHMzaW9nVmdZVDMxcHFhbXU0eERsRktxVHFsVkk4RXJNN0t5cG8zTmRFU0VWR2lsSmFXRmdLNFpxaHRHTWI5TTMyQk5pS2kyWVpKYmlLaU9HdHNiSFFhaHZIZlNpbERSRVRUdEs4VUZoWm1KVHN1SWlLYUdCSDU2TkJycGRSajR6bkc2WFMrSnlLdHdXYUYzKzlmbkxBQWlZaG9Lb2pGWXJsWFJES0Q3V2RxYTJ2ZlNYSk1SRVFVaFVsdUlxSUUyTDU5KzRzQTNnMDJiZlBtemJ1TG43bEVSRFBIeXBVclMwU2tMTmdjVkVxOU1KN2o5dTdkZTh3d2pLMElKTWxUZEYzZm1OQkFpWWdvb1Nvcks5ZHJtbllwQWpjOHV6MGV6N2VTSFJNUkVRM0hoQXNSVVdJb3Y5OS9wMUxLZytCc3dNckt5c3BrQjBWRVJPTmpOcHV2Qm1BS05wK3ZyYTBkR09laFN0TzA4Rm5mMTR5eUx4RVJUV1BGeGNVMlhkYy9yWlN5SWZBNy9lT0dZYkFXTnhIUk5NUWtOeEZSZ2d3T0R2NGR3Q3RLS1JXc3pmMkpOV3ZXbUpNZEZ4RVJqY2trSWxjaVdHUmJLZlhJUkE1MnVWd3ZLS1Y2Z3MyS3lzcktwUW1Ka29pSUVpb3JLNnNLd0lkRVJGTktkUUY0ZU5ldVhaNWt4MFZFUk1NeHlVMUVsQ0QxOWZXOUFCNFNrYjdnQW1UWGVEeWU1Y21PaTRpSVJsZFZWYlVVd0ZCaXV0WGxjdjE5SXNmdjJyV3JIOEQvSVREclR3QjhMQ0dCRWhGUm9sMm5sQ29JdnQ0bUlxekZUVVEwVFRISlRVU1VRRDZmN3ltbDFJNWdzMWpYOVM4a09TUWlJaHFEaUt3RmtCcHNiblU0SE4wVDdjTXdqTWVDVC9KQTA3UXJ3a3FmRUJIUkRGQlpXVmtGNERQQm01VlFTdjF5NjlhdFBXTWZTVVJFeWNBa054RlJBdFhWMVhVWmhuRW5BTCtJaUtacFg2NnFxam9qMlhFUkVWRnNCUVVGZHFYVW1RQWNTaWtEd0phdFc3ZU90eDUzaUloVUF6Z2FmSjFYWGw3T2RSbUlpR1lPcTZacG0wUWtReW1sRE1ONHRhYW1aa0tscTRpSWFHb3h5VTFFbEdEYnQyOS9BVUQ0SW1TL3FLcXF5azlpU0VSRU5JS2NuSndDQUtjSForNzErUDMrZHdINEp0cVAxK3Z0RUpIM0VaajlsNjFwMnBxRUJFeEVSUEdtclZxMTZoOEFuQkpzSC9WNnZUY25PU1lpSWhvRGs5eEVSRlBBNi9YZUFlQkFzTGtDd0tmNDZEb1IwZlNqYVZvNWdISUVabUFmN2UvdmYvdEUrdG01YzJjbmdQZUNUL0k0TkUwN2ZjMmFOWTY0QjB4RVJIRzFhdFdxVTBUa013RE1BTHdpOHI4N2QrNzhJTmx4RVJIUjZKamtKaUthQW5WMWRYdVZVZzhDOEltSVJVUyt2R3JWcXBPU0hSY1JFVVZTU24xeXFQNHFnUDg3ZVBEZ0NkZGZOUXpqUGFWVVI3QzUzdXYxTG9oUGxFUkVsRUJYaThocHdlK0NXby9IOHpBQWY3S0RJaUtpMFRISlRVUTBOUlNBQndBTXJjaStXRVR1WHJCZ1FVcVM0eUlpb3FEbHk1ZG5BOWlJUUxKYmViM2VCeWJUWDM5Ly94WUFoeEdZRlY2aWFkcVo4WXFWaUlqaXI2S2lZcldJL010UVd5bjFpeDA3ZGh3WS9TZ2lJcG9PbU9RbUlwb2kxZFhWVFQ2Zjcxc0FYQWdrUEM3UHk4djdackxqSWlLaUFKdk45amtSU1EwMjM2eXJxOXN6bWY3cTYrdDdsVkpEQzVXWlJPU215VWRKUkVTSnNIejU4bXhkMS84b0l2T0NtNTVwYVdsNUtNbGhFUkhST0RISlRVUTBoV3ByYTk4MERPTjd3YVllTEZ0eWJwTERJaUthODVZdFc1YW1hZHFuRVppNVp3RDRXVHo2OVhnOHYxZEtEWlU4T1h2MTZ0VVY4ZWlYaUlqaXkyYXovVDhSV1lIQTkwQ3IyKzMrZEZOVDAyQ3k0eUlpb3ZGaGtwdUlhSXJwdXY1ekFDOEVreWdaSXZJdnk1WXR5MDkyWEVSRWM1bk5aanRUS2JVbzJEemdjcmsyeDZQZlhidDJOUU40RW9FbmVEU2wxRC9HbzE4aUlvcWZ5c3JLaXpWTnV5SFk3RlZLZlh2bnpwM2RTUTZMaUlnbWdFbHVJcUlwdG5YcjFoNmwxSDhDYUE0dWFITyszVzcvVHJMaklpS2F3d1RBUlFBeWd1MlhuVTVuVjd3NlYwcjlNbXpSc2d2THlzb1d4NnR2SWlLYW5EVnIxamcwVGZ1ZVVxb0FnYy9zVjcxZTcyTUFqR1RIUmtSRTQ4Y2tOeEZSRWxSWFY3K3VsUG9SQWpQN3pKcW0zYng2OWVvdkp6c3VJcUs1cUtLaVlwR21hYWVKaUFhZ1R5bjFaa05EZ3l0ZS9ZdklCMHFwTGNIWEMzUmQzeEN2dm9tSWFISU13M2hFUkU0WEVWRktHUjZQNTJzN2QrN3NUSFpjUkVRME1VeHlFeEVsU1UxTnpiMEFmZzdBaDhDc2tidXFxcW91RE00b0pDS2lLU0lpcFFEV0JKc05mci8vblhqMlgxMWQzUXJnWlFBK3BWU2FpRnhRV2xxYU9vNURpWWdvUVVwTFN5MlZsWlczaThpbHdVMTlTcWxyZHU3Y1daL2swSWlJNkFRd3lVMUVsRHhLS2ZWZHd6QmVWVW9wQUprQTdxcXFxaXBNZG1CRVJIT0pwbW1mRlpFVUJENll0OVRWMVIyTTh5bDhBRjVYU25XSWlHaWFkcDdOWmxzWTUzTVFFZEVFV0N5V0RicXUzeFpzK2czRGVLQ21wdWJ4SklkRlJFUW5pRWx1SXFJa3FxNnViZ1B3bnlMU0lnSHJST1QrWk1kRlJEUlhsSmVYbnd6Z3d3Z2t1TjFLcWY5SnhIbUNzOE9IWmdjV0thVllzb1NJS0lsRTVFY0FodFpJZU4vajhmd295U0VSRWRFa01NbE5SSlJrTlRVMXJ4bUc4UzhBK29LYk5sWlZWVDJ3WnMyYWpERU9KU0tpU1RLWlROOFNFU3NDQ1kvbmFtcHFhaEp4bnRyYTJnRUFmeDVxaThpWCticzRFZEhVS3k4dnoxcTlldlZqSXJJeXVLbkg3L2QvWjlldVhZZVRIQm9SRVUwQ2Y3RW1JcG9HYW1wcS9xQ1UrclpTeW8xQTh1TVRobUg4UTJscHFTWFpzUkVSelZZclY2NHNCWEE1QXJPNGZWNnY5NDVFbnErcnErdFhRNS96QUtwV3JWcDFUU0xQUjBSRWtZcUxpMjBtaytrYlNxbXJFZmpzOXhpRzhhWHQyN2Uva096WWlJaG9jcGprSmlLYUhveSt2cjc3QWZ3aFdKL2JKaUxmczFnc2ZKeWRpQ2d4TkxQWmZEV0FMQVFTSGY4M01EQ1EwRmw4RFEwTkxoSDVXZkJ6SGlKeXk3Smx5OUlTZVU0aUlqb3VLeXZyYWdDM2lNalFRdTgvckttcCtSTUFsZVRRaUlob2twamtKaUthSnVycjY5MCtuKy83QUY0UGJuS0l5S1pWcTFhZG0rVFFpSWhtbmNyS3lqd1IyU2dpRnFYVWdLWnBUeDQ4ZUxCM0NrNzlCeEZwREw0dXM5bHNGMDdCT1ltSTVyeXFxcXBUQWZ4QVJGSVJ1TG41bk5mci9WV3k0eUlpb3ZoZ2twdUlhQnFwcTZzN0tDSTNBYWhHWUpaZnJvajhwckt5OHF4a3gwWkVOSnNvcGNvQm5CRnNOZ0I0ZFNwbThyVzJ0dTQzRE9PNVlETkwwN1RMS3lvcVVoSjlYaUtpdWF5aW9tSVpnSWRGcEFnQURNUG85UGw4Lzd4ang0NGp5WTZOaUlqaWcwbHVJcUpwWnR1MmJmVWVqK2NxcFZRakFvbnVrelJOKzhHYU5XdnlraDBiRWRGc29ldjZWMFhFZ3VDQ2s5dTJiYXVmaXZNMk5qWTZEY1A0bTFLcVRRSXVCYkJzS3M1TlJEUVhyVnk1Y3A2bWFUOFQrZi9zM1hsOFhIVzVQL0RQOHowems3M1pKNU0wYlVNYmtqYkxMQzFVeWs0dit5b2dJT0NHSWlJZ1B3WEZleStvS09pOWNFWHhvcUpYY1VPOUxGb0JRVUFFUkFIWjJsbVNycFRTaldZbVNkTXNUWnJNY3A3Zkh6UGxWaTFTb2MzSjhubi9sZlBOU2ZySnE2K2N6RHpuT2M5WDVpRjdrM01zazhrYzI5SFIwZUYwTmlJaTJuOVk1Q1lpbW9BNk96dTNxdW8xcXBwQXRnQnpSQ2FUdWIybHBjWG5kRFlpb3NuTzcvZS9COERTM09Gb01wbjgzamhIK0RPQUZibVBmWlpsZldTYy8zMGlvbW1ocnE2dTBPUHgzR2lNMlQzK2I4QzI3YXRaNENZaW1ucFk1Q1lpbXBnMEVvbjhCc0NuVlhVTTJVTDNlWGw1ZVQ5YXNHQUJPN3FKaU40Rmw4djFOUkhKUS9hUjlmczZPenRmRzg5L1B4YUxEZHUyL2MwOWxqN0JtNWhFUlB1ZDhYcTl0K1pHQWJvQnBGWDFybFFxOVV1bmd4RVIwZjVuT1IyQWlJamVraDJQeHp1OVh1OTZZOHpaSW1JQU5GcVdOV1BtekpsUGRYVjFwWndPU0VRMDJRUUNnU09OTWYrV0szZ01wbEtwajNkM2R5ZkdPMGNpa1hqTjUvT2RMQ0wxSW1JWlk2eDRQUDdFZU13Rkp5S2FEa0toMEJlTU1kY0JjQ0U3cHVRdjRYRDRnejA5UGFOT1p5TWlvdjJQbmR4RVJCTmNPcDFlWnR2MnpRQkdjdk5iTDhsa012KythTkdpUXFlekVSRk5KczNOelNYR21FdFVOVit6N3UvcjZ4dVhXZHg3bzZvM0E5aUY3Tk02Ny9YNy9TMU9aU0VpbWtJa0dBeStGOEFWeUY1clZWVmZHQm9hT2hVQW0wU0lpS1lvRnJtSmlDYTRWYXRXSlFjSEI3OEo0THZJRmtMY0luSmRKcE81M2UvM0Z6bWRqNGhvc3NqUHoxOGdJbWVKaUJHUmhHM2I5Mi9idG0zRXFUeTJiYitzcXM4amUyMnZGNUhUQUloVGVZaUlwb0pnTUxoRVJMNGhJaldxcWlJU3ptUXlWNjVmdjM3UTZXeEVSSFRnc01oTlJEUUpiTml3WVdERmloV2ZVOVdmSVZmb05zWmNZb3o1Yk82UmV5SWllaHZHbUNzQVZDTGIyZmY4d01EQU0wN21pY1ZpUGFyNm0xdzN0OXNZYzU3ZjcyOXdNaE1SMFdUVzJ0cmFhSXg1VWtRT1F2WTE4NjUwT3YzcFdDeTI0dTIvbW9pSUpqTVd1WW1JSnBHUmtaR3JBTnlmZTlUU0pTS2ZEWVZDbCsrZU5VaEVSSHNYREFhUEVKSHprQzF3cDlMcDlOYzNidHpvOUZ4V3RXMzdRVlZkaTJ3eEptaFoxc1VPWnlJaW1wVDhmbitieCtPNUIwQStzdGY2YmxYOVVDd1crN1BUMllpSTZNRGp4cE5FUkpQSTl1M2JrOVhWMWErSXlBSVJPVmhFUENKeXBNL255OFRqOGI5d3d6SWlvcjJ5YW10ckh4Q1JXYm5qbjBhajBUc253alV6a1VnTTF0Yldqb2pJMmJrR2xNVVZGUlcvNk9ucEdYQTZHeEhSWk5IWTJEaWpvS0RnaHlKeU9BQ2pxbjBBUGg4T2gzL3BkRFlpSWhvZkxISVRFVTB5aVVTaVB4NlAzMXRUVTdOVVJHWUR5QU53VkcxdGJXODhIbDh4RVlvMlJFUVRTVEFZL0xDSVhDSWlMbFZOcEZLcDg3cTd1M2M2bld1M2VEd2U4L2w4L3lJaWMwVEVZMW1XTHo4Ly81SCsvdjYwMDltSWlDWUJhL2JzMlUrSXlIRzVtNFZwQUxlRXcrSC9kam9ZRVJHTkg0NHJJU0thbk5JaWNnNkFwd0JrUkNSUFJHNEtCb01mNUxXZGlPai9ORFUxVlJsakxnVGdBWkJSMVY5MmRuYjJPcDFyTDc2c3FqdHlIeDlmWGw1K25NTjVpSWdtUEwvZjcxMjRjT0ZQalRGSDVwWjIyYlo5ZXpnYy9rODJmaEFSVFM4c2hCQVJUVkxoY0xnbm5VNy9QMVY5TWJkVWFZeTVMUlFLWGNYck94RlJWbUZoWVFqQVVTSWlBTFlDK0RXQWpOTzUvdGJZMk5pTEFCN09IVllDK1BDaVJZc0tIWTVGUkRSaCtmMytJc3V5YmdCd1RtNXAxTGJ0YnlTVHlldHorOWNRRWRFMHdpSUlFZEVrRm92Rk9yZHQyM1lpZ0RXNXBVb1J1U1VZREg0TWdEZ2NqNGpJVVlzV0xYS0x5SFVBQ3BEZGhPeVpTQ1R5RjZkejdjMnFWYXQyMnJiOWMxVk5pSWdCY0tadDJ3R25jeEVSVFZTV1pYMUJSRDRGb0VCVmJkdTJmOVRiMi92VlZhdFdKWjNPUmtSRTQ0OUZiaUtpU1M2UlNBeW4wK2tUVlBXNVhIZGlmbTUweVVVc2RCUFJkSlpPcDY4Q3NCVFpBdmZBNk9qb3pRQnNwM085bGVIaDRXY0FQQUlBSWxJQTRGdjE5ZlVGVHVjaUlwcEk2dXJxQ2dPQndEVWk4dm5jVWdiQXNrd21jOFBXclZ0M09SeVBpSWdjd28wbmlZaW1nRVFpTVZoVFV4TVdrY1VpVWljaXhTSnlkRTFOelhBOEhsL09tWVJFTk4zNC9mNDJsOHQxbDRnVUlWczAvbEpIUjhkdm5jNzFqL1QxOVdWS1MwdGZjYnZkbDR1SUIwQmRVVkZSZnp3ZW41RGQ1MFJFNDIzUm9rWHVnb0tDajFpV2RTT0FRbFcxQWZ3OG5VNWYxZEhSc1dNZnZnVVJFVTFSN09RbUlwb2lvdEZvV0ZXUFY5V051YVVxWTh6WFE2SFFaYnplRTlGMDB0alltR2RaMXFkVnRVS3pYaENSYnp1ZGExK3NYYnQybTZyK1YyNVRZUkdSS3dLQlFKUFR1WWlJSm9Ka01ubXFNZVlPQUpXcXFnQWVTQ2FUMTdEQVRVUkU3T1FtSXBwQzR2SDRxTmZyZldoM1J6Y0FqNGdzOFhxOVBZbEVJc2FPYmlLYURtYk5tclhFR0hPOWlKU0l5S0J0MjllSHcrR28wN24ybGRmcjNTd2lTMFhFQjZEWUdLTkZSVVYvN092cm0zQWJaaElSallkRml4YTV2Vjd2ZVM2WDYrY2lrcGRiL3YzWTJOaFZxMWF0aWpzY2o0aUlKZ0IyOWhFUlRUR3hXT3oxVENaemxhcEdja3VWeHBpdkI0UEJhd0c0SFk1SFJIVEFHV051VXRXYTNPR0xQVDA5RDArbW0zeXhXR3lUYmRzL1ZOV3gzSFg3WTBWRlJTMU81eUlpY29oSnA5UG5XSloxTzREODNOcnZ4OGJHTGx1MWF0Vm1oN01SRWRFRXdTSTNFZEVVRkl2RlZxanE4UUJlUTNZV2JibUkzQlFLaFQ3RnAzaUlhQ29MQm9NZkY1RmpSVVJVZFRpZFRuOXAyN1p0STA3bitpZlpRME5EZHdQb3lCMlhXSmIxZytibTVoS0hjeEVSamJ1V2xoYS9NZVpPQUw3YzBndTJiWCtDQlc0aUl0b1RDeDFFUkZOVVBCNGZyYXVyZXdEQW9RQm1pb2did0dFK24yK3dvcUlpMnRQVHc4ZmVpV2hLQ1FRQ3JjYVl1MFNrSkRlcjlhdlJhUFFYVHVkNkozYnMyREhtOC9sV0FUaEhSUElCMUxsY0xvM0g0ODlNcHE1MElxSjNRVUtoMERFdWwrdEJFYWtDQUZYdHlHUXlWMFdqMFU2bnd4RVIwY1RDSWpjUjBSVFcxZFUxNFBQNVZnQTRSRVJtNWdvbFI3dGNMazkrZnY1Zit2djcwMDVuSkNMYUh4b2FHdklMQ3d1L0JPQVlFUkVBTDZqcTFmRjRmTlRwYk85VVBCN2ZVbGRYWndNNEliYzB6K3Yxcmtna0VxODdISTJJNkVBVHY5Ky8xQmp6UFJHWmcyeUJlN1dxWGhLTlJsOXlPaHdSRVUwOEhGZENSRFRGaGNQaGFDcVZPbE5WMXlBN3VxUllSRDVYVmxaMk5RQ1gwL21JaVBhSHNyS3lwU0p5cm9nWVZkMEo0QnVSU0tUZjZWenZWaktaL0JtQXAxUlZSYVRPc3F3clcxcGFpcDNPUlVSMElMVzN0emU3WEs3dkFEZ1kyUUwzZXR1Mno0dEVJaTg3blkySWlDWW1kbklURVUwRDNkM2R3K1hsNWN0Y0xsZElSR1lCOEllc1J6b0FBQ0FBU1VSQlZBQTQzT2Z6SlYwdTE0ckJ3VUYyZEJQUnBGVlRVMU0wWThhTU8wVmtRVzdwRCtsMCtyYnU3dTVKMjhXOVczZDM5MGh0YmUyUWlKd0tJRTlFR2tSa2ZTS1JpRG1kallqb1FHaHJhL083M2U1bEl0S2MyMTloazIzYm40eEdveTg0blkySWlDWXVGcm1KaUthSjN0N2VuVlZWVlM4YlkxcEY1Q0FSOFlqSWtZV0ZoU1Zlci9lNVJDS1Jjam9qRWRFN2NmREJCOTh1SXVma2lpRXBWYjB3Rm90dGREclgvbEpVVkxUQjQvRzBpVWdiQUxlSUhPSDFldTlKSkJLRFRtY2pJdHFmZ3NIZ29aWmxmVjlFL0xtbHVHM2JsMGFqMFNjY2prWkVSQk1jaTl4RVJOTklkM2QzYjNGeDhRTWVqK2Q0RVprSndBM2dFQUJhV1ZuNVBEZWpKS0pKUmdLQndPbVdaWDFOUkR3QVVpSnlUVGdjZnNqcFlQdFRYMTlmcHJxNitrbGp6SWR6STZlS2pERUg1ZVhsUGNpOUZZaG9xdkQ3L2ZXV1pmMGt0NWVNcUdxdnFsNFFqVWFmZERvYkVSRk5mQ3h5RXhGTk0zMTlmV05sWldYTDNHNTNLNENEUk1SampIbVBaVmt3eHJ3OE5EVEVqbTRpbWhUYTJ0cm11Vnl1YndKb3lJNXMxWHVIaG9hKzFOZlhOK1Z1MkhWM2Q0LzZmTDdOSW5JaWdId0E5UjZQWjBjaWtWZ09RSjNPUjBUMGJ2ajkvb01zeS9xWmlCeVJLM0J2VTlWUFJTS1J4M2lOSXlLaWZjRWlOeEhSTk5UYjI3dXJzckx5UlJGcEVwR20zQWFVaHhjVkZjMm9xS2g0cnFlbkorbDBSaUtpdHpOejVzd2JST1JzRWJGRVpGMHFsYnB1elpvMVc1ek9kYUI0dmQ1TkFHWUJDT1htYzdkV1ZWVTkxTjNkdmNQcGJFUkU3MVJiVzlzc2w4djFBeEZaaXV3ZHk1MjJiVjhaalVhWEFaaHlOeTJKaU9qQVlKR2JpR2lhNnU3dTNxR3FEeFlYRngrZTI4ak1CV0NoeStXUzR1TGk1NmRpSnlRUlRSMSt2Lzh3WTh6M1JjU3RxcmFxM2hxTHhYN2xkSzRES1pGSXBDb3JLMSt6TE9zTUVTa1RrVEpqekNFelo4NjhwNnVyaTAvaEVOR2swOWpZT0tPZ29PQy9BTHhYUkFUQUtJQ1BSU0tSK3dEWVR1Y2pJcUxKZzBWdUlxSnBiSGg0T09YeGVCNHFMQ3hzQmpBdk45UDJQWGw1ZWRiTW1UTmZaTkdFaUNhaTF0YldScmZiL1NzUnFjNHRQZHJiMi91NXdjSEJLVCtmdXFlbnA2ZTJ0allCNEtUY0JzS3piTnZPYzdsY3owNkhuNStJcG83R3hzWVp4Y1hGWHhPUmo0bUlBVEJnMi9ZTnlXVHlidTRUUTBSRS95d1d1WW1JcHJtQmdZSFI2dXJxbDBSa25vak16M1YwTDdGdGU0Ylg2MzAya1VpdzBFMUVFNGJmN3k5eXU5MWZCYkEwTjdmMTFVd21jOTZycjc3YTUzUzI4UktQeDFmNmZMNFJBQ2RLVm10QlFjR1dlRHdlZFRvYkVkRythRzV1TGlrcUtyckZHUE1KRWJGeVQrVGNhTnYyOXpzN08wZWR6a2RFUkpNUGk5eEVSSVJFSXRGdmpIbW9zTER3aU56b0VndkFRbU5NcXFLaTRnVjIweERSUkZGWFYzZVdpUHliaU9UbjVyWmVGNHZGbm5NNjEzZ3JLeXQ3MWUxMnp3ZlFMQ0w1SWpLdnNyTHk0ZTd1N2tHbnN4RVJ2UTNYckZtemJoQ1JxMFRFamV3YzdzOUhJcEZ2SkJLSk1hZkRFUkhSNU1RaU54RVJBUUNHaG9aU0hvL25vWUtDZ2dVaU1qZjNHUHhobG1XTkZSY1h2OElaM1VUa3RFQWcwQ1FpL3lNaU0zTkw5d0w0Vmp3ZW4zWmRmNzI5dmJ0OFB0OFdZOHhwQUlvQjFGaVc1YlVzNjFHT0xTR2lDVXdDZ2NDbHhwZ3Zpa2dCZ0ZGVnZiTzN0L2RyZzRPRDNQaWNpSWplTVJhNWlZam9UUU1EQTZPVmxaV3ZXSmExUUVRYUFiaEY1QWlQeCtPdXFLaDRqaDNkUk9TVTF0YldDcGZMOWJDSXRDSGI5ZGVkU3FVK0ZJdkZ1cHpPNXBSNFBQNUdUVTNOZ0lpY2tWdHFMU2dveU1UajhXY2Nqa1pFdEZlQlFPQ2p4cGhiUmFRMHQ3UnNkSFQwaGcwYk51eHdPQm9SRVUxeUxISVRFZEZmNmVucDZTc3RMWDNRNC9Fc0JWQ2ZLM1FmYW96WkhvL0hsd05RcHpNUzBmUlNWMWRYV0ZwYWVxdUluSVpzZ1h0SEpwTTVxYU9qWTVYVDJSeW04WGg4aGMvbjg0bElDSUFsSXUwK24yOURQQjVmN1hRNElxSTlCUUtCYzR3eGQ0aElSVzdweGU3dTdyTlo0Q1lpb3YzQk9CMkFpSWdtbnJWcjF3NGxrOG16VlBYUEFESUFDa1RrUnIvZmY0N1QyWWhvK3ZGNnZSY0R1Q0IzT0FUZ3E3RllqSnNzNXRpMmZiT3FQcWVxQ3FBU3dBM3Q3ZTNOVHVjaUl0b3RHQXdlYWxuV2pTSlNrZHRrOG5sVlBXZnIxcTI3bk01R1JFUlRBenU1aVlob3I3cTd1NGRyYW1wZU1zWWNBcUJlUkFwRjVEaWZ6OWNUajhjalR1Y2pvdW1ocmExdGdXVlpQeEtSYW1TN3VKZWwwK212ZG5kM2p6aWRiYUpJSkJJN3ZWN3ZabVBNbWJrWnR6VWlFcXF1cnY1TmQzZjN0SnRYVGtRVFMwdEx5MnlYeS9WVEFFSEpXZ2Zna25BNHZON3BiRVJFTkhXd3lFMUVSRzhwa1VqMFZGWldQaXdpNTRoSXVZZ1VpY2hSTlRVMTRYZzh2c0hwZkVRMHRUVTFOVlhsNStlL0lpSStaRHVXRTZsVTZyVE96azQrMnY0M0VvbkU2N1cxdFNNaWNvS0lXQ0l5MnhpendPVnlQY2lOS0luSUthMnRyUlY1ZVhrUEFUaEVSQVRBYUNhVE9UVVNpYkJoZ29pSTlpc1d1WW1JNkIvcTd1NGVycXFxZXNRWWN4eUFhaEVwQXJDZ3VycjZoZTd1N202bjh4SFIxTlRhMmxwUlVGRHdUUkZaZ213SDk4WjBPbjNpeXBVcnR6aWRiYUtLeCtNditYdytqNGdja3R0UFlYWkJRWUc3b3FMaVdXNGNURVRqTFJnTWxybGNycStMeUNraVlsUzFSMVV2amthamYzSTZHeEVSVFQyY3lVMUVSRytyczdOelF6cWR2Z3JBSmdBUWtVUGNidmNQMnRyYTVqbWRqWWltSnBmTGRSR0FzM09IZzZyNnRjN09UbTZtK0RaVTlUWlZ2VWRWN2R4K0NsZDRQSjVUbk01RlJOT1BNZVo2RVhrL0FFdFYrMFhreTVabC9kN3BYRVJFTkRXSjB3R0lpR2pTa1BiMjlxUGNidmVUQUZ5NURjNDZNcG5NQ2JGWWpCM2RSTFRmK1AzK2hTNlg2emtBK1pyMWs1MDdkMzV5L2ZyMVkwNW5td3dDZ2NCTVk4d2ZSYVF4dHpTYVRxY1BqY1ZpblE1SEk2SnBJaGdNWG1HTStSWUFGN0kzNE80SWg4UFhBT0Q0SkNJaU9pQTRyb1NJaVBaWmQzZjNKcS9YdXpJMzg3VXdONzZrdkxpNCtKbSt2ajRXbjRqbzNaSmdNSGlzTWVZUkVTbkpyYjJTVHFjL3RtYk5tZ0dIczAwYWlVUml5T3YxdmlRaS95SWk1UUJjSW5LRXorZDdNaDZQOXptZGo0aW1OTlBlM3Y0dnVRMkQ4d0JrVlBWaFk4eWxYVjFkTEhBVEVkRUJ3eUkzRVJIOVUrcnI2OWVyYWxKRWxvaEl2b2kwZUR3ZVR6d2UvNFBUMllob2NtdHZiMi9QRlVabTU1WldwMUtwTXpvN083YzVIRzNTU1NRU2I5VFUxS3dXa1JORnBGaEVxa1ZrVGwxZDNXTmRYVjI4S1VsRUI4VENoUXZialRIZkF6QXp0L1J3S3BXNkxCcU5Eam9jallpSXBqZ1d1WW1JNkovUzFkVmx4K1B4bDMwK24wOUVGdWMyTnp1c3BxYW1MeDZQdit4MFBpS2FuQm9iRy9NS0N3dnZGcEgzSVB0b2U1ZHQyNWQzZEhTRW5jNDJXU1VTaWRkOVBsOEt3SEVpNGdZdzM3YnR1UlVWRlE5eEkwb2lPaEI4UHQ4REFCWksxcnAwT3YzSnpzN09EVTduSWlLaXFZOUZiaUlpZWlmc2VEeitSRzF0clIvQXdibDVpMHRxYTJ1WHgrUHhqUURVNllCRU5IazBOVFZWRlJjWC80K0luSkZiR2xYVnowZWowV1c4bnJ3cjZ2VjZPNHd4TXdFRWMwV25WbU5NaGMvbmV6NGVqNDg2SFpDSXBnYS8zMTlVVjFkM3A0aWNLU0tpcWpzQVhCbU5Sdi9zZERZaUlwb2VXT1FtSXFKM3l2WjZ2YytLeUtFQTV1UTJpR3V1ckt4OHVxZW5oek5maVdpZnRMUzBGT2ZsNVgxWlJENHFJZ0lnWmR2MnRaWmwzY1g1cmU5ZUlwRklWVmRYLzlrWVV3NWdVYTdRM2FhcW84WEZ4Uy8xOWZXeG81dUkzcFZGaXhhNUFWd3VJdGVLaUtXcU8xWDEwNUZJNUY2bnN4R1JjK3FibW1hV2w5YzNEdlFsNGs1bm9lbkJPQjJBaUlnbXIyZzArb2FxZms1RXR1WUtKNHM5SHM5ZFR1Y2lva2xEOHZMeUxqUEdYSjRyY0tkdDIvNXlKQkw1enZMbHkxTk9oNXNxT2pvNmRxanF2d0w0cmFyYUFBcU5NVjhwTGk3K0VOOFBFTkc3bGNsa2pqWEdYQS9BbmJ2R2ZDY1NpZHp0ZEM0aWNwYmI1RDlnM0xLaVlVSHdnYXJtNXBKOStCS2lkNFdkM0VSRTlLN0U0L0Z0TlRVMTNRQk9GSkU4RVpsVFUxTlRscCtmLzB4L2Z6KzdNSW5vclVnb0ZEb1h3RzBpVW9Uc0hPNTdSa2RIYitydDdkM2xkTGlwSmg2UGo5YlYxVVVCaEhJYmV4b0FKOWZVMU1Rckt5czdPS09iaU42SnBxYW1Lby9IYzdlSXpNM2RySHdxbFVwZDM5M2QzZTkwTmlKeVJrTkRRMzVaelp3N3hKZ3pBVUNBK1I2NFRpeXI4bTNxNzAyOHpsRjBkS0N3eUUxRVJPOWFQQjd2OVBsOEN1QW9FYkVBdEJVVUZLeVB4K09yK0NLR2lQWW1GQXE5RDhEM1JhUWMyUUwzOHJHeHNjdFdyMTdOUjFvUGtLNnVybDZ2MS91Y2lDd1drWmtpWW9uSUVtUE1oa1Fpc1pyWGF5TDZaeXhhdEtqUTdYWi9WMFJPUVBZNm5raW4wNWQwZG5hdWNUb2JFVG1uMUR2N01qSG1CcEgvZTFwTVJPb2dPTDYwc21adTNvenFWNGI3dTRlZFRVbFRFUjlQcEQyMGVPcnJXeXVjVGtGRWs1SmFsdlV0VmIxUFZSVkFFWUN2K2YzK2c1ME9Sa1FUVHpBWVBCYkE3U0t5KzNYSGF6dDI3RGh5MWFwVm14Mk9OdVhGWXJHMTZYVDZRZ0Fia0gzVFdXVloxbmZhMnRyYW5NNUdSSk5MSnBQNWpJaWNoMnlCTzZtcTUzWjBkQ3gzT2hjUk9XZE9ZeUJrakZ3dGttMnEzVFcvK2MzUENjUm5qUGxrWWI3MVZQMzg5blluYzlMVXhFNXVldE9jK1hXM1d4NXpWVmxWN1hHbGxkN0tndXJ5SFR0N2UvbVlHUkh0azY2dXJsUnRiZTBHRVRsU1JHcEVwRXhFRGk0dExYMXcrL2J0U2FmekVkSEVzSERod2tVaThpTVJtWnRiV3B2SlpENjZkdTNhRFE1SG16YTZ1N3QzZUwzZURTSnl0SWpNeU0zb1BxdXVydTdscnE2dXJlem9KcUszRXdxRmpoYVJyNGhJcGFxT3FlclhJNUhJTHdEWVRtY2pJc2RZRlRXK1d5Q3lGQURHR21hajUvSkxNWGpTOFhCdDc0TnJleDhrazRGQXFnM01lMmRVMWlTS3E4dmZHT0tZT3RwUFdPUW1BTUNjcHZaVGpESGZFcEdEUkJBVWtUUGQ0dnAwV1hYTmVhV1ZOZVZGcFpXYmhuYjBERGlkazRnbXRuZzhudkQ1ZkJzQnZGZEVQQURtdVZ3dWR6d2VmNHBGRXlJS0JvT25pc2pQQWN4RHR2TnZBTURGa1Vqa2VWNGp4bGNpa1hpMXVybzZab3c1V1VTS1JLUkVWWStycnE1ZTI5M2QvWnJUK1lob1FyTnFhMnZ2RkpGRGM4ZC9US2ZUWCtRY2JxTHBiZmI4d0dVR3VCWWlMZ1d3L1lNWFlxeXBFWFp4RVhhMUxvQmRWSXo4OWE5QjBtbUlvTVFBcHh1NEc0cXJxdGNOOW5aM081MmZKajl4T2dCTkRBM05nWHZGeVBuLzhDVFZkUXA1QWFwL1VlaTZaREwxV3RmcnE5OEF3STNsaU9pdkJJUEJqeHRqL2lkM09LaXFId3lId3c4NUhJdUlIT1QzK3crekxPdVhJbkpRYm1rb25VNGZHb3ZGMWpvY2JWckxkV00rREtBRTJSc1AzYWxVNm9UT3pzNlkwOW1JYUdJS2hVTC9BZUE2RVRHcWFxZFNxYmJPenM3VlR1Y2lJdWZNYW00N3hHVmNMKzgrN2ovek5PdzQ3K3kvTzg4TTdZVHZQMjlEM3VZdGI2NnA2bzVNT24zaGx2VXJIeCsveERRVnNaT2JVRmRYVitqS0wvNGVCSGtBY05ySko4TGxzdERmM3cvYjNxT3BTcVJTQkFGQVRoR1JrOXh1NjZTeUt0OXhwVlhlMmhtbHZwSEJIWWsrUHA1R1JBQlFYRnk4UGk4dnIxMVZHMFVrSDBDTjErdDlLcEZJRERxZGpZakdYekFZREZxVzlUOGlzZ0RaTnpPdjI3WjlhU3dXKzR2VDJhYTdlRHkrdGFhbXBodkFrbHhIZDVFeDVuMjF0YldkOFhoOEkxL2JFZEdlZ3NIZzRibVJVeVkzcHVSenNWanNZYWR6RVpGelpqYjY2MTJXdVZORUdoVEFydFlGNkwzMHc0RDUrMjBBTmMrRDRVTVhBZ0RjVzdmQnBOTVFrUUl4NXFMU0tsOXBRWEh0dXAzOWNUNFZRdThJaTl5RWlwbHpEaFV4VndEQVFRMXpjTS9QN3NMRkY1eUhjODQ2QTNXMVBnd01EcUtuZHp1eWU4a0JJakFpS0FGa3BvaTBpWmhUeGVDVFpWVytENVZWK1h6bEZWVzkvZHQ3ZXZqWU1kSDAxZGZYTjFaZFhiM1ZHSE9paU13UWtka0FrdkY0L0VtbnN4SFIrQXFGUWdGanpOMEFBcm1sVWR1MlB4R05SaDlsQVhWQzBKa3paM2JZdHIwQndIRWlVaWdpUlFDT3FhbXBlVDJSU0t6bGF6b2lBb0Q1OCtkWHV0M3VyNHBJcTJZdDYrM3QvY0xnNENDZjdDV2F4aXE5dm1zQlhDQWlyclMzR24wZnVBQ1o2dXEzUEYvejhqRGEzSVJrZlIxY1BUMndkdlJEUkVRRWkxd1dGcGRXZWhNRDI3dGZIZGNmZ3FZRWppc2hORFMzWHlmR3VnVUEzbmYybWJqMXExLytxOCtyS3VLSmJrUTdPaEdKZFdEdHV2WFlzdlVOdkxHdEMyTmpZMy8zL1ZUVmhzaFcyUHFDQ2w0VVlHVTZtZHl3MWQ2MUJSczNqbzdmVDBaRURwTlFLUFFKRWJremQ1eEtwVkxIZEhSMHNIT1RhSnJ3Ky8zTmxtWGRJeUpCWkY4ampObTJmWFEwR24zSjZXejA5L3grLzN0Y0x0Y2pBQ3FSL2YvYW1jbGt6b3JGWWs4NW5ZMkluQmNJQk00Mnh2eGNSQW9CYkVpbjB4ZkhZckVYbk01RlJNNloxZGcyejNKWjBkd05jdlNkZHpZR1RqOWxyMTNjZjBjVlZuOC9LbjU1SDRwZWZBV2lDbFZWUUVZQis1YU42WkgveFByMWYxOTBJbm9MN09TZTV1cnI2d3RNWHZFblJOQXVJbmovZWVmQTM5YjZWK2VJQ0VxS2k5RTRieTRPUDJ3eGpqMzZDQng5eE9FNC9MREZtRDJySHJZcStyYjNJWlBKN0Q1ZkJDZ1ZrVllBSndod3NyR3NrOHBjK1V0TEsydm5sRmQ0TS8xOWxUMUFUOGFoSDV1SXhrazhIbDllVzF0N2lLb2VMQ0tXWlZtaGlvcUtYL1gwOUhBSGJhSXBycjI5ZmI3TDVicERSSTdJdm1GQmwyM2JuNHhHbzc5M09odnRYU0tSNlBMNWZLOEJPRXhFU2tYRUl5THY4L2w4RzR1TGk5ZjE5Zlh4dFJ2Uk5PWDMrNHNzeS9xQmlEUWdleFBzUjlGbzlLZDgwb05vK3FxYjJ6TGI3WGI5VVVTcUFXQ2taVDYyZi9BaXdPM2F0MjhnQWkwb3dNakNJTkpsNVhBbnVtRU5qNGdBYmhFNW90UzQyMmRVMUw0K3VEMGU1N1dHOWdXTDNOTmNxWGYySEdQa01oR1pXVjFWaFF2UE94ZXo2bWUrNWZraWdvTDhmRlJYVldMZTNJTncrR0dMY2Y0NTc4WEY3ejhQalhQblltaG9KK0xkM2JCdGUvZjVndXg4eDFvUldTQ0NFeUQ0V0ZtVmRYbFpwVzllY2JsM2FMQ3ZleXN2V0VSVFYzVjFkY3l5ckRNQWxBSW9OOFoweGVQeEZmeTlKNXE2Z3NIZzRaWmxmUi9Ba2RsNzM5aWxxdGNNRHcvL2lvWFNDVTNqOGZnYW44L1htZnUvS3hjUkQ0QmpQQjdQdG5nOHZwSWpab2ltcDlyYTJodEY1QUlSRVZYZG5NbGtMa3NrRWdOTzV5SWlaMVJYdHhUbmw3aSthc1FzQllCa1hTMjZyNzRDV2xMOHozOHpZNUNjMjRDeGVRZkJHaHFDdXlzQkFTd1JXU0FHUzBzcmFpeVBxZXdZR2VsSkhvQWZoYVlRaml1WjV1WTBCNDRUd2E5RXBDTFEzb1p2Zi9OV3pLeXJmY2ZmVDFYUlB6Q0FXTWRLTEE5SHNmYlZWN0ZwMDFac2VlTU43TnIxOTQyYnFxb1FkSXZpWlZ2bEJSVTdoblI2dytiUndRM1l1cFdkbmtSVGd5c1VDbjFGUkQ2bnFoYUFWUUJPQzRmRG01d09Sa1Q3bjkvdlA4eXlySitLU0JPeWYrdVRxbnBPSkJMaERPNUpKQkFJaEN6TGVoREFyRnduL3JDcWZpSVNpZnpTNld4RU5MNzhmdjk3TE10NlJrVHlWRlZUcWRUU3pzN09QenFkaTRpY003czVjTDRsK0NGRVNteVBHejBmL3loR0RqdjAzWDFUVlVncWpaSW5uMGJGUGIrQzVKb25vWnEwRmZkdkd1cTVETnUyamV5WEg0Q21KSFp5VDNPbDFiNHpCRGhiUkdUeG9RdHh6bG1udyt6TDdLUzNzTHZUdTJIT2JCeTIrQkFjZC9TUk9QTHdKVGpteU1QUk9POGdHR1BRdTMwNzB1bjA3dk5GSU1VUWFRTDBPQkU1MVJqcnhISlA0UWxsVmI3NXBaVTFacUM4WkJ2WTlVVTBtZG1WbFpXYkxNczZUa1I4SXVJRllPTHgrT05PQnlPaS9jcUVRcUdUalRFL0VwSEdYR0YwbzIzYmwwV2owWWY0OU1ia2trZ2s0ajZmcndQQW9TSlNuZXZvUHNmbjh4WFYxdFpHNHZFNDMyUVNUUU1ORFEzNWhZV0Z0NGhJUUZWdEViay9HbzErM2VsY1JPU2N1bmx0czF5VytiNkl6QUtBb1NNUHg5QUpTd0czKzkxOVl4SEFzakIyOER5TXpqc0k3bmdjVnYvQTdxNXVmM2xlNFhrbFZkWHJadVI3dG5IRFc5b2JGcm1udVlxcTJzL2xabWZqb3ZQUFJTam8zMi9mVzBUZzhYaFFXVm1CaGptenNmaVFiQkg5c285K0dHMnRMVWdtVTlpMFpUTnNXM2VmTHdMSmg0Z1hJazBpY295SWZMak1jbDlUVnUwTGxGVjZVLzNidTE5akZ4alI1TlBUMDlOWFUxT3pRMFRPeVkwdWFLdXBxZmxESXBGNHcrbHNSTFJmdUFLQndNZEU1QTRSMlQzM2JKdUlmQ0lTaVR6T3Y5MlRVendlMytEMWVsOFJrUllSbVNWWmkwU2t0cVNrNUxudDI3ZXowRTAweGMyWk0yZWhpSHhPUkdZQTZGTFZMOFhqOFExTzV5SWlaOVRWMVJXNmk0cnVObUtPQUlCMGVSbDZQbjRKN0xMUy9mcnZwTDNWR0cxdFFhWWdIM212YjRSa01vQklwWWljWnR3RlZUT0t2QzhOREhTUDd0ZC9sQ1k5aml1WjNsd044NE9iUkZBSEFJOCtjQithbXc0ZTF3Q2pvNk40NlpVVmVQbVZGZWhZdFJyYnV1S0l4eFBZT1R5ODEvTlY3U0ZBbnJORm5rWTZIUlpnNitpZzJaeEl4UGIrQlVRMGtWakJZUEIrWTh6WnlJNHdlQ29jRHA4SWdFOXFFRTF1RWdnRVBtQ011VU5FU3BIOS9kNldUcWVQNnVqb2VKMGQzSk9mMysrdnR5enI1d0NPenQyb3pOaTJIVXVsVXNldlhMbXl6K2w4UkhUZ0JJUEJXMFhrV2hFeHFycXNwNmZuQTFzNVZwSm8ycHJUSExoQkJGOFJFYkV0ZzY0YnIwZHl6dXhzRi9hQmtNa2dmL1ZhVlAvZ3gzRDE3ZGk5bWxhMU42ZlZQbnZyMnM3WWdmbUhhVEppa1hzYW05UFl2a1JjNWprUmtmcjZPanoxdTRmZ2NqblgzRDg2Tm9hdXJqaTY0Z21zWHJNV0x5MWZnVmVXUjdDanYzK3Y1eXQwV0JSYkliTFpWbzFCNU9uQnNjRm5kMnpZd0ExUWlDYW8xdGJXRm8vSDgyY1JxUUF3cUtydkQ0ZkRqenFkaTRqZW1mcjYrb0xLeXNvTGpUSGZFcEZpVmJVQmRJakk1U3RXckhqQjZYeTAvN1MwdE16T3k4dTdBOEFwSXVKRzltYkd5K2wwK3BNZEhSMWhkdXNUVFQzTnpjMTFoWVdGSzBXa0RFQW1uVTZmR0l2Rm5uSTZGeEU1WTNaVDRFaGp5VThFbUtjdUMvMm5uWXorOTUwOUx2KzJlK3NicVBqZis1Ry9aaDFNTXJmL3BLSkgxYjQ1T2RUN3cyMmMxVTBjVnpLOWxYbHJyekVpU3dEZy9lZWRnNk9QUE56UlBDNlhDK1ZsWlpoVlB4TUxnd0djY2VySnVQUWpIOFRpUXhiQjViTHd4aHRkR0JzYmUvTjhnWGdnVWdWZ25vZ2NMc0JGK2E2OGE4dXFhbzRxcmZUYWJyRTNqb3lNY1BkZG9nbWtxS2hvS0Q4L3Z3bUFINEFIUUthMHRQVEo3ZHUzODNlVmFKSnBiVzJ0bURGanhvMGk4aFVSS2NndHY1aE1KaStOeFdJckhJNUgrMWxQVDg5QVlXSGhvL241K2NuY25HNFBnRHBqekZGZXIzZHpJcEZZNTNSR0l0cXZaTTZjT1Q4VWtVVUFZTnYyNzZMUjZDMThPb2RvZXFxdnJ5K3c4Z3J2RkpGREZjQ3UxZ1hvZjkvWjBJS0NmZmpxZDgrZU1RTWppMEpJVjFYQXMza3JySkZkZ0tBSXdIRldYbEZlZjIvaXlYRUpRaE1hTzdtbkwzZkQvRUNuaURRSmdBZC85VXUwdFN4d090TS9sRXltRU92c3hFdXZoQkdKeGZER0cxM29TaVF3TURDSTdONVdmMDFWUndGNVFWWC9yS0l2MjlDTnJ0R2hMUnMzYmh6Z2l6TWk1d1NEd1ZORjVDY2lVZzFnSUpsTUh0L1oyZm1LMDdtSWFOOHRXclRJbmNsa3ZtdU0rVENBM1YyOVQyWXltYk5pTVk0UW04cHkvL2VmTWNaOEdVQytxcXFJakdZeW1TdWowZWlQbmM1SFJQdEhlM3Y3SXJmYi9RSUFGNERSWkRMWjFOblp1Y1hwWEVUa2pEbk4vcHRGNU45RXhOZ2VEK0wvZWkzR0d1Y2V1REVsYjhXMjRkNjZEWFZmK1ErWVhCT2sydnIweHJYUnBlTWJoQ1lpRnJtbnFUbU5nWkJ4NDArQUZOZlYxdUtaSng2R1pZelRzZlpaTXBsRW9yc0g4VVFDYTllOWhsZkNZYnowOGdyRUU0bTlucStxb3hCNUEycHZWY1ZLVWZuVHJvdytuWGd0MWozdTRZbklIUXFGN2hHUmMzTEg5NjFZc2VJQ2h6TVIwYjZSUUNCd3NHVlozd0J3V200dFk5djJvNnA2ZVRRYTVXYXkwMFFnRVBpRU1lYUxBR3B6YzdvSFZQVS9Sa1pHdnJ0Mjdkb2hwL01SMGJ0aUxWeTQ4RFlBL3cvWjkxSS9EWWZESDNFNkZCRTVZMVpqNEVTWFd4NEhBTFVNK3M0L0Y0T25udVJNR050R3lWUFBvUExuOTJRM28xUWRTcW1ldjNWdDdERm5BdEZFTW5tcW1yUi9HVmtDaUFjQVF2NzJTVlhnQmdDUHg0Tlo5VE54NktLRitNQ0Y1K0gyVzcrRzU1OStEQS9jOTNOYytwRVBvTVpiL1ZmbmkwaStBUE5FekRIR21DdkVrbnNLUGViWm1ubCtyMk0vQk5IMGxiSnQrMllBcWR6eEdYNi92ODNoVEVUMDlpUVlEQjV2alBuRkhnWHV0S3IrRU1DbldPQ2VYcUxSNlBkVjlRb0FuWnA5cEs0VXdBMEZCUVhmOHZ2OTlVN25JNkozcnEydHJRSEFVY2dXdUhkbU1wbGxUbWNpSW1mTWFteWI1M0xoaThnOURqKzhhQ0VHVHp6ZXNUenVyamhtUFBFVWtNa0FRTnBXK2ZuV3RiRS9PQmFJSnBUSlZkbWsvY1V0Umc5UlZiZUlJQmhvZHpyUGZ1TnZhOFcvWDNjdC92VEVJM2g0MlQyNC92UFg0dlJUVGtKZHJXOXZwemRZbXM0Zi81UkVGSTFHSTZyNllPNnd3Qmp6T1ljakVkSGJDSVZDSjR2SWZRQVdJVnY0R01sa01sZUZ3K0dySXBISVJxZnowZmlMUkNJUHBkUHA4MFZrSGJKTkJjVWk4aEZqektQQllQQlFwL01SMFR2amRyc1hBMWlBN08vMVd0dTJ3MDVuSWlKSHVDeTNkWmtDU3dBZ05iTU8vV2VkQnJpYzI5NnYvUDRINE43V0JjbU9LVmtwTW5vcmdMUmpnV2hDWVpGN0dxcWIxK2FEb0ZGRXBLeTBGSTN6RG5JNjBuN25kcnZSTXI4Wkg3cm9BcHgyeWtrb0xpcjYyMU5TdHVwRG95Ylo3MHhDb21sUFU2blVMUUIySWZzRzZxUkFJTkRrZENnaStudXRyYTBWd1dEd2VnQVBpMGlaaUlpcXZxR3FWMGFqMGJ2NHhtSmEwNDZPampVakl5TkhxT3BEQUVaRVJJd3hiU0x5bTBBZ2NFRjlmZjM0N0VoRlJQdlR1UUFLa0wyaCtReG5jUk5OVDdQbiswK0I0bW9STWJiTGhjRi9PUmFwV1E0OXJKWEpvT1N4UDZCbytZcHNnUnM2RE5oZjJyaG1EUnN0NkUwc2NrOURMcGZPaGtvakFOVDZhakRicVl2VUFUWXdPSWlyUC91ditPVFYxMkRkK3RmZVhGZlZIUmxiUDdCcFRmUzh2dlhyQngwTlNUU05qWXlNdktxcWY4a2Rsb3ZJcWZ5N1JEU3h0TFcxMWVUbDVkMW1qUGwzRVRHcXFyWnR2NmlxbDBRaWtaK3l3RTBBc0diTm11M0R3OE1mVTlWYlZIVUEyWnVYTTQweGQxVlhWMzl4d1lJRnRVNW5KS0o5MDlUVVZBVmc5eXlDakczYlAzSTRFaEU1b0g1K2U3dUIrWjZJNUFQQThHR0hZdWZSUjR6L1JwTTUrU3RYbzN4WjlrRmdWV1NnK3RXTmF6c2VjaVFNVFZnc0preERSdHdIQTFvREFQWDFkVzgxeW1QU2lzY1QrT0ZQN3NiSlo1Nkh4NTk0NnMxMVZYM2RWcjB0TTJ6YU5xK04zcGNiS1VWRUR0bXdZY09ncWo2cXFra0FibVBNOGZQbnp5OTNPaGNSWmZuOS9ucVB4L01vZ0E4QUtNek5YWDdNR1BPQlNDVHlCUCtPMHA3V3JWdlhPelEwZEl0dDIyZXJhaCt5aGU0aUFOZms1K2YvdUtXbFpXcTk0Q1Nhb2dvTEN6OGdJcVVBWU52MjA5Rm9kSlhUbVlob2ZGVlh0eFJiTVA4aGdqb0FHS3VyeGZZUFhRek55M01ranhrWVJOa2pqOEhzMnBWZEVEdzhiTkozOExVby9TMlgwd0hJQ1hxMGlCZ0FDTFMzSWMraEM5WCtOakt5QzQ4Ky9nVHUvODFEaUVSalNLWnllOXFwRHRuUWU1RFdBcXBFNFFBQUlBQkpSRUZVSDIveVpKWmp5NnFrMDFtSkNBQ2dJdklFZ0t0RVpJNnF2c2Z0ZHRjQjJPNTBNS0xwcktXbHhaT2ZuMzg2Z0ZzQU5DSjdvM2dZd0lQSlpQSlRLMWV1N0hNNkkwMU02OWV2SHdQd2RIdDcrN0V1bCt0MkVUbEtSRHdBVHNyTHkzc2xGQXA5ZUdobzZObmNlVVEwOFZnQUxrZjJ1cS9HbVA5bUVZbG8yakZGRmE0UEFySVVBTklsSmVpNzZIeG9nVVBibWFtaTVFL1BJbi8xV21SN3lIVUxVdnFmUGV0WDdYUW1FRTFrTEhKUFQ4ZnQvdUN3eFZOalQ2QnRYWEY4NXJwL3g4dkwvM3BQRkZYdFNOdTRkT3U2MkV1T2hTT2l0eFFPaHp0RG9kQnlBSE5FcE1ybGNwMEdvTVBwWEVUVDFkeTVjMHZkYnZlL3F1b2xJbEtEN04vU2hLcCtmZWZPblhld09FbjdvcU9qb3lNWURINU1SSzVVMVUrSlNKNkl6QVJ3OTR3Wk03N1QyTmg0eDNxT2pDT2FjQUtCd0NKalRIUHVjUE9LRlNzZWN6Z1NFWTJ6T1FlM05VUGtzeUlvVUdPdzg2akRNVGJmdWEyVDhqdFhvZlRoUnlHYXZkOW0yM3JIcHZXeGx4MExSQk1heDVWTU0zWE4vbVlSYVFDQUdTVWxhR3VaNzNTa2Q4eTJiV3g0ZlNPK2Z2dTNjZktaNTc1WjRGWkZScUVSeldTdXdlakE0cTNyb2l4d0UwMWNHZHUyZjdIN1FFUSs3bXdjb3VtcnZiMTlibWxwNmY5YWxuWHRuZ1Z1QUpkWmx2VXRGcmpwbnhHSlJEWU9EZzdlb0txZjJEMitCRUF0Z0J0S1Nrb2U5ZnY5VTNOVEdLSkp6Qmh6eGg2SGp3RklPUmlIaU1aZGkwZGMxaThCSEFRQXFlb3FESngraW1OalNxeStIYWo2NFU5Z2pXVEhsS2lOMzIzS2pQdzNnSXdqZ1dqQ1l5ZjNOT09HbkxmNzQ2WEhIZzIzMisxc29IZG81L0F3N3IxL0dSNzQ3ZSt3ZXUwNjJMWU5aTitNOXdENlhXVDBubzNyT3RZQnNKM09Ta1QvV0RRYS9XMG9GT29Sa1dvQWMwT2gwREhoY1BnWnAzTVJUU011djkrL3hMS3NPMFFrZ096ZjB6RVJlVG1WU2wzVTJkbTV4ZW1BTkRubGJvejh6Ty8zOTdsY3JsdFZ0VmxFOGtYa2NNdXluZzBHZzUvYnVYUG5RN3lCUXVTOGhvYUdNZ0JMa1AwYmtMUnQrM0duTXhIUnVISTNOTHUvSXBBZ0JNZ1VGYUg3MDFmQ0xpbDJKSXlNanFMczF3L0F0YU1mcXFvS2VXMDBQWFFKWG51TnJ4bm9MYkhJUGMwSTlDTGtKaG1kY3RMeGIzditSS09xaU1RNjhHOWZ2QWtiWG44ZDZYUW10NDRNRkwrMWJmdmF6YTkyYk9LZFBhSkpKYVdxUHhhUjY1RDlQYjhTQUl2Y1JPT2dxYW1wcXFpbzZHb0FWNHBJQmJLL2c0TUFiaytuMDkvcDdPenNkam9qVFhvYWk4Vis2L2Y3MXhsalBnL2dmQkVwRXBFNUl2S0RHVE5tSE8vMys3OFJpOFhXT2gyVWFEb3JMeTl2QkRBbmQvaXFxcjdxY0NRaUdrZXpGN1FkQzhVbEFHQzczZWc3NzJ5azZtYzZscWZvcGVVb2VpVU1VWVVLK2lXak55UmVlNjNIc1VBMEtYQmN5VFF5Yys3OEpqRlNEd0JsWmFWWXZHaWgwNUgyV1RLVlF1ZXExZmppVi80REgvelk1VmozNm5xazB4a29kRmdWejRpbUw5cTQxanAvODZzZEcxamdKcHA4VXFuVVQxVTFpZXpJa2lVTEZpeW9kVG9UMFZUWDFOUlVWVnhjL0FNQW45K2p3TjFqMi9acFEwTkRYNHZGWWl4dzAzNFRpOFhXSnBQSnExWDFNN2tiS1FCUXFxcVhXcGExTEJRS25lSndSS0pwVFZVUHlzM09oNnErYm96WjZuUW1JaG9mZFhWMWhhTFdqUUNxRmNDdXRnVVlYckxZc1R5eWN4amw5eTJETlRLU1hWQTh2akU1OENBM3dxVzN3MDd1YWNUdDhpeUJ3Z01CZ3UzdHlITm9ydEkvcTNkN0gzNzJpM3Z3Mjk4OWhrMmIvKytKYVZWOVZXMjlmVmNxOCt2dTF6c1Rqb1lrb25jbGs4a2tSR1FsZ0pDSWxPVGw1YlVCNkhJNkY5RlUxTkxTNHZGNFBJZUl5TThBekJNUkFFZ0QrRE9BcTZMUjZDcW5NOUxVdEdyVnFwMEFmaEFJQko0WGtidU1NUUVSeVFmUW9xcjNoMEtoencwUEQ5Ky9idDI2WHFlekVrMHpsakdtRlVBQnNnMEhhOFBoY0wvVG9ZaG9YTGp6WmxUZkJKSERBU0E5b3dRRFo1NEdMU3gwSkl5TWpzSjd4NTF3RFF3QUFCVDJaaG16UDQyTkcwY2RDVVNUQ2p1NXB4UEJleFR3QUVBbzBBNjNlMkxmNDdCdEc3Ly93OU00L2R6MzQ4NGYzUFZtZ1ZzVnV4UjY2MkQzOENHYjFzVyt4d0kzMGVTWFRxZDNxbW80ZDFnRUlJRGRzNVdJYUw5cGIyOHY5M2c4MTRySWIwUmtYbTU1U0ZWdkd4MGQvVWc0SEdhQm13NjRhRFM2Y214czdHeFZ2UlhBRUxKRnRTSUEzeWtxS3ZwaElCQTRrbjhEaUE2TXVycTZ3dmIyOXZJOWY4Y2FHaHJjcXZwbTI2YXF2dWhZUUNJYVZ3YzF0WDhFSWxjRGdPMXlZZnNITHNSWTQ3eTMvOElESVozR2pNZi9nSUkxNndBQUNrM1lHYm40ZGRaOGFCOU43Q29uN1RkMVRVMVZFR2tXRVNrdUtzTDg1b05oV1piVHNmWnFkR3dNNFVnTWQvL3lYano1eDJlUVNxV0I3SXV0UGdXZVZrMS9jL09hbGMvelVSV2lxV1A5K3ZWam9WQm9aVzVraVZ0RTJscGFXb3B5WFg5RXRCKzB0N2N2Y3JsY1B3TFFMQ0o1eVA1dDNXVGI5aVhSYVBUUHVXNXVvbkd4ZXZYcXJrV0xGdDI4YTlldTMrVGw1ZjFFUkFJaUlxcDZoakhtcUdBd2VGTWtFcm5kNlp4RVUwMTFkZlZSbG1YOVZ5Z1V5Z2V3R2NCRzI3YTdBQnlobW4xN05Udzh2TnpwbkVSMDRNMmUzNzVJWWE2VlhHMXc0S1RqTWZLZVF4ekxrL2ZhQnN4NDhvK0FiUU5BR2phK3VYbGQ5SG5IQXRHa3d5TDNOT0d5M1Y0WXpBV0EybG9mWnMrYTVYU2t2Um9lR2NIM2YvZ1QzUHVyMzZDbjk4MG5WZE9xK2lkYjljNWRmZW5IZW5wWTlDS2FpbFMxUTBUNlJjUUxvTjBZVXc2QXYrOUU3MUo3ZTN1NTIrMytPSURyQWN6SUxZK3FhdGkyN1N1ajBXajRiYjRGMFFHeGZQbnlGSUJJS0JRNlFWVnZFcEdMUktRRVFJV0lmRE1VQ3AxcTIvWU4wV2gwQlcvQ0VPMGZsbVgxQWlqTVBjMXpjRzd0cjg0cEtTbFpHUXFGdG9qSVZsWGRBbUJUT3AzK1NVZEh4d2FuY2hQUmZ0YlltR2RncmdMUXBBQ1NjMlpqNTlKakFPUE13QWRKSmxIMndDTnc3Y2hPU2xMVnAzUTArVE1BdGlPQmFGSmlrWHVhVUpkckZvRFpBT0NyOFdMMkxPZDJ5ZjFIWGxrZXhqMzMveHE5Mi91QTdHaVNRZHZPZk5ZZTJmSHpyVnUzanJKN20yanFTaWFUSGZuNStYMEF2S3JhN0hLNWZBQzI3TU9YRXRIZW1WQW9kSlNJWEtHcVo0bElucXFxaUd4VzFUdFY5ZnZSYUpRelY4bHg0WEM0cDc2Ky9qT1ZsWlV2V3BiMUtWVU5TblpZL1BIR21LWlFLSFRYMk5qWVQxZXRXclhaNmF4RWs1MnFiZ2F3STdjZncxdkpGNUdEQVJ3c0lsRFZMaEg1OXZpbEpLSURiYllwdkFDUUMwUWd0dHVGZ1ZOT1JMcTZ5cGt3bVF4bVBQd29DanBYWm85VmQyWnN2WG5McHRYY280bitLWnpKUFUxWTBHTkV4QUNBdjdVRkJRVUZUa2ZhcTdwYUg4ckx5b0JzZ1RzRFcyL2N2SzdqQjF1M2J0M0ZBamZSMUxacTFhcTRiZHN4L045c1Z1ZTI5Q2FhNUJvYUd2S0R3ZUExSW5JM2dQTjNqeWNCOEVvNm5iNGdIQTdmRm9sRVdPQ21DV1ByMXEyN290SG9qek9aelB0VjlTNEFHY21hQStBTGVYbDV2dzRFQXFkelZqZlJ1eE1PaDN0ejNkbi9qSi9HWXJIdUF4U0ppTVpaWFdNZ1pGbnlIWkhzWnJPRHh5L0Y4R0dIQXYvNDV0Y0JVL1R5Q3BUOTduRkk5a2FjWm14Y3NXVmQ3RmxId3RDa3hpTDNOS0dRazNkL2ZOaGk1MllzdloyNUJ6WGd2V2VlQmdBUWdRVUxuNWt6WjBHdDA3bUlhSHlJeUpzdlpvd3hpNXhOUXpRcHVkdmIyK2VYbDVjdkU1RmJBY3pTN0pEVkxsWDlVamdjWGhLTHhWN2s2QWVhcUtMUjZMcElKUEx4VENaelBvQk9WUjBURWJlSUhHS00rWFV3R1B6R2dnVUw1Z0NZbUp2TEVFMThLaUlyM2p6UXYrOGpVdFUzMTFVMUFlQ2g4WTFJUkFkS3pieDVYbzlMYndla1dBR01OczdEamd2T0JSemFzODBWVDJER1k3K0hHVXRDRlJsUi9HS3pQWHdmbXh6cG5XQ1JleHFZVWQ5YUlVQUEyYUlSRmkwS09SM3BMVm1XaFk5KzZHTE1xcytOVTFIVW84QjltOU81aUdoODJMYjk1bXhnVloyNEZ5dWlDV2orL1BtVm9WRG9VNVpsUFNJaXArUTI4Vk1SZVVKVlB4Z09oNzhHSU9OMFRxSjlFWTFHbCszYXRldDBWYjBOd0haa2I0UjZqREdmenMvUGYzRGh3b1dYTmpRMDVEdWRrMmd5VXRVViszRGE3bk5mR1JvYVdubGdFeEhSdUdocDhSUzRpeThIektFQWtLNnVRdCtGNzNPc3dBMEFNeDc3QS9JMmJNd2Q2UnExVTdkaC9mb3h4d0xScE1ZaTl6UlFYbWd1M0QycTVKaWpqa0IrWHQ3YmY1R0Q4dkx5Y05PWC9oMEZCUVhJUGFaNjhxejViU2M2bll1SURyeUJnWUZYVk5WR3RwalIxdGpZT0xFdldFUVRoTi92UHlvL1AvOFJBRjhSa1lPUUxVd01xT3AxNlhUNmcrRncrRWwyYjlOa3MzcjE2azM5L2YwM3BkUHBFMVgxU2YyL2xsTS9nUDhxS3l0N3FMVzF0Y1hobUVTVDBmTjdIdXpaemIzNzQ5MHp1NDB4ZDY5ZnYzNXd2QU1TMGY1M1VOb2RGTWluUkZDZ3htRG8yS013TnZjZ3gvSVV2dmdLU3Y3MExPVE5KMGZ3alkydnJvbzVGb2dtUFJhNXB3TmpYYno3d3pOT1Bma2ZuenRCSExJd2hGTlBQaUY3b0NpMVlGMWUxOVRrMEM0SVJEUmVObTdjT0txcXEzS0hydUxpWW80c0lYcHJzbURCZ3RwZ01QZzFsOHYxbURIbVBTSlNKQ0pwVlkxbE1wbHpJcEhJYlp5alNwUFp4bzBiUjJPeDJJcE1Kbk9XaUh4QlZYdHlueW94eHB6ZzhYaitIQXFGcm0zS3ZrN2t2RzZpZlJDSlJQcFZkUjMyS0didmFZKzFEU3RXckZnMnp2R0k2QUNvcTJ1cVVvTjdJYWdDZ05HNUIySGdwQk1BbDJ2OHc2akMvY1kyVkgvdkJ6Q3BGRlRWdGhYL3UybHQ5RWNBN1BFUFJGTUZpOXhUM014R2Y3MEJXcERya0Q3bXlNT2RqclJQQ3ZMemNjNVpwNk9teGdzUk1RS2M2akx1SlU3bklxSUR6eGp6OGg2SGh6b1loV2pDYW1wcXFscTRjT0VWQlFVRmo0akk1d0VVcXFxdHF1dHMyNzRSd1BHeFdPd3B6ak9rcVNJV2l3MnZXTEhpcTVsTTVnd0FQd013Z0d3eHJnTEFyVVZGUlk4RWc4RXJtdGdVUWJSUFZQV1BlMW5iOHpDanFwOEJrQnJYWUVTMDMxVlh0eFI3U2dwdUZwRUdBRWg1dmVqOXhFZUJQSThqZWN6UVRwUXRld2dtL2VZVXZSZkcwanYvbnlOaGFFcGhrWHVLY3duZUEyZ2VBQVRhVzVHZlB6bEdGNG9JRmk5YWlLWEhITFY3SWMrSTY4czFOZjRpcDdNUjBZR2xxdUU5RGptWG0raHZ0TFcxK1l1TGkzOEI0RllBb2QwanlWVDFua3dtYzI0a0VyazFIQTczdlAxM0lwcDhZckhZaXlNakk1K3liZnNqdG0xdlFQWjFveEdSeGNhWVc0dUtpcFl0WExqd0tLZHpFazEwcXZyazN0WjNkM0dyNnZQaGNQamg4YzVGUlB1ZEZKVzV6b0RCQlFCZ2V6em9lOTk3a2ZiVk9CYW9jRVVZaGVFb0FFQ2hpWXpxTGZIMTYvbmFsZDQxRnJtbk9vUERGT0lHZ0ZEQUQ3ZmJnVWRSM2lITHN2REpqMzhVVlpVVkFBQ0JoUExMRGUvdUVVMXh0bTIvdnZ2ajNkMEdSQVJwYW1xcUNvVkNYM1M3M1M4Qk9CRkFJWUMwcXE3UFpETHZqMFFpRjhkaXNVN08zcWFwYnUzYXRVT1JTT1NCU0NReTM3YnRyNnBxVjI0L2gwSVJPUXJBbjRMQjRJOFhMbHpZQ01DNTNiU0lKakJqekxON2Rtbi96Vnp1cEtweWJBRFJGRkEzcjYwZUxuT2RRTXBVQkR1WExNYXVrTit4UEZadkg4cnZYYlo3VEltcTR2NHRhMk8vY3l3UVRTa3NjazloNVhQbmxvb3hyWUFhdDl1TjFwYjVzQnpjTmZlZHFKOVpoeHYrN2JOdkhvdm8xYk9hMnc1eE5CUVJIVkNxdW5HUHpjVnErYmVLcHJ2bTV1YVNVQ2owL3VMaTR2dEU1SXNpc250RDFyaHQyN2RuTXBuVG85SG92UTdISkhKQ0toS0pmTW0yN2ZjQytBbUEzdDJmRUpFUEEzZzRFQWg4TmhnTUh1eHNUS0tKWjJ4c2JCREFocjE5VGtRNkFEdzMvcW1JYUw5cWJNenplS3l2Q3hBRWdGUmRMUVpPUFJucTBCUCtWdjhBYW03L05sdzdkd0xaalRTZUgwc1BmNFVOR3JTL3NIQXdoUldpcEFhcWMwVkVxaW9yTVdmMnJMMXVMRExSSFhQa0VUanE4Tnc0YmtXMUpkYkgwZEF3T2VhdUVORTcwUTlnT1BkeFlYdDdlNm5EZVlpY1lvTEI0QW1GaFlXL0J2QWRBTWZsdWxMVHF2cUViZHZuSnBQSjYyT3gyRnFuZ3hJNUtCT05SbDh5eG54S1ZTOVUxVCtxcWkzWkY3M05sbVhkYkl5NU54Z01YZ25BbWVHalJCTlFNcGxNcVdybjNqNW4yL2Jqa1Vqa3RmRlBSVVQ3MHh4WDBWVlFPUmNBYk11Zzl5TVhJMTNyMEppU2RCcWxEejJDdkUyYmdXeGpVMklzbWJxSVkwcG9mNW84c3l2b24rWTJVZ2RnTmdCVVZWWmdWdjFNcHlPOUl5WEZ4YmpnZmU5Rng4cFY2QjhZTUFvOWM1YW42SWRiZ0pmMzRjdUphSkpKcDlOcHk3SzJBeWdHNEZiVkNnQTduTTVGTkY1YVdsbzh0bTNYRlJZV2ZrbFZMeGJKamgzTEZiZTdiZHYrejJnMCtuMEFTWWVqRWswWXk1Y3ZId0h3QndCUEJ3S0JEMXVXZGIycXpnTGdFcEdRTWViYm9WRG9zeUx5cjdrQ1hyL1RtWW1jdEg3OStuUWdFRmhwV2RhNWV6WkNxZXFZaVB5Q28wcUlKcmM1ODl1WENIQ2xDQ3cxQm9Pbm5veXgrYzJPNWNsZnZSYkZmM2tSeUY1blJsWHNtN1p0V0xYWnNVQTBKYkdUZXdvVFM0OEVOQjhBRnN4dlJ1bU1HVTVIZWtlTU1UaCs2YkZZR0Fwa0Z4UTFsbkhkN0hRdUlqb3diTnRPaVVnZnNvL0x1bHd1VjRYVG1ZakdpOS92Yjg3THk3dXhvS0RnZVFBZjJWM2dWdFZOdG0zZmtVNm5qNHBHbzNld3dFMzBsakxSYVBSSHUzYnRXZ3JnNndDMjdQNkVpRFNvNms5RjVIOERnY0FIL0g2LzE5bW9SSTdLaU1nNlZmMnJ2eWNpOHF0d09Mekt1VmhFOUc2Vno1MWJLakNmQlRCSEFleHFic0xndnh6cldCNFpHVUhaQTcrRnRUUDNzSzdJNHlPN01yOTJMQkJOV1N4eVQyRXFja0x1VVUwY3NXVHh1eDVWa3NuWWVHM0Q2MWl6ZHQzK2lyalBQQjRQUG5QVkoxRlVXQWpKT25GT2MvdkY0eDZFaUE2NG9xS2l0S29PSUZ2WXMyemJMbkU2RTlHQjF0N2VYaDRLaGI1Z1dkWXlFZm1zaU5RaSt6c3dyS3JmSHhzYmUyOXZiKy8xSFIwZGU1MmZTa1IvYmZYcTFadUdob2ErTENKbjJMWjlPNEFCWkF0NGVTSnlzbVZaMzdVczYvNVFLSFF1M3hQUmRDWC9uNzM3am8vaXV2WUEvanQzWm5lbFZXOElDU0dFRUNDRXFqRnV3UVhqWG5DTlRkd1NPNGtkOXhiSHorbHg3TVN4WDl3VGx5VFlMOGFPZThNMnhyM2lGcXlHWkVrSUVDQkF2YmN0YzgvN1kxY2dnekJGcTEwaHp2ZnoyWSsxTXpzelp4T2tQWFAyM25PSkdvZk9sbVBtdnA2ZW5wdERHNVVRWXFSaXpLaHJpZWhVSWxJNklnSWRaeXlFRlI4WG1tQzBSdUtqanlHc3B0YjNuTG5Id3dPL2FLNnJiQWhOUUdJOGszWWw0MVJhMnV4NEVBNEVBTk0wY2RnaEI0M29mT3ZXYjhEekw3NkN0OS83QVAzOS9YanduanRSa0pjYnFIQjN5K3ljYkZ4eTBmbDQ0T0YvQUFDSTFLL1RwK2Q5dG1HMTNQQUxNWjUwZG5aeVZGU1VDNzZiTDJXYXB2UlFGZU5XUmtaR1dGeGMzRHdBOXdQSUppTHlMN3pxSnFKcVpyNjhwS1JrQlFEZWpkTUpJWWFvcmExMUFTZ0RjSDF1YnU1ak5wdnRIaUk2bEpuRGlDaUtpSTRBY0VSUlVkSEhYcS8zZXJ2ZFhyWnk1VXBQcU9NV0lsZzhIaytUeldackE1RE16RXhFUzJwcWFqYUZPaTRoeE42YlBEM3ZDQ2o4RG9CaUluU2VlQ3hjczJhRUpoaXRFZm5CeDRoY1dRejQyNVI0dFQ1blUwMVY4RWRPaXYyQ0ZMbkhLVFBjT0o0QUp3QVU1T2NpSVg3dlovdS8rdG95M1B1M2g3RmhZejIwOXJWbSsva3R2OEViTHowTG04MjJ5K01ENmJ4RlorUGREejlHNVRkVklLSnBaTklsQUg0SHdBcHFJRUtJVVdPMzJ6VVJEVTZkSldhV0lyY1lkM0p6YzVOTjB6eUJpQllSMFRHRE9abC8ydmpIV3Vzbm01dWJuOW04ZVhOZnFHTVZZanhZdFdwVkdZQUZSVVZGQ3dCY0JPQmtBQW53ZmFGNnVHbWFIMXFXOVhKQlFjRUxMcGZybzZxcXF0WlF4eXpFYUNPaWpRQzJBSmdGb0VWci9YeW9ZeEpDN0wyTTdNSU1nTzhuSXNVQStncnowSG55Q1NHTHg3WjVDMktXdnpQNDFBdm1oK3RyeXBlRkxDQXg3c25VdlBGS3FVV0RQNTV5NHZGN2ZIaHZYeDgrV2ZFNXpyLzRNbHozaTEraWJ2MkdyUVZ1QUZpenRnNVBQL2NpTEN1NHRlV2t4RVNjZis3WmNOanRBR0JUVU9kT21aNGJvcThsaFJDandUUk5IdXdQeWN3RUlMamZwZ2t4aXRMUzBzSUxDZ291TTAzekZhWFUvUUNPSDFMZzNnVGdjZ0FYbFphV1BpNEZiaUVDcjdpNCtOM3U3dTZydlY3dktjejhCSUIrK0lwOUVVUjBubUVZL3dnUEQzKytzTER3UEJrUUpNYTc4dkx5ZGdDcjJlY0x5N0wrRytxWWhCQjdLU3ZMd2FTdklLTFpBT0NabElyMnM4NEF6TkI5bE1XKzhqcHNXM3hkU1RUckVyZkhlMC9JZ2hIN0JVbmN4cUZKazdJVGlIQW9BTmp0TnN3L1l0NXVIOHZNS0srb3hOUFB2WWhseTk5QloxZlh0bjFBSlRSV2tjSVpBR3d2dkxJVVI4dzdERlBTSjQvT0d4bUdieEhLSS9Ic0N5K2h0THdDQUxMSU5LN3hGd1dFRU9OQVcxdWJUa3BLOHNEZnJvU1pwY2d0OW5uK3RpVGZZK2IvSmFLQ3dUVXppTWhpNWxZQWkrdnI2Mjl2Ym03dUNYV3NRb3gzdGJXMVhRQStCL0JGWVdIaFlpSzZGMEEyQUR1QUJDSTZpb2lPS2lvcStyMWxXVGMyTmphKzE5alkyQ2R0ZzhRNFZRTEFyYlYremwvMEZrTHNneVlaanNPSTFWVWdtTnBtUTlmUlI4S1RuaGFhWUxSR3hHZGZJdkx6TC8wYjJNMk12MnhlVzdraE5BR0ovY1hJVmlJVVkxTEd6UHdUUU9wRklvVG41c3pDMC8vK0Y1ek84RjBlMTlYZGpYOCs5Z1NlZk9ZNWRIWjBRck12ajJkd0wydmNQZURsQjIyc1lrdzduaWRDdm1FWXVQbkdhL0dUSDEwWWhIZTFEVFBqM1E4K3dxVlhYamU0d2VXMTlIRWJWNWQvRk5SQWhCQWpscEdSRWFiTmlFd29NeDRLc1laR25FV2NFR1ZYMzdjWk5KdkJubjZQZnRuam9ZOHN4UjNRMUU1c3RYcDYyOWJMS0ZleEx5Z3FLa3BpNXFPSTZKS2hiVWtBZUpsNU5UTy82ZkY0L2xsUlVWRVo0bENGMkovWkNnc0x2MDlFNXdQNEhoSEZETzd3enl6NkRNQVRicmY3dzRxS2lyVUE5SGVmVG9peEp5TWpJNHh0a1ZPWmpBUW94RUlqamhSaWJNVDVUb2R4WnMrQS9vY1gyR3dRZDFxTWRtaHFoL2EyZWZ2YTZ5VG5FbUpzbTVSZE1NTkc5QVlCMHdDZys1QzVhUDN4RDhGaFlTR0p4MUZaaFlsMzN3L2xjb09aTlVCL3Fhc3ErWlY4V1N4R214UzV4NkVwTXd0dUphSmZFc0g0MFFYbjRaYWJyb2ZOTnZ5Z2ZXWkdXM3NIdnZ6djEzamc3NCtncW1iMTRIWW1VQ3VUL2hJZS9MR3V0dXp6d1dQU1orWmZheWgxTHdERXg4ZmgxZWVlUW1yS3hLQzl2MEUzM1B3cnZMejBEVis4NEpLTy9zNzVIWFYxSFVFUFJBaXhSNkt5c3hQaTJYNDZLWndLVnZPSTJNRWdSY3dLQktVWlNvR1Yvek9LQWRJZ2FEQTBFMmtDYTJaeWdYa0ZvRjhhc1BwZmE2aXRiUTcxK3hKaXFQejgvQWlsMUkrSTZDSWltc1hNa1lPanQ1bDVFeEg5dGIrLy83VnZ2dmxtcmF3ckljVFlNSHYyN0hqRE1HWW9wUzVSdnRaL1VVTjJlNW01QnNDYmxtWGRVMVpXVmgvQ1VJWFlMVkhaMlFseHNKK2lDR2NNbDNNQnBMUzJsTU5VNUxiQVJLUUJIamJuMHF5WHVuWC95NUp6Q1RHMkpDWGxSRVlrMko4a3drSUFjRTlNUnNPdmZnRXJObWJYQjQ4Q283VU5TWTh1Um5obEZRQ0F0WDdEMjl0MmRuMTlmWDlJQWhMN0ZTbHlqelBKeWZrUjRmRnFDWmhQczlsc2RNY2ZmNGN6RnA0TS8zMzF0d3lPaUg3K3hWZnc3Z2NmZmF1L3RnYmVZYTBmMlZEdGZSV29kQTg5TGo0ckt6cmFGdkUyZ1E0Q2dLT09tSWVINzc4YmRudHdPd3FzWGJjZWwvenNLbXpZV0E5bTlMUFcxNnl2S1Zzc28ydUVHRlBNeVZtNVU1UnBGQUE0bXNDSEE1UkxSQUZiRTRLWk5RRVZHdmlBdmZ3UlF4ZHZyRjFWSjRWREVRSkdmbjUrbUZMcUpLWFVuNWg1R20zN0FMYVl1WTJaSCsvbzZQaHRYVjNkUUloakZVSjhoNktpb2h3QXR3STRnWWpDbUZrTi9YM1dXdC90OVhvZmNEZ2NEU3RYcnZTRU9Gd2hBTUNZbkpXYm9VeWpnSUFqQVQ1cXRISXVNSDlzV1hqZm4zT3RCK0FOMURXRUVIdEVaY3pNdjR5STdnWlJtT1VNUitPTjE4QTFZM3Bvb21GR3pFdXZJdTdsMTBETUFITzlWOU9aRzJ0S3ZncE5RR0ovSTBYdWNXYkt6UHlwUk9wbEl1UW5KU2JpNy9mZGhUbEZoVHU4YnRQbUxmalRuWGZqa3hXZm82ZTNGenpZbW9TNUNSWmZwMTM4NW9ZTjVSMDdtMDZTbGpscnVtbTNyeUlpT3hIaGIvZmVoUk9PWFRENmIzQUlyOWVMUi83MU9PNTU0Q0ZZbHNVQWZXNXgvOWticTZzM0J6VVFJY1N3a2pKeUprYUVtUmNEZEJhQUEyaVliOXVjbG9WWnJuNGtlTDJJME5yL3NCQ2hMWVF4WTRBSXZjcndQeFQ2bEVLTGFhTGFFWTRldzlqaG1yN3BjQ2dGOEt4WDl6OVJYMU96S1ZqdlYrelhqUHo4L0FMRE1JNGpvdk1BNUEzWjUyWG1XcTMxNjh6OGVGbFoyYW9ReGltRTJFTUZCUVVIS2FVdUJIQTBnT3p0Q29ZTkFKWjZ2ZDZsSG8vbnY5OTg4ODJXRUlZcTltTkpHVGtUblE3elFpSTY5N3R5cnBtdUFTUjVQWWpRR2s2dEVlblB1Y0taMGI4MTUxTG9WUWI2bEVLcllhSXE3THR6TG1hOGFISC9ZNUp6Q1JGOGs2Zmw1eG8yZW82SXN0a3cwSG5jQXJTZmZRWVE1QUdJZ3h3MXRVais2LzB3K253ZGpqVHJYNjJ2S3J0VHZnZ1R3U0pGN25GbVNuYmVvUXJHbXlCRXo4cWVnY2NlK1JzbUpDVUNBTFJtdExXMTRjMTMzc1BmSHY0bkdwdWFnRzJ0U1ZvWVdLWXQ2dzhiVnBldjNiMXI1VDlLb0I4VGtUcHkzbUg0NngyM0lUNCtiblRmNEhiVzFhM0hUeTYvQnV2Vys5WXZzSml2MlZCVitrQlFneEJDZkZ0cXFuTktkTkxsUkh3TFFjVnN2OGl4WFdzYzNkT0ZrN3ZhOGIzZWJqaVlvUUFvQmdnTThuODQrWHVWREhrUW1IekRzOTFFK013WmlWZGk0dkZoUkJRR2RyejU4bXBHQjdGMVYxMXYrd09RNlhGaWROaUtpb29PQTNBSmdFT0lhQ3FBclhjVnpGekx6SXM5SHM4YkZSVVY1VExUU0loOVUwNU9qdDB3akptR1lSeXZsUG9KTTg4WVdrUms1blptcmlDaTVaWmxQVmxXVnJZdXRCR0wvVVphV3ZpVXlJUXJ2aXZuT3FLM0M2ZDFqanpuZWkwNkR1OUZSdStRY3pIRFlxQ2QyTHJMM2QzNm9QVHZGaUpZY3V3WjJlWmJBQjFCUk9SS1MwWGpUZGZEQ25KTlpwRFIzb0dVVysrQXJhWEZ0NEh4VHFlMzU2dzIzMkxQUWdTRkZMbkhtZlRzZ3FzTm92c0I0TlNUVHNBOWQ5NE9wUlI2ZW5yeDZ1dkw4TktycjZPNHRBeGErKyt6bWJzWjlKSVgxdUw2cXZKUDkrUWJ0clRwK1FlYnBucVNnR25oNGVINHpmLzhISXUrZitib3ZibGhNRE9lZXVZNS9PYldQL3Mzb01YcjBmTTNycEdSY2tLRWdKbzhNL2NBZzR5L0FEaHFjTFFiTVNQWjY4R0JmYjA0eFYvWWp1REFyVG5TUjRUUG5GRjRKU1lPWHpzanNNVzBnZjIxQi84b28zZGc4Vy9yVnBkOUpVVkdFUUNVbHBZV0ZoOGZuMjhZeHAwQTVnMytXMmZmdENnM2dIcG12cTJrcE9RSmFac2p4UGlTbFpYbGlJeU12SWlJZmdrZ0JZQjl1NEozTHpNLzUvRjRibmU1WEJ0cmEydmRzdENXR0FXK25BdnFEeUE2WWZ1Y3E3Qy9ENmQzdG8xYXp2VjZkQ3kraklnY0p1ZmlqMkhoWnNtNWhCaDFLaU83OERZaTNBSUEyakN3K2RaZnc1TStPVFRSdUQxSWZPemZpUHJrTTM4K1RBMTFyWnRtb0xtNUp6UUJpZjJWRkxuSG1hblpCYStDNkZRQXVQMzN2OFlQemprTFZUV3I4ZnMvM29HeWlnb01ETGkydnBhWjEybExYK3Jxb3M4YUc4dDY5K0p5eHRUc2dqdEJkQU1BVEVtZmpMZVd2Z0NiTGJoVFk5eHVOeTc4eWM5bDU5L3ZBQUFnQUVsRVFWVHcxWCtMQWQrVW1IZldWNVdkSUlVRklZSW5Mak16SnRvZWVhVWlkU21BS2ZEZmFHVzVCbkI2WnpzTzYrdEd0bXNBamdEZWFHM1BSWVFhUnhnK2MwYmloWmg0MURyQ3R0NTRBZGpBckJkM2VmdnVrZEVFWWkrWmVYbDVzNVJTaHlxbHppR2lvd0FNSGM3V3dzeWZhcTFmNmU3dWZuSHQycldkSVl4VkNESEtacytlSFcrMzIwOGhvbE9ZK1dBaW1qVDBid0l6dXdFc0JmQ3ExdnJ6MHRMU1dpbjZpVUJJbkRrektvSWNWMitmYzAxMXUzQldSeHNPNit2R1ROY0F3a1l4NTNLRFVCMFc1cDlWRjRjcVIvZ09PUmNHdXU2cnE2dnJHTFVnaE5oL1VYcDIvaWtHMUw5QVNOSTJHOXArOEgxMEgzdDB5QUtLK0dRRkVwWThEYU8zRDJDMHNPYXI2bXBLbndsWlFHSy9KVVh1OFNRcnl6SFZqR2dDVVRRQVBQYklnL2hreFJkNGZNbFQzMXBVa3BuWEFmenZ1cXErUHdPMXJ1ODY1YTRrVDVzMklkd1dXVVpFeVFCd3hhVS94dlZYWHc1am1MNXRvNm04NGh1Yzk2T2ZvTGUzenpjNm5mV0ZkZFhscjhySUdTRkdYMXhtWmt5TUxlcHhVblR5MEZZTjU3VTM0OGFtQmtSckM4SDhpNkFCZENvRER5Uk94T01KU1VOM2VUVHJWejE2NEdlYmEycGFnaGlTMk1jVkZCUWNwNVQ2UG9ERGlDZ1RRTmlRM2EzTS9KeGxXYzh4YzNGNWVYbDdDRU1WUWdSWmZuNStCSUE4cGRRQ2YrL3VtVVAzTTNNdmdOVUFQZ0h3ZkhGeDhZZWhpMWJzNi93NTF5T2s2TXp0YzY0Ym1ob1FFNEtjcTBzWnVIL1luSXZmOHVqK0gwbk9KVVJncGFmbnhTbW5lZzNBb1NDaXZnTUswSHpwSmVDSWlKREVRNzE5U1AzOTdiQTNOQUlBV1BNanZXMmVuemMzVjhvb2JoRjBVdVFlUjlLbkY1eGltTFIwOFBtMHpBeXNXVnUzZFQ4ek5vTjRpWmYxa3ZxcThvcEFqU2FaTWlQdlJGTHFaU0t5UjBaRzRKOS92eDhISFhoQUlFNjkyMXd1Ri81dysxL3d6QXN2UTJ2TkRMenUwZjBYUzFJbHhLZ3lKbWZsTGpCTTR3RWltZ0VBaWhrRi9iMjR1cVVSUi9WMmh6bytmT0tNeE4xSktTZ1BkOExhTnAyMnhxdjE5ZlUxNVcvSklpaGlaM0p5Y3V3T2gyTWhnRHY5dmJaM3dNd1BhYTF2THkwdGxjVzJoQkNBcitpOXlEQ00zL29YcWR6aFhvdVpWd080cmJHeDhYbnBYU3oyd0xBNTEreUJQbHpmM0RCbWNxNzdFaWVpeEJraE9aY1FvNGVtWnVmZkJsSy9CQUFyT2dxTjExMEoxL1NzMEVSaldVait5OTF3ZmxNTitIN25PL3M5UEtOeFRWbFRhQUlTKzd2Z0RyY1ZveXB1UXNxdmlGQXcrTHk5ZmR2c01NMzZIYS8yL25CanRmMlpycGFTTFlFYzRkeloyclEyTm5GaUVSSE5jcnM5R0JodzRmRHZIUXE3M1I2b1MreVNZUmlJajQvRGh4OS9pdDYrUGlLaURHaWp2S3V0VVhwekN6RTZWUHJNL0RNTnczalFQN0lWRG0zaGgrMHR1TEY1Q3dvRytzZkV0NmlUUFc0YzNOY0RCek5XaFlYRElnVWlTbENram81T21MQ3VzN1d4V21aOGlFRXpac3hJbkRScDBoR3BxYWsvTTAzelBnQ1hFZEhRMVh1NkFLeXdMR3V4MisyK3VMeTgvS25HeHNiUVZ4YUVFR05HWTJQanFzakl5SDg2SEk2UEFQUVRrUU5BSWdCZnoyU2lCQUNuUjBaR1hweVNraklyT1RrNVBEazUyZHZZMk5nYTZ0akZtS1dtVE04OVVabm1JOXZuWERjME42QndvRy9NNUZ5SDlQWEFQbXpPbGJ5bHM3V3hRbkl1SVVabVNuYitXUURkVFVRR0d3YmF6MXlJdm9QbmhpWVlyNFhvdDk5RnpQc2ZBUUFZM0c0Qml6YXZMaXNMVFVCQ3lFanVjV1NPTFdPV1p3TkJUUnl5MGMzTTFWcmpyZzAxcFUrTTV0WFRaeFVlYXpBdkFkR0VtT2hvL08rZi80Z0Y4NDhZelVzTzY3WTcvb3JGLzE0QytFYXUxM1c2dXdyYnBTK3FFQUdYbnBreno3RGIzZ0JSRkFDa3UxMjRkMU1kQ2dmNlF4M2FUbFU1SExnc0xSTWI3UTdmQmthWDErczVaMk50eGZKUXh5WkNLeTh2TDlNMHplOFQwZkhNbkVkRWlVUDNNM01qZ0JjQnZLaTEvcWEwdEhTTDlOWVZRdXhLVmxhV0l5b3FhaG96RnltbGZzRE1SeEpSNU5EWE1ITVBnRm9BWDF1VzlWeGJXOXVIOWZYMVkvZkRWQVJkZW1iT1BHVzN2MGFFR0FCSWRidnc0RDZRYzEweGFTcnFIUDd1WHN3OVhxLzNiTW01aE5oN1U3THlEeUNUbmlLaW1RRFFjZHd4YVAvQjJZQnBCajhZWmppcWFwRDB5TDlnYTIwREFDK3ovbTFkVmRtZmd4K01FTnZJU081eEluVmF3aVJUcWV2Z0d5MENNSzltME4vSnBXNWV2NmJrbzlHK3ZwM2ltMnhPSTR1SWlsd3VGMXJiMm5EbWFhZU85bVYza0RNckcrOTkrQkhhMnp0QWhGaUhzbE5IYStQN01tcEFpTUNaUEQzdkNNTTBYeVZGTVFDUTVlckhIVnMyNG9BeE1wSm9aeElzQzNuOWZhZ01DMGV6elFZUUhHU29rMk5qSjN6ZTBkYTBQdFR4aWVETHo4OC9JRFUxOWErR1lkeFBSQ2NDbUVwRXpzSDl6THlaaUg1bldkWVBTMHRMWDI1b2FGanJIN2t0bnlsQ2lGMXFhMnV6R2hvYW1oc2FHc3EzYk5ueVZGeGMzRk0ybTQyWWVSWVJoY0Uzc3R0T1JCT0pxRWdwZFlIVDZUd3ZOVFhWU2twS3FtaHNiUFNFK2oySTBCcVNjOFhDbjNQZDFsQ1B1ZjFqUCtjNm9LOFg1V0ZPZjg1RmRzbTVoTmg3R1JrWllXU0czUXJDQWhDUmEyb0cyaTVjQkk0TVVSOXVsd3NKUzU1QldKM3YxNW1aMytrZDhQNnVyNk5aK25DTGtKSWk5empSM2Q3VUc1c3dNUmxFdWF6MWZSWmNQOXRRWGJHc282TWhLQXRnOWZVMXU2TmlrMVlwUTEwREFKczJiVVpDWWp6eWMyY0g0L0piT1ozaG1EWjFLbDU5ZlJuWXQ2TDQxS2k0Q1Y5MVNUSWxSRUNrWitmTk1aVjZsQlJOQVlEOC9sN2N2ZzhVdU9HZnVwVGk5U0MvdncrVmpuQTAydXdnVURnVUhSb1RtN3lpczYxeFM2aGpGS05LRlJVVnBhU2twQnlRa3BMeXc1U1VsUHNNdy9ndEVlVU5XYnpMdzh4ckFYd0k0TmJPenM3ckt5c3JQNUJDa3hBaUVGcGFXanEzYk5ueVprSkN3cU9HWVZRd00vbmJtRVFTa1FsZjBUc093RWxFOUxPVWxKUzVxYW1wanBTVUZGdGlZdUpBVTFQVFFLamZnd2lldE95OFBKdFMvOW8rNXhyckJXNzRjNjRKbG5jbk9kZUVsWjF0VGZXaGpsR0lmVW5VaENsbktZTitTVVIyZGpqUXR1aHN1TE9tQVRzdS9URDZMSTJZWmNzUjlmNUhJTi9Jano2dCthb3RhMWFWQno4WUliNXRySDgraWoyVU9tTkdZaWdYVzV5U1hmaExBbTRsZ2hFVEU0MVhubjBTNlpQVGdocERUMjh2YnJ6NTEzajd2UThBMzB5YXgzdGIzVmZMNnI1Q2pFeHljbjVFZUR3OVFhQXpBR0NhYXdDTE42N0ZaSTg3MUtIdHNSYkR4RGxUc29aTW84WHpQSUNmMXRXVmRPenFXTEZ2OGJjTE9KeVpUeWVpdVFDbWI5ZG5Hd0M2QWJ6THpFdTExbCtVbHBaV3l3SlpRb2dnTUE4NDRJRHBsbVhsRTlGWlNxbmpBRjlMaWtIc0c3V3hDY0FhQUo5Ymx2VzYxK3Y5b3JLeWN0Lzc4Qlc3TFRrNVA4SVpUdzhEZEFFQVRIRzU4TytOYS9iWm5PdTg5R21vRFFzSGZBV3hOOUNQOHlYbkVtTDNwR2ZOemxHbTdTMGlUQUtBcnZsSG9PMkNSZUFncm9FMlZIaHhHU1k4K0JDVTJ3UDJmVWo5ZkgxVjZiM1N5aytNQlRLU2U1enBibTBONlNydEZCbFdIbVk2NWhOUm1zZmpBUkhoa0lNT2hHRUU3NStheldhREk4eUJUMVo4amdHWEN5Qk1OcDM0dkxPbGFXM1FnaEJpSEVxWU5IR1JJdHdFSWlQSzh1STNEWnRRdEErTTRCNU9PR3RNOEhqd2VVUWsrcFVCQmsrRGdUVWRyWTBsb1k1TkJFWlNVbExrakJrenJuTTRIRThRMGRWRWRCQVJUU0tpOENFdjYyTG12MWlXZFdGSlNjbmlob2FHNHNiR3htWkowb1VRUWFLM2JOblMwdGpZV05IUTBQQmNWRlRVUDAzVDdBSndFQkhaNFJ2WlRVUVVUVVFaUkRSUEtYV3hhWnJucDZTa1JNWEd4dGEydExUSUlJNXh5Sjl6M1RLWWM5M2N0Qmx6KzN2MzJad3J6ZVBHSnhGUjZGY0dDRHhGY2k0aGRrOWNabVpNdUMzc09TTEtZUUR1dEVsb3V1RnF3R2JiamFNRGpCbEdheHNTL3YwVWJDMnRZR1lOeHZQcnEwdHZsRlorWXF6WUZ6OG54UmlYTWF2Z1hHSjZGSVRvcEtSRVBQYndBOGlabFIzVUdEd2VEMzUreTIreDlJMDNBZDhvbVBLNnF0SUMrZU1yeE43Sm1KNVRTSWI5YlJBU0FlQ0dwczI0ckxVSlFVbXYzbjRiT09hWUhiZHYyZ1RNbmcxMDd0M2FzaDRBLzB4SXdsMFRKZ0crdnhOTkZ2R0NqZCtVclJwcHlDTG9WRTVPemdTNzNaNEpvSkNJVGlDaVl3R0VEYjZBbVptSXVwbDVMVFAvVjJ2OWFsbFoyVElac1MyRUdJTnNSVVZGeHdBNEVjQ0JBREw5QytKdVAycWtqNWsvWmViWGlhZ1l3UHJpNHVKNkFGYUk0aFlCTUZ6T2RXbHJNK3dqdlkyWlBSdFlOY0lVNTc3N2dPdXUyK1BESk9jU1lpOWtaVG1tR2hHL1lLSmJpQkR1U1loRDg1VS9nMnY2dE5ERTQvVWk3dW5uRWZQMmU0QmxNWUJLai9hZXY2bW1valEwQVFteG94QXN3eXJHdlg1YXptSDRnSUNGemMwdCtMOG5uOGFmYnYwdERLV0NGb0xOWnNQLy9QdzZmUER4SitqdTdnRVI1V1hNekwrbXJycnNmaWwwQzdISEZCdjJ1OGgvc3pXN3Z3OVh0VFlGNThxWFhqcDhnUnNBTHI5OHJ3dmM4RGRodnJ5MUdXOUh4cUxFR1FFaW1tQXlIZ1p3dVB5ZDJEZms1T1JFMm15Mjd5bWw1dnNMUWRrQVVvam9XeDg0ekZ6UHpLOHk4d2ZNWEZwYVdycEdpa0JDaURITVUxeGN2QXpBbXdVRkJhbEtxVm5NUEllWmovZlBTaGxjYWN4SlJNY1MwYkhNM0F5Z3ByQ3dzQWJBWjh6OFlXbHBhVTJJMzRmWWM2T1hjODJkRzVqejdBWEp1WVRZYytsRzVJRk0vRE1paExOaG9IditrWEJsVEFsWlBNN2lVa1IvK0FsSWF3QndXOUQzYjZxcGtDK3F4SmdpSTduRnFKZ3lNLzlvcGRSeUFLYmRic2NqRDk2REkrY2RGdlE0L3JINDMvakwzZmRCYXcxbXJ0RmU3eGtiYWlzcWd4NklFUHV3OU95Q1V3elFZeUFrSm5vOWVHVGpPaFFOQktFejB1VEp2aEZIMGRFNzdudnFLZUQ4OHdOeW1XcDdHQzVNbjRZV213MWdkR2x0L1dCOVRma2JBVG01R0JWRlJVVTVBSzRDY0Q0UkRmTVBCTDRwbE1BbnpIeG5TVW5KNjhHUFVnZ2hBaTg3T3p2QjZYVCsyUDgzY1BKM3ZaYVoxd0Y0ek9QeFBMNXExYXFOd1l0UzdLMzBHZmtMREtXZUJpRXh6dXZCUHdPWmMvMzk3NzRCQWlPeGx5TzVCMVhidy9ERDlFdzAyZXkrbkF2Nmt2VlZaUytNTENnaHhxRzB0UENNaU1SeVVwZ0dBQU1aVTlEd3E1dkFZV0c3UGpiUS9HMUswbTc2SlpUWDhxMFZ3WGkrcnJyMG5PQUhJOFIzazU3Y1lsUjB0alp1aUVsSVRpZWlJc3V5VUZaZWdZVW5uNER3SVA5UlRrMUpSa2xwT2JZME5JS0lZaGpVMDltYThESFFMQ1A0aE5nTkdSa1pZV1NHM1FUZ0VBTG8xSzUybk5uWkZwdzJKYzg4NDV0YXU3M21adURVVTRHK3dOejBSV2tMRyt4MlZJU0Znd0ViS1hLYkNiSHY5N1cyN251ck80MURtWm1aTWVucDZWbXBxYWtIVHB3NDhkTFUxTlM3aWVnUFJEU1hpQnpZMW9xa0I4QnFadjZFbVI5UlNsMVRYRng4ZDBORHcrcFF2d2NoaEFpVWxwYVcvaTFidG55NlpjdVdleVpNbUxBTVFETUF0MzkyU2lRUmJaMnBTMFJ4UkRUZk1JeXJVMUpTenBnNGNlTDBpUk1uT3BPU2tteng4ZkZXUzB2TFFHamZqUmdxSXlNakRMYXdhd0VjUVFBZDA5T0pSUjJ0Z2N1NWZ2OTdJRFYxWk9mNDRndmd6VGYzK3ZBb2JhSFp0S0VrM09uTHVaaGdKc1l1bDV4TGlHMVNVMU9kOFZHSmR5bEZ4d09BTno0T2pkZGNBUjIvL2JycHdhRjZlcEd3NUQ5d2JOdzB1T25yTHF2M3JQNjJObGRJQWhMaU8waTdFakZhckk1Ky9mTTRwNXBQUkZNM2JLekhrdjg4aHlzdXZTU29pMUJPVEU3R09XZWRnVytxYTlEWDEyOHFwWDZZbm0yOHNLRUtLNE1XaEJEN01MY1JtZVFBblFLQ2lyUXNuTlRWQVNjSFlWYnB4UmNESjV3dy9MNnJyd1phV2dKMktRY3pUdXpxd050Uk1XZ3piUXJNcHpndDg2OEFaTlpIaUdSbFpTVkZSa2JPSmFKREFlUURtQVpncWxMS3VkMUxMV1plQmVCZFpsNmh0YTVxYlcxZFcxOWYzeCtpMElVUUltaEtTMHUvQlBEbG5EbHpZdHh1ZDVaU2FwWmhHSE9ZZVI2QXZNRXZBdjMzZkVWRVZFUkVWeEJSbldtYWRVVkZSZDh3ODBxdjEvdkZxbFdyNnFTTlUyaTVqY2drTytGc0FxbEl5OEtwZ2N5NUhBNGdQejh3NXhwSkdNdzR2cnNUcjhURW9jMjBLUWFPY1hyTnlaSnpDYkVWMlNNU1R3UGhmQURRZGh2YXpqa0wzclFSZmtHMXQ3U0c4NnVWY1ByYjV6TzR3V0srdGEyMnRpczBBUW54M2FUSUxVWk41NGJ5enJoWitmZURjWWRsV1k3WGx5M0hxU2NmajR6MDlLREZRRVE0YnNGOHZMNXNPVDc2OURNUUlkVmdkUXVBY3dEb29BVWl4RDdLYmpOT0dsejRLTjN0d29IOXZhTi8wZFJVNE82N2g5LzN5aXUrRWQ0QmRtQi9MNmE1WEdnemJRRFJCQmpHTVhMREZWeloyZGtKRG9malJNTXdGZ0U0QklBVGdKMlpGUkY5cTcwYU03Y0RXT0wxZXY5QlJHdkx5c3Bjc29Da0VHSi90WExseWs0QUsvMlBwK2ZNbVdOM3U5M3BwbW1lRG1BUkVlVU9tY0ViVGtTem1EbWJpSTRENExYYjdlNmlvcUoxQU41ZzVoZExTa3BLL0dzRmlpQ3kyNHlUQ0pRTWY4NzF2ZDd1d0oyOHNCQ3cyM2ZjZnUrOXdLZWY3djU1Vm85OGNsVGVRTi9XbklzSUNaSnpDYkZONnJUY05KanFGd1RFTW9DZVF3OUczNEZGSVl0SGRYWWg3dm1Yb0FaY1lHYk53QXNicTh1a3JhTVlzNlRJTFVhVDluand2TTNraXdtVVg3dDJIVjU2NVhWY2YvVUllOEh0b1ppWWFOeHc3Wlg0ZU1YbllHYUFhR0hhOUlMVDYxZVh2aGpVUUlUWUovRjFnOHMzbk5QUml2QmdqT0orK0dFZ05uYkg3UjBkSSs4bHVSTk9acHpXMVk2dklpSUJBSXJvVWdEM2o4ckZoSzJnb0dDQ1VpcUZtZE9JYUE0UkhRdWdBTUMzZWxvTmFVT3lpWmszTW5NeEViMVJYRno4WWVqQ0YwS0lNYzI3Y3VWS0w0QXFBSGNBdUxPd3NIQWFnS01BSEVGRU00a29qWWlTQUpoRVpBQndFRkcrZitiTXpVVkZSYzNNL0NVUmZRS2d6T3YxMW11dE4xVlVWTFRMSW9HajZkczVWMEJuemgxMDBQRGJuM2dDK1BycndGMW5ONFJMemlYRXp0aHROdU1QQkJRQ2dEdHRFcnBPT0Jic2NPejZ5RkdndXJzeDRZR0hZWGIzREc3NmlnWTh0OG5BRWpHV3ljS1RZdFJObVZsd0NSRTlTZ1FqTE15QnBjOC9qV21aR1VHUDQ0OS92Z3VQTC9rUG1Cbk1LR055bmJEK20yKzJCRDBRSWZZUmsyZk55alhoS0FjQWgyWGg2NXBWQ0IvdGU5c0xMd1QrL2UvaDkxMXlDZkRZWTZOMjZYNFE1c3pJeFlDL3BaTGxjZWR1cUsyc0dMVUw3a2RtejU0ZGI3UFo4cFZTUlZyclBDTEtKS0xKQUZLSEsyd0Q2QUR3TllEUHROYkZTcWsxM2QzZDYycGxhcVFRUW95RW1aK2ZQeG5BVkNMS0lxSTVTcW01ekp3enBMWEp0ekJ6RDRBTlJMUk9hMTBMb0lLWlN3Y0dCcjZwcnE0TzRGRGovZHVvNTF4UFBBRmNjTUczdDFrV0VCa0pEQVMvTmJ2a1hFTHNhTXFNdkt1VW9lNEd5S2FWUXROMVY2Sy9NQitnRUpUdHZGN0VQZk1DWXQ5ODIvZWN1Y25yNFFVYjEvajdsZ2d4UnNsSWJqSHExbHU5VDJZWUVlZUE2UGlCQVJkK2UrdWY4TWlEOXlBeU1pS29jVnp3ZzNQdzhZclBVYnRtTFFCTUorMjRFTUJmcGYrZ0VNTWpiVHNheXZmelViM2RvMS9nbmpqUk4yMTJPRysvUGFvRmJnQUlCK09vM2k2OEdlMWIxSVZNMi9FQTVJWnI3MUIrZnY0TXBkU0pBRTVVU3MwQkVBN0FSa1RtOXUxSC9EcVorVjBBLzdFczY2TzJ0cmJ1K3ZwNnQveU5Ga0tJZ1BHV2xaV3RBN0FPd1B0ejVzeDV6T1B4MkFGTUlLSmpEY05ZeU16emlXanIrZ2RFRkFrZ2g1bG5FUkVEOEJLUngrbDBEaFFXRnBZUjBWdGE2L2Y4L2NIRlhocjFuT3ZnZzNmY1ZsMGRrZ0kzSk9jU1lnZVRaeFRPVllwdkJzZ0dBRjBuSG9mK29vS1F4UlAyVFRXaVB2YTFNbUtHQmVDM1V1QVcrd0lwY292UlYxdnI4bVJtWDJOek9MNGdVT3gvaTR2eHl1dkxjUDY1WndjMWpNbHBrM0Q2cVNmaHZyODlBby9IRTg3Z1M1S241VC9ldUthc0thaUJDTEdQOExlUUFBQWMzaHVFQWJSLy96c1FINy9qOXA0ZTRLYy9IZjNyQTFqUU0rU0dDN3dRd0U2YWd3djRWMzlQVGs2T0JSRHI5WG9URGNQSUphSjVBQTRGTUdXNFlqWVJlZjBqdFZ1WXVSSEFTcTMxY28vSHM2S3lzckpuK0NzSklZUUlNRjY1Y3FYSDMzdDdIWUJIQVR5YWxaVVZIUmtaZVRDQUk0bm9FQUNwUkpSRVJISCt2dDUyL3lPQ2lPWURtRzhZQm9xS2lucUo2RXV0OVZmTS9BVVJiV1RtVHN1eU9udDZlanJyNnVwQ1UwM2RSNHhxemhVZkQweWZ2dVAySUxjcDJaN2tYRUw0cEtmbnhTbURiMkpHS2dBTXpNaEMxL0VMUWhhUDZ1NUI3R3ZMWVBUMmdaazFpRjVEditlVmtBVWt4QjZRSXJjSWlrMXJxOVptWkJjOHpPQmZlRHhlOWZLcnIrSFkrVWRpd29Ta29NVmdtaWJPUE8wVXZQYkdjbFRWckFZUnpReTM2U3NCL0M1b1FRaXhqOGpJS0l3RklSTUE3RnFqcUw5dmRDKzRhQkZ3eGhuRDc3dmxGbUQ5K3RHOXZ0L2MzaDZZV3NPckZJZ29NejRyS3pxUXE0ZlBuRGt6YWwrZTNwMmJtNXRNUkROdE50c3NyWFcyVWlxRG1TY0NtR2l6MlNadTMzb0UyOXFQZEJMUkttWXVCbEJxV2RZNnk3STJkSFoyYnFxdnIrOFB6YnNSUWdpeFBYOWJxTGNCdkoyVmxlVUlEdytmUkVRWlNxbHBTcWtjWnM0RGtBc2dpWWpVNEhGRUZBRmd2bEpxdnYvdmZoY1JOU3FsR3VMajR4dmo0dUkyTUhNMWdOWDkvZjAxMWRYVm0wUDdUc2VPK0t5c2FDTEtCQURiYU9SY2MrY092LzJMTHdKN25UMjBmYzRWbHprbnBuM3R5czZRQmlWRUNLZ3dkUmt4VGdXUjhzWkVvK09NaGJDR1c1OG9HTFJHM0grZVJWaGxGZURyYjl6cXRqeS8yMVJYMlJDYWdJVFlNMUxrRnNIaTFWNHNNV3gwTm9DczB2SUt2UG5PZTdqb3ZIT0RHc1RFNUdSY2M4Vmx1T3FHWDBCckRaRHg4eW5UY3Bldlg3TnFSVkFERVdLTTA2WW5WYkVaRGlKTThyZ1JxZlhvWFN3cENYamdnZUgzdWQzQTRZY0RaNTNsVzNoeTVVcmcxVmVCc3JKUkNjWEpqRWxlTjliYnd3Q0dJMXFGcDdZQkl5NXl6NTQ5TzhkdXQxOU5SQ2NEU0E5TXRLT09pb3FLVWl6TE9rSXBkVGdSZlkrSU1nRFltTmtrSXRPM1h0U09uVWVZV1FOWXg4ekxtWGxaZjMvLzUzMTlmYjMxOWZWZS82aEJJWVFRWTF4dGJhMEx3RnIvNHowQVpscGFtaTA1T2RudWRydXpETU9ZcjVRNjFqOTdKMnJ3T1A4c25oai9ZNGEvNk0xRTVDVWliMFJFaExlb3FLZ0p3R2ZNL0xuSDQvbTBvcUtpWW45ZHpNekpqZ2xnRGdjUkpubzlnYys1RGoxMCtPM25uUWRjZDUydlhWeDRPT0R4QU0zTlFHVWw4UDc3d0xQUEFtdlhCamFXSVp6TW1PSnhZNDNEbDNORjJOM3A3VUQ1cUYxUWlERW9ZM3BPSVJSdWgvOUx3KzZqanNCQWJrN0k0b244NURORWY3eXROT0psL3NtbW1vclNrQVVreEI2U2hTZEZNS24wR1FXL05nejZBd0FrSlNiaXJkZGVSRXgwMUs2UERDQ1AxNHRyYjd3WmI3NzlubStEMXUvMmRlQzB4c2F5M3FBR0lzUVlObVZtL3RHazZDa0NKUi9VMjQzN042M0hCR3VVN2oySFd3eHBWOTU5Ri9qbEw0RXZBOXNDdEZNWitPbmtxZml2TXhJTWRMRG1NOWRYbDc2L3ArZkp5OHVMTTAwekhjQmhBTTRsb3U4Qk1KblpYVnhjSEpvbDByOU5aV1ZsUlVaRVJFUVpoaEZ0V1ZhVVlSangvdEhaT2N3OEU4QU1mNTlXdGJPVE1IT2Z2L1ZJQnhHMU1uTWxnRTg5SHMrS1ZhdFdyUVZHdTVHN0VFS0lVTXZKeWJIYmJMYlpTcWxEbUhrdUVjMEFFT3N2Y3NmNlc1dnM5TDdUWHdUdjkzODVXcU9VcW1YbWFxMzFXc013dWl6TDZsWks5WFIzZC9mVTF0YjJBQmpGYjk2RGI4cTAzTVBJYnJ4SW9PU0MvbDQ4c25GZFlIT3VaY3VBRTA3WTgrT1lnZGRlQS83bmYzeUY3d0RyVkFhdVRKdUNGUkhSdnB6THNzNWJYMU8rTE9BWEVtS01tcFNWbjJZejZVMGltczBBQm5LeTBmRHo2d0JiQ01haU1zTzJlUXNtM1BzMzJCc2FmWDI0R1kvV1ZaZGNFZnhnaE5oN01wSmJCSlAyOWpUL3I0cE91cGlJTXBwYlduRHJuKzdFbmJmL0hvWi9aZTFnc0prbXJ2clpwZmp5djhWb2EyOEhTTTBOajlGbm94SC9GN1FnaEJqek9JVlloWU9BSks4WFlUeEs5NU9ISFFhY2YvNmVIN2RnQWZEWlo3NFI0RGZkNUJ0OUZBQTIxa2p5YmoyWEhhUlQ5dUJ3S2lvcW1zWE14eExSRVFBT0FKQytYWkhZQmtBRjhRYmR5TS9QVDFCS3BXcXRKeXFsSmhMUlJBQXBBSkw5ajRsS3FXUm1qbEZLS2ZoRzRlMXdJdi9vN0JZQWF3RFUraDkxbG1YVkUxRzlhWnIxWDMvOTlTajN0UkZDQ0RIV1ZGWld1Z0VVK3g4UHBhV2xoU2NtSnFZQm1NVE1hVXFwTksxMUpvQXNJc29rb2xULzV5R3diZVMzRThCc0lwcnQzd2JETUN4bWJqVU1vd2xBYzNSMGRKTi9CSGdURVRWcnJSc0JOSG05M2thdGRlTyt1cTREbVpSRVRPRWdJRDdRT1JmUjhJdE83dTZ4cDU0S0hIY2NjTmxsd1A4RjlsYkp4aG9UdCtWdmRxV1FGdEFMQ0RHR1pXUmtoTEdwTGlmQ0RBRHdURXhHMjZLelExUGdCZ0N2aGVnMzM0YXRzV253aThkU3JmWC9oaVlZSWZhZUZMbEZVRzNldkxsdlVsVFNKWGJnWlJDaTMzanpMWngyeWtrNFl0NU9wdEdOa3N5cFUzRDJHUXZ4ejhlZmdOWTZtaFQ5TkQwOTc5VU5HOHJiZ3hxSUVHTVVRVVV4WUNNQWtkcUNqVWRoUUM2UnIwaTk4OEZkMzAwcDROcHJnVGx6Z0pOT0FycEgzdXJhQUxaT0V5Wm1FMUM3bkdxU2taRVJGaGNYZHh3Ulhjbk1CVXFwbU9GNlU4Ti9JNStSa1dFZmhRVzRqRm16WnFVNUhJNFpBS1lEbUVGRU13RmtBb2dBWURNTXcrNHZLdGdBMklhT3F2dU9vbmI5NEhSeUl2cENhNzNCNVhJTjJPMzJnYkt5c2dFQVZvRGZoeEJDaUgxY2ZYMTlmMzE5L1dvQXEvMmJWRnBhbWlNdUxpN002L1dHR1lZUmE3ZmI1ekR6WEFCekFjd2hJdnN3cHpLSWFBS0FDVU8yc1g4Qlk2OVN5ZzNBYTdmYlBRRGNSVVZGbmN5OEJrQXRFYTNWV3EvUld0ZVdsNWV2SDh1ZlZ3d2pFdjZjSzBMcndPWmNzMllCY1hFak80ZkRBVHoyR05EV0JpeGRHcWpJWUFDSUhwSnphVkJNd0U0dXhCaW43YzRERlhBOUFKdTIyZEIxM0FLNE02YUVMQjVuU1NtaVAvaDQ4S21MTmU3Y3NMcDg5UG9WQ1RGS3BNZ3RnbTVUdGZsSnhrenZVMFQwTTVmYmpXZGZlQWw1dVRtSWl3MWVYaE1XRm9aenpqb2RMN3k4RksxdGJRRFJ3U3FjRmdGNEtHaEJDREdtY1JnQkJrQUlaOGFvekxVNDkxemdnQU5HZnA1NTg0RG5uL2ROeFIzaGphRmlSdGhnTDB3aWd0YkRGYXRWZm41K3FsSXFDOEJDSWpxVGlLWmdTTEdZaDRsamNKOVN5Z0ZnQUFDeXNySWNkcnZkWmhpR2pabnRTaW1iditlMXd6Uk5oOWJhNFJ2ZHBLSUFKQUpJWXVhRXdaK0pLSUdJa3BrNW5ZakM5K0N0V3N6Y1JVVGR6Tnc5dUVDWTFycUdtYXVadVhKZ1lLQzJwcWFtWlcvK2R4UkNDQ0dHMFA3QzkrQkN3MXNBZkFOZ2lmODV6WjQ5ZTVyTlpwdmhiNVUxWFNtVnhjeHhBQ0w5L2I0amlTaUNpR3hEdnJEOTF1Y2VFWUdJOGdhZkc0WUJ3ekJRVkZTa0FkUXpjd01SdFFKbzhiZllhbVBtVnFWVUt6TTNNTE9YaUZ3ZWo4ZE5SRzRpY2dId2FLMDl6T3p4ZXIwZWw4dmxxYXVyOHdTMmFNNk93WndyakhWZ2M2NTU4d0p6SGlMZ2tVZDg3ZUw2QWpOcFN6RWpmRWpPcGJiNy8xT0k4U3AxV3U1a3BZeC9FUG4remZjVjVxRm4zcUY3UC9CbmhPeTFhNUgwNkdMQVA4aUZnWCtzcnlsOUxpVEJDREZDVXVRV0liRFN3MVQ0QkJnTGlaRDYzZ2NmNGZSVFQ4SXhSeDhWMUNneXAyYmd3dlBPeGIwUFBnUUFKb2p1bURBMTk4V21kYXNhZ3hxSUVHTVJVYWZYdXJvQUFDQUFTVVJCVkJpRERBTGcwQnBHb0VkeUt3WDg0US9mL1pxVkszMlAzbDRnSlFXWVB4OUlUaDcrdGNjZEIxeHlDZkN2ZjQwc0xHQnJrWnNaQ2xCYisyZlBuRGt6S2p3OC9GUUFCeEZSRVlBRGlDaHljUDl3aFczNGI3cUg3b3VPanI3NWdBTU9zUGw3ZEVjQ2NCSlJPRE9IKzIvWW5mNmIrVWlsVktTL2w2bDk2UG1HdThaT2RBRm9BdERBeklOVHZCdTExazMrbS8xR3BWUmpiMjl2WTNWMTljaUh3Z3NoaEJCN2ppc3FLZ2JiWUwweHVERTdPenZCWnJNbG1hYVp6TXdUQUNRUTBVU3RkUW9SSmZ0YmIwM3cvN3pUQXFtL2JWZzZFYVZ2dDMzbzV5Y3JwUVlBOU5sc3RsNEFQUUI2QWZRYmh0RlBSUDEydTMwZ0lpS2lQejQrdmw5cjdmSi9VVHo0dWw0aTZyVXNxMGNwWlNtbExHYTJMTXZTU2lsTGEyMHBwYlRXMmpJTXc3SXN5eHI4dWFQUGltZkROQWlBblRtd09kZDNGYmxmZmhsWXNnU29xdkl0T0RsNU1uRHNzY0QxMXdNVEp1ejQrcFFVNE9xcmdiLzhKU0NoS1dCcmtac1ppalVQT3d0T2lQRWtjZWJNS0JzWjl4SlJOZ0I0a2hMUnZ1ajc0UERRZk1kanRMWWg3cmtYb1FaY0FBQUd2OWZMcmwrTnQ3VVB4UDVEaXR3aUpOWlhsWHcxSmJ2Z0pRSmRPZUJ5NGQ0SEg4YkJjdzlFVkZUa2Jod2RPRCs5NUNKODlNa0tmRjFTQ2lLS0RuY1lmMFZXMW8vaFcwMWVpUDBXRVd6TXJBQ0MzVmZ0RGF5ampnSm16QmgrMy9yMXdLSkZ3T2VmZjN1N1lRQVhYUVRjZno4UU9jemZpcHR2QmhZdkh0Rm9idVcvd2ZSaHhZQTlMeTh2MHpDTWk1UlNaekx6MUYwdG9JWHZManFEaUc1aVpvTjh2dk9ZWFZ4bWtCZkFCZ0MxL21uYWE1aDVqZGZyclZaS2RYdTlYaThSdVVkdkJKb1FRZ2dSZUZWVlZhMEFXZ0ZVRGRsc3BLV2wyY1BDd215bWFkcVVVamFIdytFQWtPcHYxeldkbVdjQW1FNUVtUUNpZC9XWmpXMTl3Y01CaEJOUndrNWVNL1JuSmlJTGdDWWlpNWsxRVZtR1llaHRhMm1DVGROaytHWnhzYi9WQ2dDd2Y1UTVFeEZIaHFPMDErM0x1V3lCenJtT0dtWVFVVThQOElNZitCYVZIS3FweVRlNFlQRmkzNGp0M053ZGo3MzZhdUN1dXdBOTh2cVhMK2NhUEE4cktEVmN5eG9oeHBWSTJLOGd3aWtBb0cwMk5GMTFHYndUa2tJVGpOYUkvUEJqaEg5VERmaitjRFdRcFc1cVdTMERYOFMrUzRyY0lsUThOT0M1alIyMjgwbFJiR1ZWTlI3NngyTDg0b1pyZ2hwRWVGZ1licmptQ2x4NjFYWG82K3NIZ1U1SXAvREROd0R2QkRVUUljWVlabmdBMGdBTUR4RzB2M2Rpd0h6Lys4TnY3KzBGamprR3FLM2RjWjlsK1hwQ3Jsa0RmUERCamxQNnBrOEhEandRK09xcnZRNkxBVmpiV281d2hGMGRhNXJtai8wM3ovYnQ3NU4zTm5wN0Z3ei9EYkhsdjBHMi9PMUR0Ty95NUFYZ1ptWVBBQmVBUG1adUpxTE56THlKbWJjdzh4YlRORGYxOXZadXFhNnUzdUlQWFFnaGhCanZMSC9iay83dHRxOEg4Tm4yTDg3UHo1L0F6Tk9VVXRPSUtBVkFFb0JFSWtyMC96ZUNtWWUyUURHSHJGMWhBakQ4WDB3YlErK2QvVVZ4Y3pBdjJQNi9PelBjZmtXcUVtQU53UEFpZ0RsWGVMaHZobHRhbW0rVTl1VEp2dEhZNTV3RHZQTWR0enBOVGI2MVRsYXY5dlhqSG1yU0pPQ0lJM3g1MkFneEFBdmJSdElUMkR2aWt3b3hocVZsNStVUjFJOEJzck5ob091WStYQlBEdDE2cS9aMTZ4SHoxbnNnMy8yTUZ4b1AxYTB1V1JXeWdJUUlBQ2x5aTVDcHE2dHNTSitSZjYwQitoY0E4LytlZkJwbm5IWXlzakl6ZDNmMFlrRGs1ODdHaWNjZGd4ZGVYZ29pSkpDaGZwU1VsUE41Yy9PK3VVSzdFQUdoNFNJREZnRERQUnBGN3AxTm43MzMzdUVMM0VOOTlKRnY5TkdwcCs2NGI4R0NFUlc1TlFEWHR0N1p1cy90ZWNNazR3UERNSEtaK1VBQXh3S1k2cC82dk5NZTNJUFBkL0szN0E0QTY3WFdiaUp5RVpITFArM1pSVVF1eTdJR0RNUG8xbHAzRFF3TWRFa2JFU0dFRUdMdmxKV1ZOZm5iZHUxUUFQY3o4L0x5b3BSU1RuOExzWWpCQnhFNWxWSU9ablpvclIxRUZPWXZmRHY5TGNiQy9OdkNtVG1NaU1LWU9jeWZNaGxEQ3VTS2lMWVd5d2UzRGU1bnpaMUV2cHdyb0FNTCt2dDMzUnB1WnpadTlJM292dnp5SGZjRnFNaXRBYmpVMWk4SE5ETnYvOFdGRU9QSUhKc0I3NThZeUNJQTdyUko2RDVtUG1DemhTUWExZG1KeEgvOUg0emVYdDhHelI5NmxPdHYvaG1pUXV5enBNZ3RRa3E1dTU3bHNKZ2ZFZEg4Z1lFQkxIbnFXZHg4NDdWd09wMUJpeUV5TWdKbm5iNFFiNzM3UHJxN2U2QUlwemxqMVgvUWpOZURGb1FRWXd3YjVJSnY2aTM2bFlMbDYxOFNtSk1UQWRPbURiL3ZzY2QyN3h6TGx3OWY1TTdMRys3VnUwMzczNjhQYThEb0tpc3Ird0xBRnhrWkdVODZuYzVZdTkwK2tZak9adVlMdGw5d0V0c1Z2Smw1aDBLM3grTjVldFdxVldVakNsUUlJWVFRZ2VBdEx5OXZCOUMrQjhjWUFGUk9UZzcxOWZXcGhJUUVOVEF3b054dXQ0cUppU0hMc3NpeUxBSUFyZlczZm82SWlDQUE4SHE5VzdkMXVXbWhVdXBFSXNLQW9zRG1YQ1B4NFlmREY3bno4d055ZWsyRVhqVll6bWV0V1E4RTVNUkNqRUZUWnJwL1ExQW5FUkV4Z0phTEw0QTNLVEUwd1hndHhQL25lZGczMWdPKys1VzJBYXYzQncyMXRhMmhDVWlJd0pFaXR3aXB1cnE2Z2ZTWmhROHBJQi9naE5lV0xjY3BKeDJQdVhNT0NHb2NCeDVRaUlVbm40Z25uMzRPQUVXU1lUeVFtSmo0VVV0TGk0eWdGUHNsdG5TUFV1UUJFTlpoR0hBUklTeFFOMXdwS2I0cHROdmJzc1hYaW1SM2JOdzQvUGFkTFV5NW03d2dkQmkrajBabXNqU3c5VzlBWFYzZEFJQUcvNk1Fd0c5eWMzUG5tS1o1Qm9BRlJKUkdSSEgrZnA3ZnFtd1BmV3FhNW5aemY0VVFRZ2l4RDdFQVdKV1ZsWUF2UHhqUnlhWmtGN1FTNEFFUTFxVUNuSE9OUkUzTjhOdGpZd055ZWk4SWJVTnlMZ1hWRlpBVEN6RzIwSlFaZVNlUVVsY1JTR25UUlBzNVo4STlMVE0wMFdpTmlNKy9nTE9rRk9SYmFMS2QyTHE4b2JhMk9UUUJDUkZZQVY5TFRJZzlwWHRiWGdQd0tRQzBkM1RpNFg4OEJxODN1TE5rVE5QRXpUZGNpOFNFZU1CWGtKb2FtVERwMS9JN0l2WlhodElOZy8wdVd3d2JYQlRBWDRXZHJSNitlZlB1bjJOZ0o0Tjk3Q05iczhoRGhCYi9EUmNCYm1qZDhCMHY1MVdyVnYyM3BLVGtWeTB0TGZNdHl6cUxtWDlPUlA4RVVNek13eTVneTh4UzVCWkNDQ0VFQUVCcmJoN011ZHBOTTdBNTExQ21DVVJGN2Y3cmQ1WlRtWUVaSitjaFFxUHBhOVZBZ0ZzVGJ3cklpWVVZUXlaTXpaMUFpdjRIakZnRzBEZW5DTjFISGg2eWVJeVdWc1M4OFJhTTNqNHdzNGJHTTkzd0xBdFpRRUlFbUJUd1JNalYxOWYzZXpYZkR1WnVBUGpnNDAveDVsdkJYL2N4TWpJQ04xMS9EV3lEZmJFSTUwL0pLaWdJZWlCQ2pBRWVSZ01UOVFOQXEybkNwUUw0Y1RIWSsyMTdlMUtnam9zYmZudlB5RnJwZTRqUXV1M216YzBtZlZlUmU2djYrdnIrc3JLeUw0cUxpeC9xNnVxNnVxK3Y3MWlQeDNNUU05L0N6Q1U4cEllSkZMbUZFRUlJTWNnQU53L21YTzFHZ0hPdTNGemd1dXVBcFV1QnRqYmdWNy9hL1dPVGtvYmYzdFFVa05BOFJHZ2Vrbk9SRjFMa0Z1Tk9tTU84SEtCNVJFUldiQXc2VHpvT0hCNFdzbmdTSDN0aWE1c1NFTGQ3R2JlMXlQby9ZaHlSSXJjWUUrcHJTcjlralQvQjM4UDI3Z2NlUXYybVBSalZHU0RISEgwa0RqNXd6dURURkppNE9DTWpJM1NmUWtLRWlOY2EyQUwvQWtBTnBnMzlnUnhWMU5RRXVJWVo1RHh0MnU0dnZyS3pmcEFiTm93b3RBRWliUGJId0dDMzduSnYyZE56MU5iV3VxcXFxbHBYclZwVlZseGNmRWR4Y1hHUlpWbXovQVh2RmN6c0dWR1FRZ2doaEJnM1BMMmU1c0djcTlrd0E1ZHpmZlFSVUY0TzNITVBjTW9wdmxIY1o1MjErOGNmYzh6dzI5ZXRDMGg0QTBUWTZCL2d3R0QzQVBmV0IrVEVRb3dSVTdNTGpsUGdYeEtSWXFYUWRjeDh1RE9uK3RZbkNqYkxRdFRiNzhHNXFoSUVBTXc5bHNVL3FhOHBsUytYeExnaVJXNHhadlIzOGdNTXJtUm0zbGkvQ2Y5NTdvV2d0eTJKaTQzRm1hZWZDcWN6SEVTa0ZQQWpqejFpWmxDREVHSU1hS2l0YldiaWVnRG9Nd3lVaFFWd01WaXRnWktTSGJjN25jRHh4Ky9lT1laYmRCSUF2djU2UktFVmh6dmgycm9JRWpadjJsUVZrQVZZeXNyS3F2MEY3OFA3Ky91L0NNUTVoUkJDQ0xIdjI3U3BxblV3NStvUFpNNVZXcnJqdHF3czROaGpkMzJzMHdtY2ZmYncrMWFzR0hscy9weHJZRWpPMWJobVRXQ0dpQXN4Qmt5YU1ic0FvQWVKeUFZQVhVZk9RK2RKdTNtZkUyak1jTlRVSXViMU53ZTNlQm00YTJOTitjdWhDVWlJMFNORmJqRm1ORGFXOWJIRmZ5TkNyMlZaV0xiOEhkU3MzczFGNkFMbzJBVkg0WkM1Qi9xZUVFWFp5Zmdyc3JLa3ZZRFkvekNXRC83NFllUWU5SERjSGUrK08vejJQLzRSY096aTErMmlpNEM4dk9IM3ZmWFd5TUtLak5uNk00TkhJL0hUdGJXMXcvYnFGa0lJSWNSK2FqUnlycDNsUkgvNkU3Q3JsaWkzM3c1TW1yVGpkcmQ3NXpuY0hncEN6aVZFU0NRbDVVVGFsSEU5ZzZjQmdHdEtPanJQV0xqN00xWURqUHI3RWJQc0xaaXRiWUJ2NXZ5N3ZRT2VSME1TakJDalRJcmNZaXpoZm85K2dSbGxBTEIrdzBZODljenpRUThpd3VuRUxiKzRBVTZuYjNFOEpwcWZZVVNjRi9SQWhBZ3hyN2JlSHZ6NTQ4Z291QU41OG1lZkhYNTdZYUZ2Mzg0V1JycmdBdURoaDRmZnQySUZVRmUzMXlFTmdQQnVWUFRXNTJTcE4vYjZaRUlJSVlRUXUybFVjcTdseTRIR3hoMjNIM2dnY08rOXc3ZE1NQXpnN3J0OWZieUg4L3p6STE3L0JKSnppWEV1UE01MkJraDluNGlVRGd0RHg2a253b3FOMlkwalI0SFdpUHJ3RXppTFN3ZmJsRFFCdUtlNXJuSzMxaDBTWWw5ajdNWnJoQWlhM282bTNwaTRwRVpTNmh3QXFyeWlFa2NkUGc4VGt5Y0VOWTc0dUZnWWhvSFB2dmdLQUloQVUrT2k0cFoxZExSMEJqVVFJVUtvdTdXNU1UWnh3aUlpU25RcGhjbHVGMmE3QmdKejhzWkc0UEREZ2N6TUhmZk5uQW44OUtkQVdocVFrZ0xNbmcwc1hPaTc2YnJxcXAyUGdyanFLcUM2ZXE5RFdob2RoOWRpNGdFQW1sRzd2cVprRDFabkVrSUlJWVRZTzZPU2Mxa1dFQk1ESEhIRWp2c09QdGpYdGlRaUFwZzRFY2pPQms0LzNUZVFZT0hDNGMrbk5YRHV1VUJMeThqaWtweExqR05wbWJPbUc2YXhtSWlTQUtEN3NJUFJmZnd4d0xaRlZvTXFiTlUzU0h6OENTaXZCV1ptc0w2dHJycHNDUUFPU1VCQ2pESVp5UzNHblBXclY3M0JtbDhZZkg3ckhYZWhyYTA5NkhHY2RzcEptSlU5dy8rTVoycTc0d0lBb1psakpFU29NTjAzK09QVGNRbHdJNEFMcFZ4N0xUQ3dreHU0eEVUZ21tdUF4WXVCSlV1QTIyN3pqVHphbWRkZUExNTlkYTlEY1JIaHhaaTRyYzhWK1A2OVBwa1FRZ2doeEo3YUx1ZHlCU0xudXZ2dTRVZHpBOEJoaHdIMzN3Kzg4Z3J3OHN2QUhYY0FPVGs3UDljZi93aFVWWTA0SkRjZ09aY1lsMUpUVTUybXc3NkVpRElBd0ROaEFsb3ZPZys4cTFhTW84Um9iVVA4Y3k5QURXenRsUGh5WFhYNS93S3dRaEtRRUVFZ1JXNHhGakZyNnc5Z2JBQ0F5c29xdlByR205QmFCeldJcE1RRW5IN3F5WERZN1FDUmd3Zy9TYzNNU1FscUVFS0VtTXZ0WHNhK2FXMVk0d2hEU1hnQUY2Q3NxQUF1dnRnMzBtZ2sxcTRGZnZqREVaMmlPTXlKYW9lL1JSRzR3Zko2QTlOd1VnZ2hoQkJpTjdqYzdtVU1iSUUvNS9yS0dUSHlrN2EzQTVkZkR2QUlCMjArL2pqdys5K1BQQjRBRlVOeUxqQ2FKZWNTNDBKT2p0MFdsWFFqTVFvQXdCc1RqYVlyZjdycnRZWkdpOXVENk9YdndMNStJOWlueXZMd2I2WEFMY1k3S1hLTE1Xbjk2bFUxRFAwd0FJL0w3Y2FMTHkvRitvMzFRWTNCTUF3c092c01aRTdOQUh3OVN6SnNOdHZ0OG5zajlpZUdwN3NKb0dYTXJMdVVnYVhSc2VnZnJvZmozbnI2YWVDTU0vWis2dXU2ZGNEUlJ3TnRiWHNkZ3BzSVM2UGowR0thL21sOFdOWm5lRGZ1OVFtRkVFSUlJZmFRNGVsdUlxMWZHc3k1WG95SkMwek85ZEpMd0k5L3ZIZURDbHd1WDMvdWl5OGVlUnorbk91TnFKaXRPUmNUdnk4NWw5aGJNZWw1Y1JuWmhUK2FuRjF3ZkZwYVduZ29ZNW5zTVE0aG9oK0R5S0h0Tm5RZHR3RHU5TWtoaXlkOFZRV2lQdndFcERWQTZBUGp2bzFyeWtZK0ZVT0lNVTZLZFdLc3NyeWtubWR3QlFCVWZGT0ZwYTh2QzNvUUVSRVIrTlhOTjhKdXR3TUFpT2dINmROekZ3UTlFQ0ZDcEw2K3ZwOVl2d2hRTzRqd2RsUU1xaHhoZ2IzSTBxVyt2dHNQUGdqMDkrLytjYzgrQzh5WkE2eGZQNkxMcjdFNzhFNVVqSy83UHRDamdSZGJxcXU3UjNSU0lZUVFRb2c5VUY5ZjMyOXBmbWt3NS9vNE1qcHdPZGRqai9uYWt4UVg3OTdyM1c3Zk1mbjV3SDMzN2NZQnUyZU4zWUhYWXVLMjVWd2FMMGpPSmZaV3JGUDlCb1FIRGNKL2pNaUVPME1aaTJHb093Rk9Cd0JYNWxSMHp6OHlaSDI0VlVjbkVoZi9HMFpmbjIrRHh0dDFyczdIQVhqL243MzdEbStyUFBzSC9yMmZvMmxKWHBMbGtlVk1Pd2taSkd6Q1NrSllaYldNQW4zcDIvVlNOdTNibHBiU1g4dmJscFpDb1pSUm9JeVdVUklJRUFncnpFeElDQ0hFR2JiakVUdWVzaTNaa21WdG5lZjNoMnpGSzRtZDJKTHQzSi9yNHJwMGpzNzR5cER3K05aejdpY3BnUmhMSUY1NGtvMVlucGJHMW5SYmppU2lid0JBY2NsZW5IL3VFcVFuZUdYaWNYbTVxS210eDU2U1VoQkJDQ0Z5VTNTcDc3VzNPMzBKRGNKWWtyUTVIUlZwMXV4emlXaHloeEFvTmhqeDdUYlhVSGJuQmpvNmdQZmVBeDU3RE5pMUMvQjRZak9PdE5yWUFGRlZZN085ZCt3QVhuNFp1T0VHNEIvL09IaFA3d0dLQXZqQmhDbW8wdWtCSWtoZ2UzWEpqbDhEU0d4L0pNWVlZNHdkODl5dXB1bzBhL1l5SXByc3B5RWVjOVhWQVU4K0NYeitlV3hjWlRZRFJpTVFpY1Q2ZGxkV0FtdldBQTg5RkZ2TSt6Ly9BWnpPb2JnejBHM010YS83bUt0MHh5OTR6TVdPVkVaV3p2Y0pkRHlCakVSMFVucFc5bFdwbWRtbDdneExQVnl1eExUbHlNODM1T2RPdko5SVhFRkVGTFdZMFhUekRZamFiUW01Zlcvazk4UCs1RFBRVjhjZWtKQlNscmI2MVV1QzFYdTlTUW5FV0lJTmFZMkNzZUdRWHpoL0J4SG1Bc0NpMDA3QmMwOCtDa1ZKN1BjemU0cEw4Y09iYmtPam93a1M4RWxWdmEyNnRPaFpYcFdZSFNzbVRwMnpVT2pFaHdUS0FJRGJteHB3azdNSjJsSDhSeUFFd2xQV0xEeG96d05pdmJoZDRRZ3RxU3Y3K3V0a1oyT01NY2JZc2FtL01kZU56aWJvUnZHWUt3emdTYXVkeDF4c1NPVVh6UHN6Q2Jxeit6NHBaUU1nbnd4NVd1NnZyNjhmN2tscGxEOWo3dFVrNkNrUVdWU3RGaTNmdlE0ZFp5MGE1dHNlUkRRSzg3cU5zTDYwQWlJVUFxUnNrbEw5bjZyU25XOG1KeEJqaWNjenVkbUlaMHJQMnFFSWNRa0lKcWZUaFlrVHhtUEc5S21nb2V3TGZCaHBhYWxvOTNaZys0NGlTRlhWU2xCZXFqWHRiWS9UeVkvWHNXT0N1N1dwSVRYVDdoSkNuQTlBMldOSXdlUlFBRk5Ed1ZINWJha0s0RDFMT2g3S3lrVkFDQUFJUzRsZjFlemQ4VmF5c3pIR0dHUHMyQlVmY3hHZEJ5SmxqeUVGZWVFUUNvS0JVVHZtK3RTY2l2dnRlVHptWWtNcVBTdDdIQkZkMW4wZkVWa0lPRlhSbXk1T3NXYXZiWGM2aHU1eGhGNG1UcDh6aFJUeFZ3RDVJQ0x2R2FmQmMrRjVTV3RUb2pRN2tmWE12NkI0dllCRUZCTFBWUVU5VDZDdGpkdVVzR01HOStSbUkxNWRwSDI3bE9yTFVrcTF3K2ZEeWpmZVJGdWJPNkVaZERvZHJyN2ljdGp0V1VEc0VZampCUXczSmpRRVkwbm1WZjBySk5RUEFhQmRDRHlRbFl0cXJTN1pzWTZJUTlIZ2Zuc3UycnFlQ3BGeVRWajFMMDkyTHNZWVk0d3hyK3Bmb1FLcjBUbm0rbHRXenFnZWM5MXJ6enN3NW9KY3oyTXVOaFNpVXQzZDlWclY2ZUNmV1FoVnB3T0k5RVIwdkk3RUovbUZjMjdJeXBwbEhvYmJhNFFpZmtGRUp4SVJoU2FNaCtlOHBaQUcvVERjNnZESTU0ZnQyWDlENjR5MU55SmdleFRpUGxSVkhWMXZSOFpHR1o3SnpVYSt0clpJaGpYSEJjSlNJc3FvcmF2SGd2bHpNWFhLNUlUR1NFMjF3R0kyNGVOUDF5UDJCUkdkYms3TmVOblQydUpLYUJER2tzVHZjZ1ZUcmJuVkJIa2FFZG5hTkJwOGtXTEdmSDhIc3FLUlVURzdTQUlvMWh0d3kvaDhWT3FOc1o2UVVsYktpUHFUMnJMaXZjbk94eGhqakRIbWQ3bUNhVFo3QllIT0pDS2JSeG5kWTY0S3c0RXhGeEQ5V1UxcDhaNWs1Mk9qbno3YjV0RkJ1UXNBSkJFYWZuTW5WTE1KdXRvNmlFQVFSTENBeERrNm96TFpsR25kMSs1c2RnelZ2U2NVekwxQkVmUXJnQlFwQ003dlhJUGdyRUlnZ1UrYngwVWl5RmoxTml5Yk5nT3hsaTJ1Y0VSK3A3WnNSM0hpd3pDV1hGemtacU5DbTlQUmtHN0x6aUNpczZXVTJMV25HQmVlZnk1TUtTa0p6VkU0WXpxMjc5aUovVFcxc1VVb0ZXV2NTTGU4NzNlNWdna053bGlTdUoyTnRXWnJkcmtnZklOQWhoYU5GbDhaVFpnZDhDTW5FaDdSdjNSSkFGOFpVbkIzN2dRVUcyTi9kMGdwVzZXcS9yQzZiT2VueWM3SEdHT01NZGJGM2RMVVlMWm1WL1FlYzAwUEJqQnVGSXk1ZHVtTitGWHV4TDVqcnRKZEh5VTdIeHNiZk0zTm9YUmI5cmVKeUVhcUN0OEpDK0E3Y1FFQ013dGgzTFVIaXM4UEFuU0FuS3VRV0dMT3pLcnpPSnRLai9hK0V3cU9PMEVoNVZraXNnQ0FaOWxTZU01YkNvamtORW93N055TnpKVnZRSVRDa0JKUnFjbzdhc3FLdUIwUU95WnhrWnVORmpJMXhiNkR0T0pxSXFTM3VkM3dlcjFZZlBhWkNlM05MWVNBUGN1R3RlczNJaEFJQUlRY0xXbjN1SjBPbm8zQWpoa2VwNlBDa3A3MWxSQjBHWWowVGtXREhVWVRGblRPTGhxcHFyUTYvR1RjSkpSMHpTYUNiRk9CNi9lWEZyMmI3R3lNTWNZWVk3MTFqYmxJaUV1Sm9IY3FHbXhQTWVGRW4zZkVqN2wrbWpjSmUrSXp1T0ZSZ2YvaU1SY2JhbW5Xbk9PSmFBRUFoSEt6RVN3c1FEUXpBNTRsWjBPMGU2RjFORUZFSWtSRVZrRjBXWm90MjVocHlkcmQxdFowUkl0U1RwdzRKMFBSS244R1lTR0lLRGdsSDg3di94ZWt3VERrbjIwZ2hOdUR6T1Vyb2ErdGg1UlNCZWdkNlZmLzVIWTNjWnNTZGt6aUlqY2JOZHp1cGtCYVJrNDVDVndGUU5UVTFtUCt2RGtZbDVlYjBFSjNsczJHbXJvNjdDNHVBWUdNUkdReEd6U3Zlenlla1R2U1pHeUllVnhOKzlLczltcUFUaWFpVktkR2kxV3BHZENwRWhQRElSaWxPaUptR0VrQUxZb0dyNlJuNHJaeGs5Q28wM2NWdUIzUnFMeTFwclRvemM3REdHT01NY1pHSEkrcmFWOWFSbllwQ0l1SUtMVlZvNG1QdWNhSFEwZ1pRV091VmtYQjhuUXJiaHMzQ2ZYZHhseVErSGwxNlk3WGVNekZobHFhUFR0ZGdDNEhBS25Wb3VPMGsyTnZLQW9DczJjaU5INGNkTFcxVU5xOUlDSU5FWjBCRFoyY2xtbDN1SjFORllQOWJ6STlOL2RtSXZveEVXbWo2ZWx3ZnVmYkNFOFluNXcySlZJaTQ1WFhZZDd5UmRmZkFmVVJGYmZVVkJaVkpENE1ZeU1ERjduWnFLTE5TbXZVUTFzZ0lXZUd3bUVLaDhNNGM5RnAwR20xaWN1ZzFjQnF6Y1NuNnpiQzUvT0JnTW1rMDMzdGJtbmlubGZzV0NMZHpxYml0TXlzQ2lKYUFDSnJXQWg4bm1MR2ZxME8wNE1CV0tQUlpHZEVsVmFIUDJTUHc0c1pOZ1E2Rnp5U1FJV015Si9zTHl0NkEwRHlRekxHR0dPTUhaeDB1eHhsL1kyNUtuVjZGQWI5STJiTTlXZjdPRHlmbWRWbnpGVzl0K2dWSG5PeDRXRElzTGRyaGJnZEFCU1BCKzZMTHp6d3BxSWdrcHVEanBOT2dPam9nSzZtRmlRbHBNUkVJcm93MVphZDZtNXhyQU9nRHVSZTQ2Zk1tYU1vOUR3Um1RREF2V3dKdkdjdFNscWJFdE5uVzVENTJpcVFHcXZUcTZxOHRXWnYwWHRKQ2NQWUNNRkZiamFxK0p6T2tNV1c3VlpBRndCSXFhMnJ4MGtuTE1TRThlTVNtc09lbFlWUU9JelB0MnhGYkJGS25HVXg1cjNzOFRTMkp6UUlZOG1sdXAxTkpaUnFlbDZ2Nk9ZRG1DcUZvSEtERWErbVoySlNPSWlDWVBMYTFiOWpTY1AxRTZkaHI4R0lhR3l4SXduZ0EzOVlmcU91dk9qTGdRNW9HV09NTWNhUzdNQ1lTK2dLQVJSSUlhaFNieGhSWTY1aVkwcTNNUmV0OTRmVjgzbk14WVpUaDZ1cE5kMlcvVk1pMG90d0JPMW5MWUpNTVI0NGdBalNvSWYvdU5sUVRTYm82dW9oQWdFaUlxTWdPaVBEbHIzUWtwVmQ1R2x4TkIvcVBqblRwbVhwdGZvUGlDaFhBZ2hPbTRLV0gzMFAwR2dTOENsN2tSTGF1Z2JZbnYwM0ZHOEhwRVFVd0l2VnBUdnVTWHdZeGtZV0xuS3pVY2ZUNHRpWG5tVS9qVUNGNFhBWWU4dkxjZVUzTDRWSTREZW9RaEFXSGo4UGI3LzNQdHJhM0NBaU0ybWxwYTNGOFM0L2hzZU9OWUhXMW1CcWl2MWRhQ2dDWUNvUnBVWko0RU5MT3JZYlVpQWtvSmNxTEdvVXcvbW5OQUtnUnF2RFJwTVpmOHdlaDJjeTdRaDMvcjBnSlJxa2xFOTZ3dDdiV2lwTFhNTVlnekhHR0dOc1dBUmFXNE9VWm5wZkwvVFIzbU91clVZVE5GSkNMMVdZaDNuTUZlMDI1cnJQbm9kL1d2dU91ZHI4NmkzT3FwM09ZWXpCR0FBZzNaWjdDUkVtQUlCdjduR0laTnY3SHFRb0NFNmJndURVS1ZEYTI2RnRjWUpVRlJLWXJvRE9UTGZtcUdhamRuZC9MVWpIang5djFCcFRmMDRrdmdGQVJMSnNhTHJ0UnFocGFZbjVnTDFRS0lTTVYxK0hvYlFNa0ZKQ29paEF3Ujk3VzFyYWtoS0lzUkdFaTl4c05KS3A2YllpSVpTclFEQTFOYmNnMVpLSzQrZk5TZmdpbERhckZlczNmSVp3T0F3aTJNM3A5bTBlVjFOMXdrSXdOa0s0M1UwQnQ5T3hMalV6WndzUnBnQ1lLSW1vV20vQXgrWlViREpaVUtYVHd4NEpEOHRDU1dVNlBSNjNaZU1KYXpaV3BGdXhUMitBR3B0SnBCTGhFeUI2ZTNYcHptY0NyYTI4Q0F0ampESEdScTFBYTJ1dzI1aHJISUFwa29ocWRQcjRtS3RDYjBET01JNjVuclRhOGJndEJ5dlNyYWd3R0x1UHVUWUIwVnVxUzNjK0UzUTMrWWY4NW96MUk4MXFQeVcrK0dUK1JBU25UZTMvUUNKRXJabnd6WnNEMVpRQ1kzRXBTRW9Da1oyQWN4VmR5Z2twcWRhTjdhM043dTZucGVma255VUUzVThnazZyVG91M3lTeENZZTF4eStuQURTUG5xYTJTc1dnMVNWUkRnbGFUZVZWZXlaMk5Td2pBMnduQ1JtNDFLYmxkemMxcW12UldFaTRtSXlpc3FzZWowVTJHelppWTBSM1pXRnNvcjk2RzhvaEpTd2tKRU9yZlQramJRekQzbjJMRkl1cDJPL2VsbTR3b3BqQTZRUEpXSWpDb1JuQm90dms0eDRUOFpOcnh0U1lOTG8wVnFKSEpVdjN5VjZBMTRQc09HZTdMejhMQTlEenVNSmpnMVdxaWRBMDRwWlN1ay9EVUNucDlXbGU4dDU2Y3NHR09NTVRaR1NMZlRzYit0eGZKcVdxYSt6NWlyeUhoZ3pOV2swU0o5Q01aY0w2VmI4YnVjY1hqWW5vZnRLZVoreDF3UnIrdU8vWlhsUE9aaUNaVnV6WmxPZ3M0RGdJak5Ddi84dVljdVFHdTFDRTZmQnQ5eHM2SGZ0dytLdHdNa3BRWkVNeFJGbkplZW5yZTdMZFhnUUZ0YlpQejQyWmxDcjd3aWlDWUNRTWY4ZVdqNzVpVkFBdGNFNjA1VFc0L3NoeDZCQ0lVNzJ3TEpGZFVsTy8vSWYrWVlpeGtKQ3pFemRrUW1UcHlUSVZMRTZ3RE9Fa0xRLzN6L3UvanBiVGRCbStELzRhemRzQWszM3ZhL0NBYURnSlNSc0l3dXJDM2RWWlRRRUl5TlFEWmJnY1ZzTlZ3SHdxVWdPb1dBOU43SFpFVENtQlh3d3hxTndCeU5QVjRiKzBkRmlxckNKd1E2aEVDN1VOQWhGTFFyQWkyS0ZpVUdBMXlhdm4vV3BaUnVBRnNnOFVhSEsveGljL01lYjZJK0wyT01NY1pZTXRoc0JSWlRwdjVxRXZTdFE0MjVDb01CWkVYQ3NUR1hqTUljN1R2bW5rbU9vUUFBSUFCSlJFRlU4Z29GM3M0eGwwdlJZSS9CZU1neGwxU3gydGNhL2hlUHVWaXlUQzZZZXdtRVdBbEE2NXN6RzQ0N2JnWjB1Z0dkcTNFMElmV0RqMkZadXdFaUZPcmNLNzFTeFdNaHFmNUxLOFJ2QmRHM0FTQ2NtUUhITDM2QzhMaTg0Znc0QjZXMHRzSDJ4Tk5JMlZNQ0FGQWhOMFprOExLNmtoSnVDOFJZSnk1eXM5R01KaFhPdVVhUWVCSWc4N2k4WER6KzhBT1lNM3RXUWtORUloSGM5cjkzNHYwUFB3RUFxRkp1ODRUYWw3UldWcm9QZXpKanh3RDc1T095OVhwbG5wQTRnNEN6UURpSmlQUkRkWDBwWlpDQUwxV0pUd2x5RTRLUnI2dXE5alFPMWZVWlk0d3h4a2FEcmpHWEFqb05VaTRlcmpHWGhGd1BpZlU4NW1JandhVEM0MDRUVUZhQktDczRKUitPTzI1R05DTmp3T2RUSUFCOVdRVnN6NzBBYlhOTDUxNFpraEoxUkRRQmdFYlZhT0Q0MzFzUk9HNzJzSDJPUTRwR2tiYjZYYVMvK1E1RUpBSXBaVjBrS3I5VlcxYTBKVG1CR0J1WnVNak5ScldNS1ZQUzB2U3BieEZ3SmdDY2QrNFMvT1BoQnhLZW82R2hFWmRkL1IwMHQ4UytSSldxL0dWVjZZNzdFaDZFc1ZFZ0sydVcyWlNwdlpLQTZ5VGhIQ0lhOU5wSXNWWEU1UVpBL2JlbnlmKzZ5MVh1R1o2MGpESEdHR09qVTFiV0xMTXhRM3U1UXZqdTBZNjVpT1JMYm9mdkZSNXpzWkVtcjJCdWdVNklOd2lZR2M2eXdYSEh6UWhQbkREbzZ5aXRiYkQrK3lVWWkzWkJoTVB4L1ZJSXVKY3RRZXUzcndDVTVIVDgxZTZ2UWM1OUQwTGphUWNnUTZvcTc2NHVMWG9Jd05BMzNtZHNGT01pTnh2MUpoYk9XYWlROGprQUxRQTgvcmNIY042NWl4TzZDQ1VBdlB6cWEvak5QWCtFcWtvQXNreU5SQyt0THR0Vm5OQVFqSTArWXR5MHVYa2FVSmFxZ1oxVTJFbkFUaEoyRU5La2xCNFFtcVJLRGtHeVdZM0k1aWlSbzY2OHFBRUE5NzVuakRIR0dCc1lNWDdHdkZ4RmhWM1Z3RTR5bWtXa1pQY2Vjd2tWVFpMUXBFWmtjd1N5cWI1aVZ6MlB1ZGhJbGpkamhrMHZqS3RBZEhyVWFFVFRIVGNqTUt2d2lLNUZIVDZZTjM2RzFJOCtnYTZ4Q1FBUW1KeVA1aHQvaEVodTloQW5IeGpSM283c0J4K0ZvYndDaUgzeHROWWZWcTkyVkJRMUpTVVFZeU1ZRjduWm1EQ3BjTTVmQ2VJblJFVFRwazdHQzg4OGlXeDdWa0l6TkRRNjhOTTdmNDB0VzdjQlFFUks5UTlWSlVWLzRFRWhZNHd4eGhoampERTJMRVIrNGZ3M2lIQ0pCTkI4OHczb09PWEVJNythcWtLM3Z4WnBiNzBEZlVVbG1tLytId1NuVHp2MFlwYkRKUnFGOVY4dndySjJBeWhXNEhaR1FzRlRheXVMeXhJZmhyR1JMem5QV2pBMnhGSXMxbEtOUnJtQWlHenQ3VjVrWmRrd2I4NXNDREhvSi9LT21Da2xCVVRBcCtzM1FsVlZBVkNCT2MyNnl0UGE3RXBZQ01ZWVk0d3h4aGhqN05naE0yelpKNExvVkFJUUdqOE9nWmtGUjM0MUlrVFQwK0E3K1VSNExsaUdxTldhbkFLM3FpSmw2emFrdjdNR0loeUdsRElBeUIvdkw5dTlMdkZoR0JzZEVsY0JaR3dZTmV3cjNxOUtlZzZRb1hBa2doVXIzMEJ0WFgxQ013Z2hjTm5GRjJIYWxDbEE3UCtOdVZxTjhnUi9tY1FZWTR3eHhoaGpqQTBQVldKMzEydHRYVjF5d3d3UlRWTXowdDlaQThYbmc1U0lTc2dYdkRMNGRySnpNVGFTY1pHYmpSVlNFY0VWVW1JbkFKUlhWT0tsRmE4bVBJUkdvOEZmL3ZoYldNem0yQTRobGt5Y09lL2FoQWRoakRIR0dHT01NY2FPQVdHS2xuUzkxdFkzSmpmTUVNbFlzUks2NnYyZFc3SXhBbnFncGJTMFBjbXhHQnZSdU1qTnhveDl4Y1hWTW9wN3U3Yi9zMklsZGhUdFNuaU80MmJQd3JWWFh4SGZGc0F0NDZiTkhaL3dJSXd4eGhoampESEcyQmduRkZraXBWUUJRTnZZQ0VSSDhiSllxZ3J6Mmcwd2Y3a2RKQ1VnWlRDcXlwL1ZsZXpZbSt4b2pJMTBYT1JtWTBwMTJZN1hJZkVPQVBoOGZ2enBnWWNRRG9jVG51UEtiMTZLL0VrVEFRQUVXcUFST0o4WGVtV01NY1lZWTR3eHhvWlc3ZTdkTGhEdEF3QVJpVUsvcnpyWmtZNk1sTkNYbFNQOWpiZTY5a1Npa0EvVzdDMWFudHhnakkwT1hPUm1ZMDRnR3ZtNWxMSWVBUFlVbCtMTnQ5K0RxcW9KelRCcDRnUmMrbzBMb1NnS0FHaElvWjlNbUZDUW05QVFqREhHR0dPTU1jYllzVURLRFYwdjlYdkxrNXZsQ0FsdkI5TGUvUUNhMWpZQWdKVHlVNkx3SThuT3hkaG93VVZ1TnVZMGxPbkxKYkFDUU1UYjBZR1ZxOTVDaTlPVjBBeUtvdUNhSzcrSjhlUHlZanNrWmlvbXcvOUxhQWpHR0dPTU1jWVlZK3dZSUVsdTZucXQzMXVXM0RCSFFrcVl0bXhGeWxkZng5cVVRRHBrbEI2dUxpNXVTSFkweGtZTExuS3pNV2hiT0FyMU9TbFJCd0JmYk4yR3RlczNIUDYwSVdhM1orR2V1MzhKQUtDWUd5Yk9tTGNvNFVFWVk0d3h4aGhqakxFeExCS2s5VjJ2RGVXVlFJS2Y1ajVhK3IzbHlIamxkVkJzQnJlVVVqNVJYZmIxKzhuT3hkaG93a1Z1TmliVmx1emNLU0hqai9YODVjRy9vN3FtSnVFNXpseDBHaTYvNUtMNHRoQzRaK0xFT1JrSkQ4SVlZNHd4eGhoampJMVJkWlU3eWlSa0d3QW9iamVVTm5leUl3Mlk0blRCK3RJS0tINC9BRUFDNzBTOHJ2c0FqT0lWTkJsTFBDNXlzekVyMENxZmtKQmZBSUNydFEwUFAvb0VRcUhFTDBKNS9YWGZSazVPTmhCYmVmSkVHTEUwNFNFWVk0d3h4aGhqakxHeFN3SW9SZXozYm1qclIwbVhqMUFZcVdzK2dxNjZ1bXNHZDNVNG9QNjh0cmJXbit4b2pJMDJYT1JtWTViRFVkUVJqYWcvQnhBR2dIVWJQOE5ubTdja1BNZHhzMmJpckVXbnhUYUlMQ1RFYlhsNWVTa0pEOElZWTR3eHhoaGpqSTFWVXBaMHZSd3RSVzdqcnQyd2JOZ0VVaVdJNEpXazNsOWZ0WE4wcnB6SldKSnhrWnVOYWQ1b3h3NUkrWXFVVW0xdGJjTXJyNjJDMisxSmFBWkZVZkRkNjY2Qnpab0pBQkNnUlRwTDF2VUpEY0VZWTR3eHhoaGpqSTFsa29xN1htb2JHcE9iWlFDRTI0UE1sMVpBOFhZQUFGU0pqOXJEL2hjQVJKS2RqYkhSU0VsMkFNYUdVNkMxTldoT3R6dUZFT2NUd1ZKYlY0OFowNmFpWU1hMGhPYXdXak5oTnB2d3lkck9CVEFKcDZlbTU3enRkam1hRXhxRU1jWVlZNHd4eGhnYmd5elczQ3dpWEVrRW9Wb3M2RGh4SWFDTXpMSVhoVUt3Ly8wZk1GUlZBN0hGSnV1a3IvWDh4bjM3Ums4emNjWkdHSjdKemNhODJ2S2Q2NGprdXdBUUNBYnhoL3NlUURpYzJON2NSSVJycjdvQ0p5NDhQcllOeWhBYStYUCtvb2t4eGhoampESEdHRHQ2Qk5sQ1FDc0FpSFl2bEFRL3hUMWcwU2pNR3o2RG9heXpLNGxFaTFSeDYvNzkrMXVUSFkyeDBZeUwzT3lZNEF0NTc1S3FyQUdBNWhZbkhudmlhVVNqaVYrbytKWWYvd2dXaXhtSUZicVhUSncrNTV5RWgyQ01NY1lZWTR3eHhzWVlrbEduaEhRQ2dOTFJBY1hUbnV4SS9WSmEyMkQ1ZUMxRWJQSmRSRXIxeGFqUCtYNnljekUyMm5HUm14MFRIQlVWVFNwd2w1UXlCQUN2dnZFbXZpN2FsZkFjQytiUHc1bW5ud3JFbG40ZUp4Ung0N1JwMC9RSkQ4SVlZNHd4eGhoampJMGhBVlU0QVhLaGF5YTNaMlIyL3RBNFhkRFYxc1UzSWVoVVdHemp1VWJIMk5IaFZnbnNtR0d5cHRVclFqZWZnT2xlYndlMEdnMFduWFlxbEFUMjZOTHB0TEJuMmJENjNUV0lScU5FUkRORFVEN3pPSnQ0OVdUR0dHT01NY1lZWSt3SWRiU09ENlhiNURlSVVFQ1JDSUtGTXhDYW5KL3NXSDFJb3dFVUNrSlhYUU5TVlJCb3ZKRHk2alJianBwaHR1NXJhMnYySmpzalk2TVJGN25aTWFQZDZmU2wyZXdCRU00bGtMR210ZzVubkg0cXN1MVpDYzJSbDV1TFJvY0RPM2Z0QVFBb1JHY1owdk5lOUxvYWZRa053aGhqakRIR0dHT01qUmtOYXJyVmZnb1JuVUlBUW5sNUNCdzNLOW1oK3BCYUxZTFRwaUtja3cxRHlWNkljQmhFWkFMb0ROS0lPZW1aOXEvYW5FMHR5YzdKMkdqRFJXNTJUREVvMmZzMUJqR1BDTE1Dd1NCcWF1cHd5VVhuUTRqRVBoVjAvTnk1K09qVGRXaHRhd09JVWhXU0FiZlRzUzdXeFlReHhoaGpqREhHR0dPRGxacGxueVJJZkFNQUlxa1crRTQ1S2RtUitpS0MxT2tRbmpRUkhRdVBoNzZxR2twckd3alFnbWdHaUw2YmFzdlo2VzRadnc5b1VKTWRsN0hSZ292YzdKalMwZUVJbTlQTm55dUs3bFlBU2sxdEhleFpXWmg3M095RTVqQWFEVENiVGZoNDdYcElLVUZFNHl5WjFzODl6dWI2aEFaaGpESEdHR09NTWNiR2lNeU1iQk9FK0I0QVNFVkIrOUp6a2gzcGtGU0xHYjU1Y3lHSm9HdG9oQWlGUUVSNlFiZ2szUnExcG1iYXk5eXVwdFprNTJSc05PQWlOenZtdEx0Y25sUmJOZ21pTXdDSXFxcHFuSDNtSXFTbnBTVTBSMFpHT29wTDlxS210ZzVTeWd5U0l1aDJPdDVMYUFqR0dHT01NY1lZWTJ5TU1Ca3p2WXBlOHdzQUVENC8zSmRjQ0JBbE85WWhTWU1CZ2NJQ0JLZE5odGJSQk1YVkNnTHBpT2dFRUMzTHlNaHViWE01ZGljN0oyTWpIUmU1MlRFcHhaSlpwU2pLR1VRMHJzUFhBYlBaaEJNV0hKL1F0aVVta3drNm5RNGZyMTBIVlZVSkFqUE1xZlozUGExTlRRa0x3UmhqakRIR0dHT01qUkh0N1MzK2RKdjkrMFNVUnFxS2poT09oNXFlMkFsdFIwUUlSTEt5MExGd0FiUXRUbWdiSFlDVVFoRFpTZURpTkd1T1ZzbXdiUE83WE1Ga1IyVnNwT0lpTnpzbWVkdGEzT20ySEVHRVphb3FsWXA5VmJqMEd4ZkNiRFlsTEFNUlljYjBhZGkyZlFlcTk5ZUFRRVpGSTg1dGEybDhOR0VoR0dPTU1jWVlZNHl4TVNUTmxuc1NFZVlBUUdqY09JU21UazUycElIVDZlQmJ1QUNSOURSb20xc2d2RjRRb0FDMHlDQzBjeTBaOWpxUHE2bVcxL05pckM4dWNyTmpsdGxnMjZmb2xHVWc1UGw4ZnJSN3ZUajdyRE1TdmdqbEtTZWVnRldyMzRIZkh3Q0F6TFJNZTVQYjZmZ3lvU0VZWTR3eHhoaGpqTEV4SU1PYW5VVkUzd0FBMWFDRDcrUVRreDFwY0FRaE5Ha2kvTE5uUW5UNG9LK3BCUkVFaUdhUW9BdFNyVG5DcEZlMnQ3ZTNoNU1kbGJHUmhJdmM3SmpsOFRUN1V6UHRsWUp3TFlqRTN2SUt6Sms5QzVQekp5VTBoOWxzUWlnWXdwWXZ0M1V0UXBsdFNrMWYyOTdhNGt4b0VNWVlZNHd4eGhoamJKUXpwOW1EUXFFZkV4R0pEaDg4Rnl3YjhYMjUreUNDYXJIQWQrSUNoRzFXR0VwS1FlRUlDR1FXUkVzVm5mRjRmWHIyUngydERsK3lvekkyVW5DUm14M1QzRTVIVmJvMVp4SVJIYStxS2lyM1ZlR2lDNVpCcjljbk5JZk5ac1dYMjNlZ3Via0ZFc2dXaXFoeHR6ZytTMmdJeGhoampESEdHR05zbFBPME5qa3piRG4vQ3lLZENBVGhXYm9ZTXNHLzR3K2w4SVR4Q0U2ZEFxWE5EVTF6Q3lqVy9uUzZSdUNLVkd1TzA2Ulh5bmxXTjJPQUp0a0JHRXN5R1NiY3B3WE9JbUJxZVdVbDNuMy9RMXo1elV1aEtJbjdEbWh5L2lSY2NkbkYyTDJuR0VSUUlPbU9DUVVGLzZrcExhMVBXSWd4SUQ4L1B6MmlTNXNoU0U0VWtpWkFVR3F5TXpGMkxKT1FYaWxsdFZCUm93YmwzdjM3ZDdZbU94TmpqTEdqeDJNdXhrWVdIblAxRVpYQVhnSVdBSUMycmg3QjFJSmtaenB5UWlBd2V5YkNPZGt3YjlxTXRMZmZnK0wzQTBDK0VIaFlhN0dkblRNdDVWZU41ZVhOeVk3S1dES05zdWMxR0JzT3MzVDVoZHBmRXRIZEFMUnpacy9DTTAvOEhUYXJOYUVwM0I0UHJybitoeWpaV3dZQVVLWDZXblZKMFZVQTFJUUdHWjFFZnNHY2kwSGk5d0RsZ2FTQlFIcitJbyt4cEl0SXlDQ0FJS1JzZ3BTL3JDcmQrVGFBYUxLRE1jWVlPeUk4NW1Kc1pPSXhWeStUWjg1N0FhRHZBRURMZDY5RCs5SnpraDFwYUVnSi9lNWkySjU5QWRybTVuaFJUMHBacjBhai83Mi9iTmNueC9LL2QzWnM0M1lsaktFNWFrclByaUNCYTRuSTB0elNnbFNMQlNlZHNDQ2hLUXg2UFJZZVB3OHZ2L282cEpRQVVKaWVhZC9SNW13cVNXaVEwVWViWHpEL3J5VEVBMFNVUzRRVUF1a0FKSFlGVWNaWWZ3U0JkQVF5RXBHTlNGeVJac3ZPY3JjNFB1QXY4QmhqYk5UaE1SZGpJeGVQdVhwSnMyWFBKS0lsQUJDMjIrQ2ZOemZaa1lZR0VhTDJMUGdXeklmdys2Rnh1aUJDWVJDUlJaQzRJTjFtRjFxenRkelgxdXhOZGxUR0VvMW5jalBXYVZMQjNCOElJWjRBb0RFWTlGajUwcjh4YTJiaUgybjY3Ui8rakpkZWZnV3FsSkJTcmcxRU9xN2l4NDRPYm1MaDNPOEswTE5FSkFBZ1hSdkI2VG50bUd3SklsM0hYMkF6bGt6dXNFQ2x4NEROVFdZNGcxb2dOdmtrS3FYOG4rclNIYzhtT3g5ampMR0I2ejNtaXBwTThCODNFK0djSEtobVU3TGpNWFpNRXo0ZnRQVU5NT3dwaGFhOUhlQXhGeVlXekwxQ2tGaE9CS1ZqL2h3MDNYb1RvTk1tTzlhUW9tQVFLVjk5all6bHIwSHJjc1YyU2hrRzBUcEVvci9mVjdaekF3Q1o3SnlNSlFvWHVSazdRRGU1Y043cklMb0lBQmFmZlNZZWZ1QlBNS1drSkRURXp0MTdjTWZQNzhLK3FtcEl5QTVWeFkvM2wrNTRNYUVoUm9uc2dybVRqWUpXRTJnMkFDeks5dUIzQzJ0aE4wUmdVRlJvZUY0Ulkwa1ZVWUZBVktBbG9NSHZ0NC9EcHcxcFFPeHh5bjNCWU9pY2huM0YxY25PeUJoajdQQjZqN2w4eDgyRTg3dlhJWnFXRHFuVEFnbGN5NFl4MW85b0ZCUUtRL0c0WVgxaE9WSjI3QVNPOFRIWGhCbHp6OUFJV2draWUyRGFGRFRkZWlPaW1SbkpqalVzaE51RDdJY2VoYUdpTXI1UFN1bUdxdjUzMWQ2ZHE1SWFqckVFNGhJUVl3ZUUxRWpvLzBrSk53QnMyZm9sTm42Mk9lRWhaczBzeE5MRlp3RUFDR1FTaEY4blBNUW9vWWM4QWNBNEFMRHB3N2hyZmgybVdFSXdhN25BemRoSW9CR0FXYXNpM3hMQzd4YlV3cWJ2WFBTZFlOZnFOQ2NsT3g5ampMR0I2VDdtaXFTbHduWE5WWWprNUVBYURWemdabXdrVUJSSW93R1I3R3kwWEg4dEltbWRhOEVldzJNdVVxTk9BQTRBVU5xOVVOenVaRWM2Y2xKQ2VOcWhyYTJEWVhjeFRKOS9nYlEzMzRIdHlXZVFlOCs5R1ArTFgvY29jQU1BRWFWQmlMOGtMVE5qU2NBTGhERFdUZGpuTHRHbFpyMGhKZjFYUjRkUFdmbkdtemoxcEJPUm1tcEpXQVpGQ0h6M3VtdncyaHVyNFdwdEJSRVY1aGZPdTZlcVpNZnYrRkdqbmdTSlRNUjZRZUlVdXhkNUtlRmtSMktNSFlUTkVNRXBkaS9lcnNrQVNXaEFHSnRUYVJoamJBenFQdVlLRkJZZ1lrdnNBdTJNc1lGVDAxSVJLQ3lBZWN2V1kzck1wVVRKQ1MyYUFFQjRPNkI0MnBNZGFlQkNJZWdhR3FHdHJZZTJvUkhhK2dZb25uWW9YaStFdHdQQzZ3VkZvNGRwelNCREV2Z2dZWmtaR3dHNHlNMVlOL1gxOWI2SlJ1dWpRaWN1QUNoNy9jYlA4ZjZISCtPcWIxMlcwQng1dVRuNC9XL3Z3cTAvdlJPcXFnTEFMeVlXelA5Z2YrblhteElhWk9UTGdJUWVCSXd6aFdEU0hKTnJxakEyS3VpRVJFNUtDQUFnUVJvaGxmUmtaMktNTVRaZzhURlh4R2FGMU91VG5ZY3hkaEJTcTBXa3N5M0hzVHptMnJkdmx5dS9jTDZEQ0JBZEhiR1ozRklDTk1LNjluYk8wdGFYbGNOWVhBckQzbkxvYW1wQjBjR3RMeVdsREVCaXF5UzVBYXJjRlBZR3Y2aXYzOXN5YkxrWkc0RzR5TTFZTC9zcmRuNDFxWER1TTBSMFZ6Z2N4aC91K3l2T1g3WVVxUlp6UW5PY3QzUXhscHh6Smo3OGVDMkl5Q0NrL0JueTg3ZWhxaXFRMENBakd1bUpvQUNBUVpGUXVFVUpZeU9XSWdDVEp2WXdDaEVVQ1JpVG5Za3h4dGhBSFJoelNaMk9XNVF3TnBJSkFXa3dBRHptQ3F0QXRkSzVHSjNHMFFTb2F1TC8vcElTNUEvRVptRzNlNkY0dmRBNG5kRFdOVUJYVndkTlhTTTBiamRJSHZ5aGJTbWxKS0JERXJrQTZaU1NuQVMxRGtDcEpDcUpCTEc3cm5KSEJZREJWY1laRzJPNHlNMVlYekxzYWZtakxzMTJPVUhNOUhxOWVPVHhKL0dMbjk0R3JUWnhxekVMSWZEZGE3K05yVjl1UjV2YkRSQ2RNY0dRZGxZTnNDWmhJUmhqakRIR0dHT01zVkZJSUxvWHNlL25vRzF3SktiSUhRNUQ2MmlHdHI0QjJycDZhQnNhb0dsengxcW10SHNodkY2SVNPUXdGNUVSS1ZFSmtzVlFxUVNrbGtSVnFpRVZycEEyNUZKYnRTME9SMUhIOEg0UXhrWWZMbkl6MW8vNitucmZ4TlNzWHlna1h3YkkvTTc3SDJEcDRyTng4b2tMRTVwai9yeTVPUHZNMDdGcTlic2dnbFdSOUwvZ0lqZGpqREhHR0dPTU1YWklxbFRLbE03dUpGcUhBeFJWSVlkNDNocjVBekNVN29XK3RBeUd2V1hRNzZ1Q0NCK3VpSDJBbEZJQ2FBWHdwWlJ5UFpIWVZPVnAvZ0wxOWI2aFRjclkyTWRGYnNZT3d0Y1NXR2UyR1Q0a3d1V05qaWFzWFBVVzVzeWVoWlNVeEQzdGxaSml4TTAzL0JDclZyL2J1VWN1bVZSdzNQZXJTM2M5bTdBUWpESEdHR09NTWNiWUtCT01xR1ZHTFVraUltMVRDeWdTZ2NUZzFoU2dRS0J6Rm5ZN2hMY0RHcGNMMnRwNjZPb2JvSzF2Z01icE9seXJFWlZBN1JMU1JVQ0xCRnhTVWcxSWxwQ1V1eEVNbFZSVmxkUndxeEhHamg0WHVSazdpSmFXMHZZVTI5em5GRW1MUVVoNzkvMFA4SzFMdjRGVFRqb3hvVG15N1haY2NONVN2TGZtSXhDUkFEUVBqaXNzZkxPdXBNU1owQ0NNTWNZWVk0eU5JaUlZN0xGNG02b29nMTQwMDlEWUNBcUY0dHZoOUhSRVVsT0hOR2V5S0Y0dnpPWGxDSXdiaDZEVkNvaVJzY0NOQ0lXUXMzcDFqMzN1K2ZQUk1YWHFzTjNUVkZHQnFNbUVRRTdPc04yREpaNmpvcWdwdjJCZUxRZ1RSQ0FBVFgwRFFqT21IZnlFU0JTYWxoWm82eHVncTYyTEZiSGIzQkJlYjJlcmtRNVFLSVJETFYwcEpmeUFMQWVoQkJMRmlNb1NWYUF4aXFnVE11VFVoRUxPYWw1bmk3Rmh3VVZ1eGc1aGY4RHpZYjRoL1IwQ3J2WDdBN2ozL3IvaDVYODlCWlBKbEpENzc5eTlCeSs5L0NxMmZMRXR2bzhJYVNTMWVRQzR5TTBZWTR3eHh0aEJUSHIrZVdSczNScmZiajdyTE5SY2Q5MmdycEgvekROSXFhNk9iOWRjZlRXYWx5dzVvanpaNzcwSGpkY2IzNjYvNUpJK1JYZWR5NFdaOTl3VDN3Nm5wbUxQNzM5L1JQYzdIRjFySzZZKy9qZ0FRTlZxRWJSYTRaa3pCM1ZYWG5uMEY1Y1NGSTFDYXZxV0hMTGZmeCt0SjV5QWtNMTIwTk56MXZUczBOZ3g3UkNGeWFPZzhYcVI5OXByc0c3YUJGOStQa3J2dkpNWFZoMWpTTkJtQUJNQXdGQlIyYVBJVFlFQWRKWDdZQ2plQzBONUJmVGxGUkNCNENHTDJMMUpLUjBTMkVpa2JvcEV4YWJhdlR1MkF3Z1B4MmRoakIwYUY3a1pPNVNxcW9BN1krRk5hVG1SQ3dpVXNXdjNIdno3cGVXNDZYOStNS3kzOWZuOWVQaVJmK0NGNWE4aUdBeENkajcrSktVTVNGWGVXcnQzNSs1aERjQVlZNHd4eHRnb0Z6WDJiRE9vRG5JV053QkVVbEo2WHJQWDltQmtidDBLWTIxdGZMditzc3Y2SEJQVjZhRDQvZkh0b04xK3hQY0RBRjFURS9KV3JjTCs2NitIYWpEMGZGTlY0eTlGT0F4all5TmNwNTEyVlBmcmt2MysrMGdyS2tMbGozK01TRnBhZkwreHVocDVxMWJCdG40OXluNzJNNFF5TS91Y3ErcDBrRUtBdXVVTDVPWU9TYTd1akxXMW1QN1h2MExURVZ1L3oxUlZCZnZISDZOcDJiSWh2eGRMbm1oRWJsQTBkQ1VBbUxadWcrTHhRRnZYQUcxREkzU05qc09lTDZWMEVaRkxRcllRNEZSVldRMHA5MGlKVWhHTzdxcXEydU1BY1BCK0pZeXhoT0VpTjJPSDBkcTZ6WjJhUGU4UFJQZ1RBTjFycTFaanlUbG5ZY2EwcVNBYXpIZThoK2QyZTdEeHM4MTQvS2xuVVZ4YWV1QU5DYmNLK1VsVVJuOVh1M2RYMFpEZWxESEdHR09Nc1RFbzJxdW9xMm9IditLY3F0TWQ4cHI5bWZqaWkyaGRzQUR0czJiMVBMZGIwVjBLQWRsUEhyVlhZWDRnOXpzWXZjT0JhUTg5QkwzTEJWMXJLOHB2dTYzSDlmdnJJK3llUC8rSTc5ZkZYRnFLdkRmZkJLa3FDdTY3RCtWMzNJR2czUTRLaDVIL3IzK0JWQlg2bGhZVS9PbFBxTGp4UnZpbVRPbHpEVldqZ2RLclRjeFE4K2ZtSXBDVEEzTkZSWHhmN2x0dm9YWGhRb1N0MWlHL0gwc09rbklUT3VkbUc4b3FZQ2lyT01UUnNsMUtWQkpRTGtGN0lXV1psS29qU3JKSmpZcEdiY1RUd3ExR0dCdTV1TWpOMkFDRVErR1ZlcDMybXlBNmZYOU5MVmE5OVE3dXVPVkc2UFc2QVp4OWVLRlFDSjkvc1JYTFgza2Q2emQ5QnIrLzYvK2JNaVFsUGxHbCtxd1BvZmRiU2t2YmgrU0dqREhHR0dPTWpYRzlXMlVjU1pHN1R5SDZNSzBzc2o3OUZMYjE2MkZkdng2T1pjdlFjUG5sa0ozbnFOM09WWFU2Nkp1YVFKRUlWTDArTm51NTgzMEp4TnNsU0NJb1BsLzhQSXBFSUFJQktINC9Bams1QisweG5sSlppV21QUEJLZnBXeXVxTUMwdi8rOVI2R2J3ajA3S3FoYUxRSlpXUVAvNGZSRDA5YUd5Zi84WjN3V3RyNmxCZE1mZUFCN2YvNXpaTC8vUG94MWRmRmp0VzQzSmovOU5FcnV1Z3RSczduSGRXUzNuMVcwOCtjejVCUUYxZi85MzVoNXp6MFFrVWhzVnlpRThTdFhZdDhOTnd6OS9WaFNWSmNYZlpWZk9OOURoRDdOOUtXVSs2VEVSZ0kraXlENldXM3ByajBBSXNsSnloZzdXbHprWm13QTZpdjM3TTh2blBNMElPWkhvMUhUUzh0ZnhSV1hYNEtwVXlZZjliVTdmRDc4K3JlL3h3Y2ZmNHBBSUJqZkx5RTdvT0xXVUh2eml2cjZldDhoTDhJWVk0d3h4dGd4eWxKY2pIR3Z2Z3JWYUlTcTA4V0t5VVF3TkRiMk9DN3ppeTlnMnJjUHBLb1E0VEJFS0FSSmhMMTMzbm53aXcvaXljMk1MVnN3L3VXWFk2Y0J5UG5nQTVpcXFsQjU0NDJJbWt3OWl1NnFUb2U4TjkvczBUTzhQNmtsSlpoM3h4Mzl2cmZuLy83dm9Bc2xCbk55RUxUWjRrVnVkQzkwMzNFSFZMMGVvbGVSTzVpVmRkVDlxTFZ1TnlKbU03UWVUM3lmcnEwTmhYLzhJelMrbnIvU05KOTVKdXF1dUtKdkd4V2d4eUtZUjlKbVpxQ0MyZGx3WEhBQmNyc3RkSm14YlJzYzFkWHdUWm8wYlBkbENTYlYvd2ZRRWdCbHFpcUxJZFE5RVVSSzYwcEtlSjByeHNZUUxuSXpOa0Foai9NVlhXclc5U0NjNCszb3dMMzNQNFIvUFB3QWRFYzRxNkN4MFlFMUgzMkNSLzd4VDdoYVcrUDdwVVFESUZkSGxNaXZhb3QzdTRid0l6REdHR09NTVRibWlFQUFLZDE2WFIrTXNiNGV4dnI2SHZ0NjkrMCtHdTJ6WnFHOXNCQ3BKU1h4ZlphOWUxSHc1eitqL05aYmV4VE1aYmNpN25DSXBxU2cvQ2Mvd2ZTSEh1cXhjS2E1b2dKVEhuc01GYmZlQ3RHdEhRZ0FoTHYxemo1Uy9rbVRVSEwzM1JqMyt1dXdmL1JSZkgvdkFuZmRaWmZCY2VHRlNLbXM3SGVSdis3OXVDa2FoYW15c3QvN2hkUFNFRHJLMWlLT1pjdGdXN2N1WHBnUHBhVkJCTGdqeFZoU1ZWcjBLSURIZUpZMlkyTWJGN2taRzZENitucmZwRFRiejBoaUxZZ3NhOWR2eFBzZmZvSkxManAvVU5meCtmejQ0T05QOE1wcnEvRFY5aDBJZGM2Z2tCSitnbnhkalViL0xjTGVEYlhjNjRzeHhoaGpqTEZoWi92MFU1Q1VpQm9Na0JvTnBLTEVpOURhYnBOUkFDQ2xvZ0lVQ2tFRWcxQUNBWGpteklrdkRobXhXRkIrKyszSWUrc3Q1THozWHZ3Y2c4T0JuRFZyRXZ5cE9ndmR0OStPNlgvNUM0emRacldubHBRZy8rbW40WjQ3dDhmeGtTRW9jcU96VFV6dFZWY2huSnFLY2ErLzN1ZjlwcVZMNGJqd1FnREE5SWNmN3JIUVpuODBIUjBvK1BPZiszMnY4Y0lMKzEzQUV3Q091L1BPMk14K25RNVNxNDNQOE85UDk1bm5rYlMwMk16dWJyTzd1eU1wUVoxUEFvaFFDUFdYWFliV2swNDY1R2RnU1JkTmRnREcyUERqSWpkamcxQmRYUFJWZnVIOFJ3bjRsWlFTVHovM1BFNWNlRHh5YzdJSGRIN2x2bXJjOWR2L3cvWWRPeEh1OW5pZ1ZOVVNWWlczN2kvVHJRTjJoQTk1RWNZWVk0d3h4bGljYWpEQU4yRkN2TGUxcXRIRTI1VVlISTc0Y2Y2OFBBUnRObEEwZXFCZGlSRElYck1HZXRmQUhxRE03VmE4Qm9DS3JLeDRrUnVJOVhtdXYveHlSQ3dXakgvbEZRQ0FwN0FRTmQvK05xWTg4VVNQYzFzV0xZSjd6cHg0ejJuWldZU2QvdUFGa1pIWEFBQWdBRWxFUVZTRDhVVWhPNlpNUWQzbGw4ZlBFZDE2Y29kVCs3UVk3aU5pTnFQOGpqdFErS2MvUWV0MngvY2JIQTRFbXB0N0hCc2F3UFVHU3ZGNllTa3Q3Yk0vYkxHZzlzb3I0OXRSdmY2d1JlNURpUjZpbFltdTF4Y1VBNVd5Zi8rZ2poZkI0QUNPWW93eE50eTR5TTNZSUFuSWYwbUppeVV3dTdTc25GYS84eDUrK0wzcklRN3l5R0UwR3NYK21scTgrZlo3ZVBiNUYrSDF4dnZpUlNSUURhbStJc0xhKzZvcXQ3bjd2UUJqakRIR0dHUHNvTnBuemtUSmIzN1RaMy91NnRVOWVpMDdUejBWVGVlZDErZTQyYi84NVpCbmFscTZGSkFTR1Z1M292YXFxNUQzK3V0OWlyN3RNMmYyZnpJUjBGbmtqcGhNOEJZVUhGV1djR1ltS202K0dUUHV2eDhpSEVaN1lTRXFiN3dSMmIwSzl1R01qS082VDVlVXFpcE1mdW9wNkZ0YStyeW5iVytIY2Y5KytEdjdYZmRlSEhTd2ptUXhVY1lZWTJNVEY3a1pHNlRLa2gyVkV3dm12Q0JJM0JNT2h3MHJYbHVGYjExK0theVpmUWVGWHE4WEs5OVlqVmRmWDRXU3ZXV1FuWU5WS1dXSEJKNVZaZlQ1bXRKZDJ6b1hVV2VNTWNZWVk0eU5CVkxDUDM0OExDVWxtUG1IUC9Ub01kMmR6dVdDM3VGQUpDVUZVcS92MDZ0YmhFTFFOelVCUUt4RlJqQUlqZDhQeit6WkI3MzFqTC84SlQ2alhlcDBzUllzUlBHRkpzT3BxUmkvZkhtZlB0Y1pYMzAxNkZuTTdUTm13SFg2NmJIUDRuVEdGdFBjdkxuZlB0dGQwb3VLNGtWdXRWdVJPMkl5b2VhYWF3QUFFMTk4RVVwblgreW8wWWo5MTEwSEFFaXBya2IyaHgvR3o1R0hLSEtyV20zUG4wTzNOalNESllMQjJBS1lxZ3BTVlZBa0VuOGFBTVBjWDUweHh0akFjSkdic2NHTFJHVHdXUjBaZndCZ3hyNnFhanorNU5QNHphOStIajlBVlZWcytud0w3cjMvUVZSVjF5RFkrUWlibEZJRmFJT000Q2ZSZ0xPa3RyYjJ5Si9OWTR3eHhoaGo3QmlYK2RsbjBMUzNJMm95eFlxWm5hMUtBTURRYTVGSlkxMGQwcmR0QTZTRWlFUml2YlZESWZnblRFRDlaWmRCN2VySkxVU3NkUWlBM0xmZjdqRUR1KzZ5eStDZk5Ba2lHSVR3KytFZk42N0hQYlF1RjZ5Yk44TzZhUlAwdmRxQjlNZGNYSXo4Zi8vN29POWJTa3N4Kys2Nysrei82cW1uRG43Tjh2SkQzalB6aXkvNlA2K3NET2F5c2tPZTIxdklab3U5aUVZeDdXOS82OUVlQnAwemVaeUxGc0cyY2VPQis1U1VBQmRmSE52b1ZpQld0ZHA0YitzSkw3L2M3MzVWcSsxWjVENUVnZm5yeHg0YjFHYzVsS2wvL3p0Q05oc2M1NStQVUdibWtGMlhNY2JZME9FaU4yTkhvSDd2M3BaSjA0LzdLU25LYXlEU1AvZkNmM0Qrc3FXWU4rYzRWRlJXNHNYbHIrTDFOOStPRjdjaFpSQ0VNa2o1VEtpOSthbjYrbnJmNGU3QkdHT01NY1lZTzdUTXJWdVJ1bnYzZ0k2MWJ0NE02K2JOZmZaN1pzOUc2eW1uOUh0T1pQMzZIdHVCOGVQN25VV2RzV1VMckpzMndWSmFHdStuM1YxVXI0ZlVhS0RwaUxVdTdPK1kwU2lVbmg1N29TaW8vdDczTU9QKyswSFIyQnAva1pRVVZIL3ZlM0RQbTRlMG9xTDQ0bzZtcWlvZ0VnRTZGL2s4S29PWVJaMVdWSVNjZDk5RjQvbm53ejEvL3NEdklTWE1GUlZRZHUyQ2JmMTZlR2JOUXV2Q2hXZzk1WlNqejg4WVkyekljSkdic1NOVVhiYnIzZnpDdWE4VDZCb0ErTlA5RDJIaGdubDQ5LzBQMGRCNFlBYURsTEpPU2p3UkRVZVcxMWJzUHZTMENzWVlZNHd4eGxoU0NKOFA0MTk1QlEyWFhqcm8vdFNLejRmVWtwSSsrNk5HSTVxV0xrWFQ0c1dZL05SVFNDMHVCZ0JRSkFKRW96MW1KUThIaVZnQldnb0JTUWVhaUpDVThmWWxYY2VwT3QxaHJ5ZENvUjZ0U0xyL25EcW1URUg5WlpkaDNHdXZ3VHQ5T3FwKzhJUDRyR2ZmeElsSTI3VXJkbzF3T0xid1phOVo4RWY4K1E3RFZGYUc4U3RYd3JSdkh3QWc1OTEzQjFYa050VFh4eGZISkZWRjJxNWQwSG84Y0oxMjJoSG5ab3d4TnZTNHlNM1lrWk9SS0I3V0t2SU1FSTNmc1hNWGluYnRodHF0MzU2RWZEVWtBNytwTHkydEJCQSs1TlVZWTR3eHhoaGpTWkcrYlJ2R3JWd0p2ZE1KcWRmSGUwTVBWTXM1NXlCbC8zN1lObTBDdW9yYlM1YWdhZWxTUkZOU0FBQksxMU9lQURRZEhTaTg5MTRZTzF1cVZQN29Sd2paN1ZBUE1UTllSQ0lRZ1FBMC9rTjNQQ3o2eTE4ZzlmcFkrNWFEOUt5MmJ0eUlTYzgvSDk5dUx5eEUrVTkvZXRqUE9mZjIyM3ZjUDV5VzF1Tjl4N0psQ0dWa29QV0VFM3JNc2c3MSt0SWdYdVJPUUQ5cmMxbFp2TUNOenBua2xqMTcwRDVyMW9ET04xVlU5Tm5YY1BIRjhiWTRqREhHUmdZdWNqTjJGR3FsNyt2Sk1LMlFVdjRFZ0pCU0FsSUdWTUtYaUVUL1hGMjI2ejBBL2E4eXd4aGpqREhHR0RzcTlaZGVpb2FMTGtMVVpJcjEwMWFVK096ZXlVOC8zYU0vZGR2Y3VhaTU5bG9BQUVXakVLRVFSRENJMU9KaVRIbnl5Zmh4MWcwYjBIamVlUWdQc3ZkeS9iZStCVXR4TVZ5bm5vcW1jOCtORjdlN0NGL1Bqb1VwTlRYeDE3WU5Hd1pVWkI2SVNGY0xrVVBvbWxIZXhWdFFjTmh6cUhQUnkrN0N2ZTlGRk8rZjNjVllVOU9uVFl5K3NUSDI0aWpidGd5azdVdnoyV2NqZTgyYUh0bHozbjkvd0VYdTNqK3JRSFkyM0hQbkhrRmF4aGhqdzRtTDNJd2RqZkx5WUxCZzdqLzFKQzZWVWs0QnNCdkFZOUdvLyszYXNyMTF5WTdIR0dPTU1jYllXT2JMenovb2UvNEpFM29VdVFPNXVmMFdybjJUSmlIejg4OWhhR29DT21kTTU2eFpNK2paM0JHekdidnZ2ZmVnczVPcnYvOTlVR2VMRU1Ydng0VGx5NkZ2YVFFQXBKYVVJSFBUSnJoT1AzMVE5endTRkF6QzBxdVBlZnZNbVpqMDdMTm9PZXNzZEV5ZDJ1OTVPcmU3eDdhcTBTQmlzUnp5WHRxMk5reDU3TEVlclZFQUhGaVU4Mmg3azZ1SG4wK2twcVNnK1p4emtQdnV1L0Y5bHBJU3BPemJCOS9reVljK09ScUZwVmVSdS9tc3MzZ1dOMk9NalVCYzVHYnNLTldYRnBYbTU4ODZRK3FVNDhOUnVhdStZbGZOQUU1ampESEdHR09NRGFOb3J4N1RxbDdmLzRHS2dzWUxMMFQrdi80VjMyWGR1QkVORjF3d3FQdU5YN0VDcWs2SHNNVUMxV0NBcXRNZGNtSEN0b1VMa2IxbVRYdzcrNk9QMExaZ0FVUTREQkVNUWdTRFVEcG5tNHRnRUJTSmdDSVJpSEE0MXZwRVZkRzBiTm1nTWdKQXhwZGZRdE50Vm5uUVpvUGk4OEc2ZVRNeXQyeEI4K0xGcUwvODhqNDl1clZ0YlQyMkQ5ZTNYTlBlam1sLyt4djBMbGZmOTd6ZTJJdHVSVzRSRGlOOTJ6YWdjNlo5RitxMlA2VmIyeEYwOXNnZWlPYWxTNUg5NFljOWl1M1phOVpnMzQ5L2ZNanpURlZWUFg1V3FrWUQxMEVXS1dXTU1aWmNYT1JtYkFoVVZlMXBCUEJlc25Nd3hoaGpqREYyckRIVzFpSnp5eFpFakVaSW5TN1cxMW9JR090NlBsaHByS21CYmQwNlFGVWhvdEZZRWRudlIvM0ZGOE4xOHNuSWZmdnQrTXhxRVE0ais2T1BCcFVqYy9ObWFEbzZqdnh6MU5WaC91MjNEL2o0aU1rMCtDSzNsTEIvOGttUFhhNFRUOFM0MTE0RE90dC8yRC8rR0drN2RtRC85ZGVqdmJBd2ZsenZJbmZ2UHR2ZDZaeE9USDNra1hqUDhkNjZpdHpkaTlTYWpvNGViV1BpKy8zK2Z2ZWo4OS9UUUVUTVpqaFBPdzFaNjliRjk2VnYzdzVkVXhOQ2R2dEJ6MHZ0WEN5emkzdnVYRVRONWdIZGt6SEdXR0p4a1pzeHhoaGpqREhHMktpbGEyN3VNU1A2WURLMmIwZkc5dTE5OWpkZWVDR2llajJhenprSDQxOTlOYjdmdG00ZE9xWk1HZks4eVpTNWVYT1BYdUNxb2lCc3RmYjVRa0RmMG9McER6NklsalBPUU8yM3ZnVTFKUVhhMXRZZXh4eHNKcmVwc2hKVEhuOGNXbzhudmkrU2tnS1NFa3BuWDJ5bGEzYjBBR2RpSHd3TnNNZ05BRTNubmd2Yit2WHhQdDRrSmV5ZmZvcmFxNjgrNkRsZE04aTd1RTQrK1NqU01zWVlHMDdEdjVReFk0d3h4aGhqakRFMndqa1hMVUswczZXSmI4SUUxRjF4QmFSV2U4VFhrMEpBMVdqNi9IUFE0enZiWVF6bW5NRVFQaC95VnEzcXNjOTUrdWxvT2ZOTVZOeDRJOEw5OU5lMmJkaUFXZmZjZzlTaW9zUE81S1pJQkRudnZJUHBmLzFyandKM1ZLOUh4YTIzSXB5YTJ1M2dXRTlyRVlrYzFXZFNRcUVCSHh1MDIrR2VONi9IUHV1bVRSQzlGdFBzWXFpdGhiRnJnVXdBRWFNUm5qbHpqaUl0WTR5eDRjUXp1UmxqYkFnMStIUjRZTmQ0L0haK05WSjEwUUdjd1FDZzFHMkVNM2pnbDBpekpvcTVtVWYrdU85STRneG80STBvbUdRT0p2UytFWlVRN2JhV2swSVNHdjVxbXpIRzJCZ21BVWl0RnFwV0M2blJRQVFDUFlxZzBjNCsyVkJWaUVnRUloVHEwUzRqYWpTaThZSUxFTExaMEhyU1NRQUF5OTY5QTc1L3lkMTNROVhwRU5YcklYdjFzMGJualBOSkw3d0FTMGxKLy9tMVdwVGNmVGNDdWJrOTltZDg4UVh5bjM0YXFzR0EwanZ2UkRBckMwb2dNT0JXSFYwbXZ2Z2lkTjFtWTZ0YUxSbzcrNDY3ano4ZXhkT21ZZUtMTHlLOTEyeDNYV3NySnI3MEVnSjVlVDMyZDUvSlRhRVFDdSs5dDA5N2txakJnUEpiYisyem1LWHNYSnl6ZSsvdHNObU15aHR2QkFCTWUvVFIrS3p2aU1tRWlwdHU2dmN6aGRQVEIvVXphRjY4R09sZmZ4M2ZWZ0lCV0QvL0hNMkxGL2M1TnVQTEwzdHN1eGNzZ0J5aUx4d1lZNHdOUGY0Ym1qSEdoc2dHUnhwK3QzMFMya0lhcU51QmgwNnVUTWg5bnl2TFJsdm93Ri9uTnhiVXc2RHB1Vko5bzErSHE5Zk9qRzliOVdHOHZuaFBRdklOeEFzVjJYaXZOak8rZlpMTmczK2NWcDdVVEVmREUxS3d3WkdHanh2U3NkR1JodkdtSUphZlZReWRJZ2R3OXRENHpmWjhmRkIzNEpmUGIwNXF4cS9uOGJxNGpESEd4aDczbkRuWS9zZ2prTDBXbHN4ZHZScTVxMWZIdHhzdXVnaE41NTNYNHhnUkNQUllrTkp4NFlWSG5DTmt0ZmE3bnlJUjJELzZDRGx2djkyajZCNHhtZEI0NFlVWXQzSWxTRXFJY0JpVG4zd1NwWGZlQ2RWb0JEcmJaZVEvK3l5b3N5QTcvYUdIVUhITExmRGw1dzhxbTIzdFdtVDJLdHJXWDNJSnd0MHlSeXdXVk41NEk3SSsrUVRqWDNrbC9nV0FxdFdpNHFhYk1HSEZpcDZmdDF1UlcrcDBhTGprRWt4KzZxbjRlZUhVVkpUZmVpdjhreVlCQUVTM3o5NjFJR2VQZlJvTk9xWlBqNzBXb3NleFhmdTdHR3Bya2JsNU14b0grZStydmJBUWdleHNHQnlPQXorYjllc0hWT1IyblhqaW9PN0ZHR01zc2JqSXpSaGpRMkI5WXhwKzhzV0JHU3JySGVsNHFjS082NlkyRGZ1OTE5Umxvc3hqakcvZlhOaDNnUitqRW9VM3JNUzNKNWdHUHF0NG95TVZheHZUWWRKRVlWUlVhSVdFb0VNWGE2VUV3bElnRUJVSVJBaEJWZUNheVUyWW5oYm85M2l6cHVlc2Q3dHhjRE9UaGtORUJVS3FRSXBtOEwwaXk5dU4rUDJPaVFpcnNWL1FxcjBHUEZlZWd4c0tHb1loYWY5MG9tZHUweEY4RHNZWVkyeFUwR2lPZUlhdGFqQU1lWnk0YUJRWlc3Y2k5NTEzZWhSVkFjQ2ZtNHZLbTI5RzBHNkh0clUxdnNpbHNiNGVVeDkvSEJVMzNZU3NkZXVROThZYjhSN1NBS0QxZUREbDhjZFJldGRkQTU3Rm5QN1ZWNWl3ZkhtUGZiNUprOUMwZEdtL3h6Y3ZYb3hBVGc0bVAva2tOSDQvNmkrOUZQNUprdzdicnFSdHdRTFVYblVWSml4ZkRuOWVIaXB1dVFVaG15MzJwcXBDMDk0ZVB6YWNsZ1lBcUxuMjJ2aHNiclhYbHhUOXlkaThHZGtmZmhqdkt4NnlXdEZ5emprRCtqbDBhVm0wQ09NN0Y5cEU1OC9jVkZIUlk3YTVlZTllR0pvT2pPUERhV2s5RnVGa2pERTI4bkNSbXpIR2hzQVoyVzZjazl1R1R4c08vTEx4YUhFZVRyVjdNTVhTZjJGM3NQNjRZeUtXNUxiaUZIdDdqLzFtN1lFQ3NTRFo3MnpoM2dWT2syYmdyVlFxMncxNG85cDJSSm03VzVyWGh1bm8vMmRoN0pVdlU5ZC9rZHNiRnZqWjF1RlpBRXFDRUl3S0JLSUVkMGlEbHFBV1A1elJlRVNGNlFWV0wvN3YrR3I4YXR2aytMN255ckp4MFhnbnhwc0czanZ5YVBRdWN2ZitHVFBHR0dQSE9zWHZoOWJsZ2xRVUJITnlodXk2bXJZMlpHN2RDdHZhdFRBME4vZDdUTTEzdm9PZzNRNEFxTC8wVXFUdTJSTnY5V0VwTGNXY1gvNHkzcTZqU3lnekU0MFhYQURucWFmMjJ3NmxQMmxmZjQzOHA1L3UwWllsWWpSaTM0OStCQ2pLUWM5cm56VUxwYi82RmZMZWVndE5TNVlBQUxSdWQ0OWorbHQ0c25ueFlrQlY0VHo5OVBoc2RBQXdORFgxNkw4ZHlzcjYvK3pkZDN4Yjliay84TThabXBZc3laYThkMnpIaVROSUlKQkJFaklJWVpZQ1paVUxaYlMwVUg3Y1FrdGJPbWtwdmFWd0tkd1dLSEJMU2NrdHEwQkpnSVFDV1lRMGV5L0hldzk1eU5yam5QUDdRN2FzbzJISmRoeG5QTy9YaTFkempyN25uTzlSM0ZoNjlPanpCUUQwanJBN1d0bmJLMXM0MDd4bHk0aUwzRDF6NXlMM3ZmZGt6MG42dG0yeUlyZDU4MmI1TVJkZEJMQ1UrMFlJSWFjektuSVRRc2hKd0REQXIyYlY0MmJiRkxTNGdsMG9QcEhGei9jVTRxOExqNDg1Qy9tdE9ndmViVERqM1laMDNENnBBL2RQYVFQUEJvdlpDbWJvQmJxR0U5SGtWTUV2TXRCd0l0U2NHQm9YVEtvY1dPUUhFdXhobmQxK2tZRXJ3TUxoNTFDazgwVEZuWndNZ3NTZzNpSHZsc3JTK0tEbVJIQVJuZUdhT05mWGNDSjJXZldRQnU3alZGcmZZc0piZFJZb1dSRXFUb0tLRTZGa2c1M3Q4UmlWZnZUNWdsbmpmcEhGajNhWG9EelZGWGU4SURFUUpBWitrWUZIWU9FT3NMaC9TaXRtamlLZlhCWHhZUWVmb1B1ZUVFSUlPYXRJRXBpSVJRbU4rL1pCVjFNRGxkVUtwZFVLemhQODhMMzFtbXZRZnRWVm83OVdJQUJ0WXlQMEowNUFmK3dZOUVlUHlncW9NYWMzOEw4cEowNGcvODAzMGJWMEtYTGVmeCs4d3dFTUZPQkRZemtPN1N0WG9uM2x5cWhJbHVGWVB2OGNlVysrS2VzRWx4Z0c5ZmZjRXlxd0Q4ZWJsWVc2YjMwTEFNQTdITElNY0pIbkVZaXhVQ1VBZE1Yb0VEZUU1V0FEZ05jOHVnYUs3Z1VMa1BQQkI2SHViMjF6TTdTMXRYQ1ZKTjhFRVRBWTBEOXRHZ3dIRG9UMkdYZnZSdU10dHdBY0I4NXVoM0hQbnFqckVrSUlPYjFSa1pzUVFoSjRxODZDZm4vOFRwZHd4WHBQcU1nTkFFMHVOVDVzVGtlNnlnKy95Q0FnQmd1WUFZbEJRR0psKzFiazlpSkhHOTNsKzNHekNiODdtRGV3eFdCVlRSWU85YVhnNlRtMVNGVUtzaUtybWhQeC9MRWNXUlp6TER1c3Fiams0NWt4SC92SDBpTW8wcDJjN3ZOd0RqK0w2eitmS3R1M2V0RlJWQmpkVVFWWUZSZjdqU0hIQXFsS0FUYmZxZi8xMWUxVllGK1Bia3puT05xbnhkRSs3WWlPNmZlUDdsNGpPN2tqUDBnZ1pMemtsMWZPNFJqdUFqRWc3V2lzT2JoN291ZERDRG03WmE1ZkQwVnZMemkzRzV6VENZWERBYjZ2RDBxYlRiYW9JUURvYW1waW5pTnlvY2R3ckRkeHhKdSt1aG9sTDd3UTFYazlTRkNyNFN3cFFlcVJvZlZRdEkyTnlQemtFeGozN3djQThIWTdhdTYvSDZYUFBDUEw3UVlBNi96NTZGeTJMT2tDTitkMkkvL3ZmMGZhdi84ZDlWanpUVGVoZi9yMHBNNFRMcVZhdmxhSzMyZ01kbmtrUWRuVmhjejE2Mlg3M0hsNVVlTVlueS80OStoMkEyRWZFckIrUDh5Yk4wTmhzNEczMlNDbzFlQ2RRdzBBNXExYjBSaFc1R1o4dm9TZDdqMFhYUlFxY3R2THl0RDJsYStFT3R2VHYveFMxblh1S0NzYjltY0VHTWpxRXdTQUZxWWtoSkFKUS84Q0UwSklBcCswR0xHM0ozYW5TaUlPUDRkZjdTdE1hdXo1NmZhWVJlNjVGanZtbU8zWWFVME43ZHZUcmNjM3ZwaU01eTZxbHIyL1NKU1ZQUm9yY25veEs4MEJuU0xZdWN5ekVtdytIcmR0cm9BZ0RWMjhQTldGbjUzWGlBeTFEeTB1RmRKVUFUQ1E0QTZ3Y0FsY3pCend3ZXp0eVBkSURPTGZoMG5wbjVBaTkrbmltY081c29WRzR6bHUwOGkyUDIwMW9zNlJYTzdvejJZMmpQbmJCK1RjVkREbHZFczVTZnFMQkNhZFZVckhBTXllNkRrUlFzNXVtdVptcEczZlBxWnpCRktEcjdGNG13MnBodzRGRjRIMCthRG83WVgrNkZIWldDbEdZZGRlVVlHcTczOGZwYzg4QThWQUp6WUdGbXkwTGw2TTlwVXJrYlo5dTZ6SUhibUlvMm5YTHJSZmVTV3FIM3dRazE1NElkVFJEUUNXTFZ0Zy92SkxPRXRLNEN3cWdpYzdHMTZ6R1g2VENYNmpVWlpsblhyd0lBcFdyNGF5cHlkcW5xM1hYaHR6Z2NWQnJNK0h6UFhySWFoVUVGVXFpQW9Gd0REZzdYWmsvT3Rmc3JIeEZ0a01uY3ZsUWtwOVBReUhEaUg5aXk5Q1hmT0Rpdjd5RjRCaHdBUUNZUDErc0Y1djNPNTN6dTFHd2V1dng3MldhZGN1Tk4xOE15U0ZBcHpMaFpuLytaK1FPQTZDV2cySjV5RnhYTlFyeS9BaXRySzdHNFYvK1V0b08venZFQU0vWTVVLytwRnNINE5nNWpvYkNJRHgrOEg2ZkxBdVdZS21XMjRaOW5raGhCQXlmczdkS2dFaGhDU3BVT2NkZFpGN0pIU0syQy9zVGFvQS9qUzNHaThjejhHcko0YnlJaHNjYXZ5MSt1VGxSOGFUcGZValN5dlB5SDY3M2lJcmNBT0FRUmxBbnRhTGRTMXBlUFpJRHI1YTJJM3ZUMnVXalZHeUlud0RpekV5a0dCU0JqQlNrYy9UTDg2cng2S3MvaEdmSjVJa0FhS0VVRlNJSThEQnFCUmtBM2hHaEpLVG9HUkZLTm5nLzZwNUNYVjJ0ZXo1eU5UNDR1YWUxOW8xVWZ1TVNqL1NWSUZRWEVsZ1lBNGVnWTBxK0cvcE1LQWh5V0oxdUtPMkZCeTFwU1FjeHpJU0hwdlZNT0x6azNNZVUxQTJmUmtyNFRVd1RIYncvdzNNckltZUZDSGs3TmMvZGVxSWl0eCt2UjVlaXdXK2pBeDRMUlo0TFJhNEJycUtBeWtweUZ5L0hwcjI5cmpIQzVybzMrTUE0TTdQUjgyREQ2TDh5U2NoOFR5NkZpMUM1L0xsQ0JnTVVQVDBJR05nWWNsWUpJYUJPenNiak44UFoxa1pqajM2S0VwZWVFR1dQYzBJQW5RblRrQjM0b1RzMk5ydmZBZDlzMlpCM2RxS3ZMZmVraFhTdzdWKzVTdG92K0tLWVo4YlVha0U1M1lqZTgyYVljZGhvTHM1OXMxSUtIdjZhZWlxcXVLR3kzVmNkaGtNZS9mS0ZuWWNDODd0aHVIQUFmU2RmMzVvSHlNSXNtN3Y0YWhpZkNBUWVmNTRYZnFFRUVKT0gxVGtKb1NRQkl3UmhWaWVDYys1RHZJSVEzRW1haTY1UlIwOUFodkt5RWFDaFFFNUZ2anVsRmFrcVFKNCtsRHdqZGdjY3o4ZW1kYUVIK3lTWnhCK3RjQ0toWmsyYURnaG1Nbk5TR0FZNE50ZmxvV3lyS2ViblBqdWxKYlFNWDZSRFdaeUJ6aWtxMkl2K2ppbzFxN0c2elh5SE1jbFdiMjRwYVFMOTJ3dFI4MUFFZmZ2dFJtWVk3WmpjZGJRSWtVOEs4RTNjSnNxVGtyMlc2NHkyb2puVjgxSlVYOUg0K0hXU1YyNGRWTDA0bEdyYXpMdzM0ZmxYN2sxS1FONGFYNFZVaUlLOHA0QWcrWHJaOEFkOXZNeUs4Mk9QODgvQVM3SnptbmxNQm5nSjRPS3BRVXF5Y2dWbEUxZnh2SGNud0FrK0Q0M0lZU2NYUDJWbFdHcmpnVDVVMVBoemN5RVo3Q1FuWmtKcjlrTWIyWW1SUFV3SHhUelBEcFhyRURocWxVeEh3NW9OSEFWeHYrR25xdXdFRlVQUHd4UFRvN3NPc3ErdnFoRkd3RkFZbG4wenBtRDlpdXZoQ2RzNFV1ZjJZeGpQLzR4TEZ1MklHdnRXaWpzOXFoakFhQjcvbnowelFwK25paXExZUJjMGV0K1NDeUx4dHR1US9mRkY4ZS83ekJ0VjF3UnMvTTZuS0JTd2Jwb1Vld0hHUWJ0bDErT3NxcXFtQTk3TWpQUmRzVVZFQlVLWks5ZG05U2NNUEFCaEM4dERUNlRDZjcwZEtSVVY4cytCRWpidGsxVzVDYUVFSEx1b1NJM0lZUWtFSmxsZlArVVZ0eGVLdTg4V2RPWWhsL3VLd0lEQ2ZNeTdMZzh0d2NYWjlxaUZ2OExkOTNuVStVZHVWTGk0dVd0SlowUUplQ1RGaE8rUDYwWi8zTTBCN3VzOGk3ekN5Mngzd2d4ek5BbERNb0FMakE3WW80YmprOWc4UE05aGZDTFF4WFptV2tPL09iOGV2UjRGZWp5S0dUakg5dFhpRGN2T1FxTE9sZzREOC9lanN5TVRsWmtoN1JmUFBXTFVJYjcrcVJPR0pVQlBMNi9JTlNsZnN5bXhZOTJGK081aTJwa2hmeE5IVVpaZ1Z1bkVQREUrZlZKRjdneDhDRkw1SGJraHk0QUVKQllCTUtlbTNqakVQRWh6WEFMYVJJU1MwSFo5T1VzeDYyaUFqY2haQ0lFVWxQUmZ0VlZDT2gwY09Ybnc1T2JDMEU3c3ZVdnd2V2RmejRLWG44OUtqb2pvTldpL3E2N0lDa1VjWThGRUhNQlJHZEpDZG92dnh6WkgzNElEQlNlZStiTlEvdmxsOGRmQUpMbjBiVmtDYm9YTElCeDF5Nms3ZHdKM2JGallBZHl4a1dlUit1MTE0YUcrOUxTVVBYSUl5aDY5VldZZHU0TXpqa2xCZlgzM0lQK3lzcWs3MS9RNmRBemJ4NHNHemJFZk55WGxvYjZ1KzRLWm5MSFlhK3NSTitNR1RDR0xld0lBUGJKazFGMzk5MFFOUnIwWG5oaHFNZ3RBZkNiVFBCbVpzS1huZzV2V2hyOEF3WHR3YUsyR0pHeG5iNTVNd3JESWt4UzZ1dkJEQ3lNS1hJY1JJMUdIbGN5bXM2S0JCaFJERWFWK1AzZ3ZGNUlYSEpyK0JCQ0NCa2ZWT1FtaEpBRXZHTGlDdVQ2MWpRQWdBUUdHOXFNMk5CbXdLOW5OK0NLdk9HLy9oak9MeVcramlRQjVhbHU3TFRxY2N1bUtSQ2wyQy9ZMjkxS05EcFVTRlVFb09hbHFFSzlSMkRSNUF6bU4vb0VacUNMbThlOGpQaXhIKzRBaTBkM0Y4a2lMeXhxSDU2ZVV3c1ZKeUZiNjhPdlp0WGpQM2RNQ3ZWVDJYdzhmcmFuQ00vUE93R1drV2R2eHl1NEpoSlpoQTNFZVE3R2k4UFBvdGNuZjRNN0k4MkpSMmMwNHRmN0MwT3hKVjkyR3ZDdlZoT1c1L1NHY3NuLzJTalByN3l1MEFxdk9QUjNFUzVXaGpsaVBHL2ZybWpEbldVZFVlUCtmRHdiTHgwZnFqbkcrbkFHQVBwOFBKYXRteEgzL0lRTUl4aFJ3bkdyR0NaWTROYnJkTEE3UnY0QkdpR0VqRVhiTmRlY3RITUpHZzA4MmRuUXRMVEFaekxCTVhreWJOT253MVpaQ1hFTXhmTzJLNjlFNnVIRDhCdU5hTG4rZW5nek01TTZUbFFxMFROL1Bucm16d2ZyOFVCZlZRVmRWVld3TUJ4UmFKWjRIdlYzM2duT2JnZnZkcVAyM252aE01dEhQTmZlV2JOZzNyd1pna1lEdjhFQWIzbzYzSGw1Y0pTVndUNTVjbEtMSzFvWEw0Ynh3QUZJQTlFbTdWZGNBWHRZc2QyVGxZWDZPKytFSnpNVG50eGNXYTU0TXZwbnpJREVzckJObTRidVJZdUNIZjBjQjBHaHdMNFhYaGp4UFJOQ0NEbnpVWkdiRUVJU2NBV0c3OHJvOGlpd3ZVdmVUWDEvUmV1SUN0ekI2OFF2Y25lNEZmaXdPUjMvYkV4SGM0eUNhS1FkWFRvOHRxOG83dU83ckhwYysxbDBWOC91YS9aRTdRdUlERGExRy9ESG96bG9kQTUxbnZPc2hOOWRVQWVqTWdDSG40UGR6eUZMNjhlRlpqdDJoQzJTdWRPcXgydlZtVEVMc2FQQlJ0UzBBNmU0ay92ek5oTWVTM0l4MFYvdEs4Q1BkeGRGZklsNnlLcnFUS3lxam42VHl6SVNkbDY5TitZeDNEamZidVFISW9URVUxQStZeW5ITW4vQ1FJRzdxTEFBUDNua1lYenovZ2NuZW1xRUVESW1EZC80Qm53R0F3TERkQ3VQR00rajZnYy9TTmdKUGh4UnJZWnR4Z3pZWnN5SU8wYmllZFRlZDErd2UzbVUxM0pVVkdEdkdBdkYvWldWcUx2ckx0Z3JLdUkranozejVvMzYvSDZqRVFmLzY3OU83dDhSSVlTUU14b1Z1UWtoSklGQ25RZUxzL3BDMndVUkhiWnYxNWxsSGRYVFRZNmtDcm9hVHBUbGQ4Y3Fwbi9jYk1JSGplbllhZFdIOHJUbDV4Q2c1Q1RZZk1GL3ptT05HYXRmN0MzRXVwYTA2QWNrQ2Y5dmV5bWNmamJoZFY4OG5vTTU1dGd4S2lQRlJoUmh4Vk5jazAwMmN4MkFMSnBrSk9JdFdvbUJCVHZIMDNnWDBjblpvYUJzK25LV1pWY2hySVA3SjQ4OGpNVUxGMHowMUFnaFpNeUd5OTBlaTdFVXVFZGkyTnp4VTRWbDBUdDM3cmhlZ2dyY2hCQkN3bEdSbXhCQ0VyaHRVaWR1bXhSNzlYZDNnTVUvR3VSZkEvM3VsTmFrRmxSY3ZmaFl3akYyUHlmcmloNmtVd2k0dGFRVHR4UjM0a2U3aTdHOUt6akdKekFRUk9EMW11UytBcHVNU3BNclpwRTdJTEZ3REw5RzVkQllrY0dQZHhmRDRSOTdWbUZrSi9kNEZQYUhvK0hIdjZxdUhXWVIwc2o3MzlodVJOeWxJU2NBQUNBQVNVUkJWS3RMR1RVdVBGWUdBeDNvc1dKUmZGRnhQTlRKVFliRkZKVFBXTXF5ckN5aTVNa25Ic095SlhFV0lTT0VFRUlJSVlTUWNVWkZia0lJaWVPRVRZMTFMV25RS1FSb3VPQ2lmWkZSRGdkN1U5QVhscytjcHZLanlhbUtXVXlNUlpRWUNCS0RnQlRNeFhiNldWeVYzNE5KcWNFVjdXOHN0dUtZVFl0L05nWUw2VHFGZ0Z1S08vSDFTWjNRSzRMZHZ1RWQ0UDErSHYreHBRSTFkZzBBNExmbjF5SS94UWVlRWVNVzNuMWk4THFPUU94ZkNaVkdaMUwza29ncndJWHlxc2Npc3NoN3FqdTVGUkVMUDE1WGFNWDNLcHRsKzM2MnB3aWJPd3g0WUVvTHJpdTBnbVdDZjlmL3VXTVM5bmJyY0hOeEo3NVozZ1psMk1La1M5Zk5DQzNveVE4VEdSTDU5M2lvTndXSGVsUGlEUTg1Mkp1Q2cwbU1JMlE0QXhFbHowZEdsRkNCbXhCQ0NDR0VFREtScU1oTkNDRnhOTHRVK0d0MTFvaU82ZkVxOFBqK3NYM0ZkYmJaR1NweUE4RC9tOXFLN1YxNlhKWGZnOXZDaXR1RDdINTVKKzV4MjlDaVNPODFtUEhDL09veHphZFFOeFRQb21CRlpLcDlNS3NEMENzQytLTERJT3Vrdm45S0s0cDFIbVJwdkFoSUxPNytvaHlDeEdCNVRpOGVtZGFFcjIyY0dvcFdHUzBXRXh0WEVya3dJODlLc3M3cjE2b3pzYkU5K1BYWlo0L2tZVjFMR3U0cGI4ZTc5ZW5ZMjYwREFMeFJsNEVkVmoxK05hc2VVNHp1cUdzTWw0dE5hU0prb2xCRUNTR0VFRUlJSWVSMFJVVnVRZ2c1elJtVkFheFpmamlxZzNuUXIyYzN3Q3NFSDNUNE9UeDVLQit0cm1BbitRNXJLajVvVE1NMUJTTmJCRFB5K2s5ZVVJdHlneHU1V3E5c0huUFhuZ2QvMk1LUFYrWjFJMU16bEdIeXZjcG1WQmhjbUpWK2NyckJFYU9UTzd3YmVxSzlXV2ZCYzBkeVpmc2FIQ3BzYURPZzF5ZlA0YXkxYTNESGxncmNQNlVWdDArU1o3Z1BIM2NqdjErajBnK0RNanJEdTgvSHl6NVFpRGRPRUlGbTEybVEzVWxPWnhSUlFnZ2hoQkJDQ0RtdFVaR2JFRUpPYzA4ZHlvT2FFNUdtOUNORklVTE5pY04yK2k3UDZjT3E2cUZNN3RXMW1WaVczUWV2eU1JZFlPRVdXTGdGRHU0QUMxZUFoVjlrNEJlWjRPTUNCMEVFL3FOVW5rRytMS2N2eHBVU3U2V2thMVRIRGNjUjBibXVIY0ZDa09QcGhXUFplS1VxVzdadnVzbUIzNTVmajJ5dEQ0SUkvSzBtRXk4Y3kwWkFDdDZESURGNDdrZ3VkbGwxb2FpU3hPUVY4TnNtZGNaYzZQVFB4N1B4MHZHaCtkeFIyb0hiUzZPejVmdDhQSmF0bXhIMy9JUlFSQWtoaEJCQ0NDSGtkRWRGYmtJSWlXT08yWUUzTHprQ0RTZEN4WWxRRG1SeU13end6OFowUEhVb1B6UTJTK1BENnNYSG9HUmpMeGo0K1A0Q3JBOWJ2UEhpVEJ0K2UzNGRmQUlEbjhqQ0p3Yi8xeXN3eUV2eHlZNzlxRGx0VEJFZjFmMGFMUHI0dktUSEc1UUJXWkc3eTZQQS94ekpRUW92UU11TFVIRVMySUVpdXhpUnNmMUdYUVpTZUFGK2tRa1YxRDBDaTF0TE9tUEdjb3hHWkVmMGNJczBuZ3FlQUlPZjdpbkN4ODN5eFRuelV6eTRmMG9iMnQwS3RMdURjNTZaNXNDRGxhMTQrbENlYk95WG5ZWlRPdWZoQ0tkUFl6dzVEVkJFQ1NHRUVFSUlJZVJNUUVWdVFnaUpRNmNRVUtxSTdoSzJlaFQ0ODNGNXgrNGowNXRnVkFaaW5xZkRyY0JuclViWnZwdUx1NkRsUldoNUFEZzlPcEhqY1FZNGZOaWNudFRZOEE3eWNDdHkrd0NjckNLMy9GZFhpbUppaTl3Zk5KbGo3bTl5cXZIdEw4dVNPa2UyeG9zMmQzS0xsWTUzRFRyeWd3dHl6cUtJRWtJSUlZUVFRc2daZzRyY2hCQXlRci9jV3dDN2YraWZUN1BLaDFTRmdJQUk4REVTSjU0L2xoT0twd0NBcVVZbjVtWDBqL3I2SERQVVNSMHVmdHlGQkFVYnV6U2FmRVRHeVJHZTN4MFFSMTVNbFNTZzNTWHY1STczNGNLcG9sTUkwSElDT2ozS0VSL0xRRUp1aWcvL3U2QUtWMzFhbWRUZmh4VHhWN214M1loV1YvUzFqOXBTWk51ZnQ1blE1SXd1cFBzaXJpbFFrWnRRUkFraGhKeFQ5RWVPd1BMNTUraGF1aFQyS1ZNU0xRNXlUdEkwTmNHZG41L0VTRUlJSVJPRml0eUVFRElDYjlSYXNLMUxIaTFoOVNweHo5WnlhSGtCRjVydFdKRFpqMFdaTnBqVmZtenBNR0J0azd3TCtzR3BMU082NXVwRng2RG1SR2g1QWFvWWl5eTJPSlg0OWY1QzdMVHFZeDZ2NGlTc1huUU14WHFQYlAvNkZoTWUzVjJFRkY3RXF4Y2ZSMTZLRjg0QUI2K1F1TkNxWUlPNTRCNkJrKzFYY3lJQUNRR0pqVm5FRGkrb1JoWlhrOUhnVk1NUkdQclZ4VElTQ2xJOHd4NHozcTdJNjhHM0o3ZmllenNtWWE2bEgrODJtTkdWWk1IN2R4ZlU0YncwQjlMVnlSZnF4WWpNN0VPOUtUalVteEozL0tDRHZTazRtTVE0L3lnK2ZDQm5GNG9vSVlTUU0xZjJtalh3cHFlalovNzhwSTlKUFhJRXhnTUhZRHh3QU42ME5QVE5tUVByeFJmRG14bjdHM29uUytyQmd6RHUyd2RCcFlLb1ZFTGlPSUFkV3dNR0k0cGdBZ0V3UGg4NHZ4L2RjK2ZDV1ZvNnBuUHFEeDlHNmJQUG92T3l5OUJ5N2JVQXh5VnhGQ0dFa0ZPTml0eUVFSklrdTUvRDIvV3hveWtBd0JYZ3NMSGRpSTN0UnZ3R0VxYWJuS2p1MThqR1hGUFFqUXZNamhGZE4xdnJpN25mTHpKWVhaT0JsNnV5Wk1YbVZFVUFkNWUzNHcrSGN5R0JnVmRnOGNpdVl2ejE0dU9oYUkvUFdvMzQyWjRpQUF5Y0FRN2YzbGFHWnkrcXdWU2pLK282R1dvZlhsNVFoUXkxSCtrcVA5U2NHR3J3bWJ2MlBGbjM4YnRMRHlOVDR3Y0dPclg3ZkR6YTNFcmthcjBRSlhuM3RsY1llVEgxUUkrOFNKdXI5Y1lzL0o5cUJxV0EvMTFRQllZQjNxbTNoUGFYcGJydzR2enEwUGFMeDdMeGR0ampTbFljVVlFYkFBTGpuTTdpb3lMM3VZd2lTZ2doNUV3VkNLRHdiMzlEK3JadEVEa092dlIwT0NaUFR1clExQ05IUW45VzlmVEE4dm5uc0k2Z1NENWE2dFpXbUxkc0dkZHJPRXBMeDFUa1Z0aHNLSHIxVlRBQU10ZXZSMHBORGVydnVncytjL3ozQklRUVFpWUdGYmtKSVNSSmVvV0FmeXc5aWk2UEFudTdVN0M3VzQ5ZFZoM3FIWm9Zb3hrYzdOWEo5aGlVQVR4VTJUem1lUWhpc0F2NzVhcHNORHJWc3NlS2RXNDhjMUV0OGxPODZIUXJzTG8yMklGVGE5ZmdvWjJUOE45emF2QjJ2UVYvUEpvREthd2p1TWVyd0VNN1N2QzNSY2RoVWZ0bDU5VHlJbWFuajZ3d0R3QThLOEdzOXNNOGNENTNRTjZaSTRHQlgyVGlScW5Fc2oraXlEMUpQN0ZkM09FR0MvOWkyTzN3ckR4T1JjWEpLOVRzS09ySmtYRWk4ZUpyQkltUjVXdkhHeGVKR2ZnWjQwNXRrZzA1RFZCRUNTR0VuS0VFQWNYLys3OHc3ZDROQUdBRkFTVXZ2b2lqdi9nRi9FYmpzSWVxT2pxZ2FaYS9QZzFvdGRBZlA0NlV1anBJUEErSjR5Q05vc1BhVlZRRXY4azA0dU5PRjR6WGk1SVhYb0NpZnlobVVGZGRqY2xQUElGalAvc1pEUHYySWZYd1lUVGVjUWNDK3RqZnFDU0VFSExxVUpHYkVFSkd5S0wyWTBWdTM4Qmlpc0dGSmJkMnBHSlRoeEgvN3RUTDhyZkQyWHc4YnRnd0ZkY1dXSEZqVWRlSU8zaXRIaDdyV3RMd2RwMFp6UzUxekRFL21kbUUvQlF2QU9DK2lsYjh1eXNWTmZaZ0VYNlhWWThyUHAwT2gxLytGY3NzalE5M2xyWGo2dnp1azlJVkxVbEFwMGVCUm9jS0RVNDFHaHdxTkRqVU9OS25qUnJyRlZnbzJPUVczaFJFWUZPN1BDcW0waFRkZVQ3UkFtR0Y1VjR2anpmcmhqcTNqOXZrSDRpTUpob2tNcmY3T3hXdHVMT3NJMnJjbjQ5bjQ2V3dCVksvTzZVRnQ1ZDJKbldOSTMxYTJId2M1bVhZUnp3L2NtYWlpQkpDQ0RsRFNSS0tYbjAxVk9BR0FJbGwwWEhaWlFrTDNBQmcyclZMdHUzWDY4SDZmQ2o0di84Yjg5U08vL0NId3hlNVdUWVlWYUpXaCtKS1loWFRXYThYcXU3dTBIWWdKUVYrZ3lGcUhDUXBHRmNpQ0dCOVByQSszNmlLOHdEQUJBSW9lZmxscE5UV3l2WTd5c3JRY050dFNEMTRFUGx2dkFGR2twRHkyR09vdi9OTzJDc3JSM1V0UWdnaEp3Y1Z1UWtoWkl3eU5YNHN6K21ETThEaFVLOFdmYjc0TDZhdEhnVmVxY3JHcXVwTVhKWGZqVytVZGlBM0pYWWNTVUFFanZacHNiZEhqeDFXUGJaMzZXV2R1YkVGaTlSN3UxUHcxS0Y4M0Z6U2hUOGR6VUdmTC9qUGZYaUJtMmNsZktPMEhYZVd0a1BOSjEvY2RnZFlkSG9VNkhRclpOM2dBUENkYldYb2NDdmhpWkhyWFo3cXdnZkxEOHYyYWZua3N6ZTJkYVdpMXlkZmRIS2VaZlFMZUk2WDhDSjB1MXVKSncvR1g2Um9OTkVnbmxIRXZJelVUcXNlengzSnhUeUxEVGNXV3pIWDBnL2xhUkFMUThZRlJaUVFRczQ0aXU1dTZJOGRDMjA3UzByZ3pjNGU5cGl6VmZhYU5VamJzU08wTFNvVXFMMzNYdlRQbUpINFlGRkUrdGF0c2wxZFM1ZkN2R2tUNEhhUGFWNFNBSGRlWHRSK1RWTVRkQ2RPQk1kd0hGcS8rdFdFNTFLMXR5Tmo0OGJRdGpzM0YzMnpaeWMxRDk3aGdPWHp6K0hLejRlenJDeXBZemkzRzhVdnZvalVvMGRsKzl0WHJFRHJWNzhLdytIREtIejk5ZEIrUlg4L1NwOTlGdTJYWDQ2MmE2Nmh6RzVDQ0prZ1ZPUW1oSkJSY3ZwWmJPdEt4Zm9XRTdaMEdLSTZiQUZna3Q2TkRyZEN0bGdpQmhaZGZMZkJnZythekxnbTM0cTd5OXFScFpYSGhPenQwZVA3TzB1aU9xOEhhWGtCTTB4Ty9Mc3JOYlR2bUUyTHY5VmtZbE43c0hPbjE4dmptUXRyOEoxdHBWR0xSRjZUYjhXdEpaM0RGcmhyK3RYNC9hRjg5UHM1Mkh3OCtueGMxSG5DTlRoaWQ1Z0RRR21xSjI1Uk83S2pPVllaZDNWTmhtdzdVK05EaGVIMDZ1UVdKY1FzOE1makRJejhUZENsT1gxd2hCMDNKZW5uSVBuaStHREgrYll1QTdaMUdXQlMrckZ1eFVId0ZHRnkxcUdJRWtMSW1jaXlaUXV5UHZvb3ROMDlieDRhN3J4elF1YzBFUXdIRGlCcjdkclF0cWhVb3ZxQkI1TFA0ajU4R0NxcmRlaDRoUUpkaXhZRmk5eGo1TTNNaEtoU1JlMVBxYXREL2h0dmpPbmMrcW9xNkt1cVJuUk14NldYSmxYazF0YldvdWd2ZjRHNmMramJieExIb2VFLy9pTzBtS2R0eGd3MDNYd3pjdi94RDdEKzRPdDNCa0QyeHg5RFYxT0R1bnZ2cGZnU1FnaVpBRlRrSm9TUUpEajhMSnFkS3RRNzFEaG0wK0pRWHdvTzlxYklGbElNcDJCRjNGWFdqcnZLMnVFWFdheHBTc2ZyTlJsb2NjbGY3QWRFQnU4MldMQzJLUjAzbDNUaHJySjI2QlhCK0k0NVpqdGVubCtGNzJ3clJWOVlCN09LRTNGOW9SVjNsclhqNCtZMFdaSDdxVVB5cnVGUFdrMjR1N3dkZjV4YmplL3ZuQlRxNkFZUUtySlBOemxSYVhTaVdPZEJydGFMVEkwZkZyVWZHbDVFdHRhSFBkMjZxQnpvMFNnZXlNOTIrRmswT3RXaGhTaGRBb2V0SGFteXNaR3hLUWQ3VTdEREtoOXpXVzV2S0FmN1ZCcXVtOTRqc0xDb1kzZm14eUlOM0taWFlKSitqdStmMHByVXVNaXpIZXFOam91SnhTY3cyRzJWNThuUFRuZFFnZnNzUkJFbGhKQXpsV0hmUHZuMmdRT0FJSnhUSGJTY3c0R0NWYXRDdis4bGhrSGRQZmNrWGVBR2dNeDE2MlRidmJOblE5RHIwYlYwS2ZqK2ZtUisrbW5vTVVHdFJ0Tk5OOFU5bDJuWExoZ09EMzFqejFsVUZIT2NFS1B3ZlRyUU5EUWc0N1BQa0xaOU94aEovanJVWGw0T2xkV0tuUGZmQjBReEdJc0N3REZwRWxMRHZsR0FnUUw4NUNlZVFNMzk5OE1UbzVPZEVFTEkrS0VpTnlHRXhIR29WNHVmN2lsQ2oxZVJkTWN0QXdtWDV2VGl1MU5hUXpFa1BDdml4dUl1WEZkb3hRZE42WGlsS2dzZGJxWHNPSi9JWWxWMUp0NXZTTWVyQzZ0UXBBc1doTXNOYnZ4eGJnM3UzbG9PQlN2aCtzSXVmTDJrRStucUFEcmNDcXl1ellnNWo4RzVsT2pjOEFrTVpxVTc4YmRGeC9Ed2poSlU5UThWT3dNaWc3M2RPdXp0bGhjMW41cFRpeVhaZmREeUlxWWFuVkdMYU1halV3akkxM3BRcVBPaVVPZEJRWW9YQlRvdkNsSzgwQ2tHczdjWmZQdkxzbUdmMC9ERkdnSGdtY081VVdPdXpPdU8ybmNxREplanJlVkZyRnR4S09FNUR2Wm84ZFRoZkt4clNjTW5yV2xvY3l1akZva2NxOGpuOExNMkUyN2FxRWF1MWh2M21JREk0RVMvQmxhdi9PZnptb0tKZWE3SnVLR0lFa0xJR1V2WjFRVk5xL3dEWDk3cGhLNjJGbzRrNHlqT0Jqa2ZmQ0JiRUxIdHFxdGdPKys4cEkvWG5UZ0IvVUJzeUtEdWl5OEdBSFNzWEFuVzQwSEdwNStHaXVpY3h3UGJ6SmtRZExGZkUwWm1lenNuVFlvNVRvcjRJRUpRcVNCb1lpM2lQb1FOQk1BN0hHTTZaamlxdGpaVS9PWTNjYi96bG5yMGFGUjB5YkRuNis3RzVDZWZSTzE5OThGZVVaSDBjWVFRUXNhR2l0eUVFQkxITkpNTEN6TnQrTC9heklSalV4VUJyTXp0d2EyVHVrSUxQMGJpV1FuWEZWcHhaVjQzVmxWbjRxL1ZXVkhSRmdzemJhRUM5NkFwUmhkZW1sK0ZFcjA4N3FQVG8wU1hSNTVSRFFBc0krR3kzRjdjVTk0dU8xZU8xb2UvTFRxR2R4c3NlT2w0VmxTKzlhQ3I4N3V4SkxzdnREM0g3SWdxY2h1VUFaU2x1bEdpYzZORTcwR3gzb01pblJkbXRUL0dHZVYwQ2dIWEYzWmhWVTFXM0RGVGpjN1FuejlvVE1mK0h2bjFaNlU3VUpycWlYSGsrUFBHaUtVWnFlbHBMdWdWQXJaMXBzWjh2REJsN1BjMk15MzZqVjExdndiVi9jTy9LWXhVcFBOZ2ZzYnBsMzFPUm84aVNnZ2haekxqL3YweDl4djI3VHRuaXR4S3F4WG1MVnRDMjY3Q1FyUmZmbm55SjVBazVMN3pUdFR1OEVVaVJiVWFQb3NGcXE2dTBENXRVeFBzVTZiRVBLVzJvVUcyN1N3dGpUbU9FZVhSZGRaRmkrQXNMWVdpdHpmbWVHOUdCaVNXUmRrZi9oRGExMzN4eFFqb2RPQmNzU1BiSEpNblEySlpsRDczWE16SG82NlJuUTNickZrdzd0MmIxUGhrY0I0UEpqMzNISTc5L09md1pNVi96VXNJSWVUa29TSTNJWVFNNDRFcHJkamNia0N6S3pwck9rM2x4OFdaL1ZpYzJZY0ZtZjFRc01sMTM2bzRDZCtjM0k1ckNycngrNE41Mk5BZWZFTlJvbmZqSnpNYll4NHp6UlQ5SW42NnlZbTd5dHJ4U2xWd29TV09rWEJsZmcvdUttc2ZwdEFPM0ZqY2hXc0t1dkd2RmlQV3Q2WmhaNWNPQVNsWXVGV3dZbFFjeGdWbU96NXBOV0dlcFIrejB4MllabklpUjV0OEpFY3NOeFJaNHhhNXJ5L3NRdDVBRjN4QUJGNnJqdjZRNGNhaXpoaEhuaHJlazdUdzQ1Mmw3VEdMM0RvK2dHOU5iaC96K1NjYjNGaVczWXZQMmt4SmpJNUh3c1BUbXNGT1FDd01HUjhVVVVJSU9kTkZScFdFNzIvNTJ0ZE8rWHdtZ25ualJqQ0NFTnB1dnY1NmdFLytyWDNhOXUxSXFhdExPTTVaV0NncmNxZlUxY1VzY2l1dFZpakN1cWI5ZWozY3VkSGZ3Z01BeGgvZEVHSDU3TE80R2R1OXMyYkJ1bmh4MUg3enBrMVE5dlhGUEFaQTNHSjhQQjJYWGhwVjVKWTREaElBTnV5NUZ0UnFPSXVLSUtwVUVKVktpQW9GSktVU0lzY2hwYUVCdXVycTRMRXNpK1liYjZRQ055R0VuRUpVNUNhRWtHRW9PUW4zVG03RHovWVdROE1KbUdaeVlWYTZBL010Tmt3enVjYVVDWjJwOGVPcEMrdndhV3N2L3Z0d0hoNmZYUitWUlozSU44dmJzSzB6RlJhMUh3OU9iVUdCTG40VVJUZzFKK0xxZ2g1Y1hkQURWNERGN200OWRsdDFZQ0RCRXRHTmZhSFpqbjh1T3h6M1hLT1JtK0pEZWFvTFZmMWFxRGdSVTQwdVhKQnV4K0tzUGt3eHVrUGplQmI0djhWSHNhWXBIWCtyemtDelM0MGNyUmZMc3VPL3FSbHYzaEVzTERtYzJla09HSldCZ1p4MENXV3BIaXpKN3NQMWhWMHdxd05KbkNHeEo4NnZ4K3BhRnphMEdkSGo1U0VrOGVQRkRId1FVNnozNEtiaUxzd3gyMC9LWE1pRW80Z1NRc2daajNNNlEwWEVTT3F1THFqYjJ1REp6ajdsOHpxbEpBbHBPM2VHTnAzRnhYQ01JQktENys5SDNsdHZKVFhXT1drUzBzSmlTRkxpUFBlcGgrV3ZFKzFUcGlEZWkrVElUdTZKa1BQZWUxRDA5MFBrT0VnS1JlaC9CWlVLZm9NQlhvc0Z2dlIwK0EwR1pHellBRGFzZ04rNWZEbHMwNmVERFFUQStIeGcvWDR3ZmovWVFBRGV6TXpRejZjN1B4L0s3bTdrdmZFR1dMOGZyTStIenFWTDRTb3Vuc0E3SjRTUXN4c1Z1UWtoSklGTGMvdFFyRCtLOGxRM3VIRllmRzk1VGg4dXllb2IxY0orUEF1OHNxQUt5aEVXeDhOcGVSRUxNMjFZbUdtTCtmaDRMZTc0aS9NYXdESEJZdXB3OTY3aUpOeFFaTVYxaFZac2FET0NaVEF1ZncvSnVyYXdHOWNXamoyam1tR0FIMDV2Z2s0aFlLckJDYU5LU09Lb2tlRlpDWGVVZHVDTzBvNlRmbTV5WnFHSUVrTEkyY0J3OEtDc1NPcE5UNGVxZStoM3NtSGZ2cWdpTjJlM0J4ZW1IT0EzbVdDZk9oV0s3bTVvV2xyQWVUd0lwS1lHdTNQVjBkL2NBd0Q5MGFOUTlQU0V0dnRuemtSQXJVWktYUjJVZlgwUWVSN2VyS3hUVW1CWHRiZERHUmJ0MFhQUlJja2ZMRWtvWExVcTZheHFSM201YkZ0WFhSMXpnYy93NXhjQWJETm14RDFuckNLM096OC81bGdBOE9UbVJoOGppdWc5LzN6d2NlSktYSEVXdlJ5VWV2QWd0TTNOTVIvak9qdWg3b3ovamNIc3RXdVJ2WGJ0c09mSFFIeExaSVJMNyt6WkNZOGpoQkF5ZWxUa0pvU1FCQlNzSk9zdUhnK2pLWEFQR2t1QmV5SlZqUEE1WlJsZ1djN0VkWENQaHhXNXNmTW5DVG1aS0tLRUVISzJNRVRrY1hlc1hJbUMxYXREMjhiOSs5RVJrVTJ0NnU1RzBXdXZoYmJ0NWVYSSt2aGo2STRmbHkwMEtISWNldWJOUSt1MTF5S1FLbzhUeS9qMFV4Z09IZ3h0ZHk1ZmpyUnQyOEE3bmJKeG5xd3N0SDdsSytnNy8vd3gzMnM4a1lWVGUwUWhlampaYTlaRUZhU0g0ODdMZzErdmg4SWUvRllYNS9FZ3BiWVd6ckRzYzliamdmN1lzZEMyeUhHd1Rac1c5NXpXUll0Z1hURDArNGQzT3BIOXdRZndaTVplQThlZG13dldKNC9KWXdRQkNwc05LYlcxTVkrUkZBbzBmdjNyMlBQODgwTTcyUW5za0NDRUVISktVSkdiRUVJSUllVHN4QlJNbWI2TUJiZUt3VkNCKzNlL09YVVJKVVVWTTdlZGtndVJjOWwrcjlmMzI3YTZvdzFKakNWbk1DWVFrTVZpU0N5TG5ybHprYjFtRFJUOXdRV1N0WFYxNEcwMkJBeUd1T2VKbC8zTUNnTE1YM3lCMU1PSFVmM2dnL0RrNU1ROVI4YW5uOGJjcjI1dlI4bWYvNHlPNWN2UmN1T05JN2k3NUNsc1E5KzhrMWcyNmN4bnk0WU5TWFVneXpBTStxZFBSL3FYWDRaMkdmZnRreFc1MDdadEF4dVdzOTFmV1FsUnF4MzJuT0g1NFp6WEMwdllJcHFSUkxVYXJvaE9iOWJ2Qis5d3hNM2s1dXoycU92RUl5RllBSmNHL2dNQXpoZTk5b3lvVUVBYStIcmo0T01TdzRDUkpObTVSS1V5ZUp1U0JNYnZCeTFyUWdnaHB3NFZ1UWtoaEJCQ3prSUZVNll2NHlUMlQ2YzZva1N0VnNQajhRQUFHSWFaTzY0WEl3UzRRS1ZVSFFYdzdFUlBoSXd2L2ZIajRBYitiUUVBVjM0K1JKVUtqa21UWUJwWU1KQ1JKQmdPSEVEM3dvV2p2bzZ5dHhlVC92UW5IUDNaeitMR2x5U1MrZW1uOEdaa3dIckpKYU9lUnp5Y2QyajlGVkdwVEhyQlNYZHVMZ0k2WFNpcVJPSTRlQzBXcU51SFgreTZiL1pzV1pIYnRITW5XcTYvUHRRWmJkbXdRVGErWi83OEVkMVBNaUk3dWNOL0RrYmp4UGUrQjdCc2FOSEkwSFZjTHVTKyt5NHNtemZMeHZmTm1vVzZlKzZCcEZBZ2JkczJGTHorT2dJNkhib3Z2aGpaYTliSXhuWXVYNDcycTYrR05CRHBNcGpielFZQ0NJenk1NGtRUWtoeXFNaE5DQ0dFRUhLV0taaHkzcVVzOEZwNFJNbWpqenlFeFF0UGZ2RWgwc3BMbCtIOU5SK08rM1VJR2NDRGdYR2lKMEhHbjJIZlB0bjJZRGV4czZ3c1ZPVEdRR1JKTWtYdTdvc3VRdC81NTRQMStaQzJiUnNNWVYzaXFxNHVXRFp1Uk1mS2xYR1A5NWxNYUYrNUVqNnpHWnFtSm1SKzhva3NJenJuZ3cvUU0yOGVSSlZxeFBjNkhDazhEMXRLUHJMT1VWNk9ZNDgraXJLbm5vS3Fwd2Z0bDE4T1RWTlR3aUozZjJXbExMSkUyZGNINDc1OTZKczlHNFo5KzZBSk85NnYxdytieHowNDU4eDE2eUNxMVJCVUtuQnVOL3g2ZmR4RllCVDkvZUFIT3ZVSHFWdGEwRDkxYXR5T2ZaL1JDT091WGNIRklmMStzRjR2M0hsNW9RVTZCYjFlZm9BZ0lIM3JWdVI4OEVIb1d3R0R1aGNzUU1OdHQwSFoxNGVjOTk5SDJ2YnR3ZWVodHhlbUhUdlFQWDkrNkVNQUJrRDJSeC9CdUdjUFdtNjZDZjJWbFpDVVNnaEtKVTcreWl1RUVFSWlVWkdiRUVJSUllVHNNUkJSZ3RmQ0kwcWUvTTFqV0w1azhTbVp3TytmZUF6Zi9mWTlzTm42a3hoTnlPaTgrWS8zOE5ZLzNwL29hWkJUS0RKTG12VjRrTFoxYTFRQlZILzBLRmlmTHhRYkVVdm5zbVZvdnVtbTBIYnZuRGtvZmZaWnBCNDVFdHFYdG1OSDNDSzNvRkxoK0NPUHdKK2VEZ0Rvbno0ZGp2SnlUSDd5eWRBWTN1RkE2cEVqNkpzMWF4UjNHMTk0MFp6emVzRjZ2VWtYMG4xbU02b2ZmQkNGcjcrTzlzc3ZSL0ZMTHlVOFJocklLcy84NUpQUXZ1eTFhOUUvYlJyeTNuNWJOdFo2eVNXUUVuV1dDd0p5MzNzdnFma0NDQldWdzZrVExBNFpTOGVsbDRhSzNJTllyeGVtN2R1UnVYNDkxRjFkc3NkRW5rZkxEVGVnYitaTTVMM3pEc3liTm9FTkJPVHo2T2lBeExLd1hud3h6Rjk4RWRxdmFXOUg2YlBQd2xGV2hvNFZLNElaNVJHTGRSSkNDRG41cU1oTkNDR0VFSEtXS0NpZnNaU1RtRk1lVVJLTzR6aVVGQmVkc3V1UmM5UG1yVjhtTVlxY0xiUU5EVkQyeWhkck5uL3hoYXl3T0lqMSs2RS9mQmkyT01WbGtlUFFkdFZWOHAwTWc0NFZLMlJGYm5WemM5d0NzdldTUzBJRjdrSE8wbEk0SmsyQ3JxWm1hTjQxTlNlOXlPM055SkJ0YXhvYlpSblpDWS9QemtiVnd3K1BhQ0hHemlWTGtQSFpaMkNFWUQreXBya1prNTk0QXFxd3dyQ29WS0pyOGFuNU1IVXNHTDhmK3VQSFlkcTlHOGJkdTJOR253em12UnYyN1VQZW0yL0tjcmNIaVVvbGVpNjRBS3FlSHFSVVY2UHR5aXVSdFc1ZDZEa0NBTjJKRTlDZE9BRy93WURlMmJOaG16a1RqdEpTV1VRS0lZU1FrNGVLM0lRUVFnZ2haNEdDc3VuTFdaWmRGUjVSOHBOSEhzYmloUXNtZW1xRUVESW1odjM3UnpUZXVIOS8zQ0szejJ5R2tKSVN0VDl5b1VrR0FOL2ZENS9GRWpVMmNpSEU4SE9FRjdram95OU9CbmZFUEZPUEhSdFJrUnZBaUFyY0FPQlBUNGQxd1FKWlZyV210VlUycG5QcFVnUlNVMGMyandHRGl6L0d3NGlpZkh3Uzg0ODhCZ09MZHBZKy9iUXNZaVhlc2JFK1FNRkFjYnR6eVJMWUt5dVIrL2JiMERZMUJZL1pzUVAxMy9nR2N0NTdENnFlbnFqclptellnSXdORytBem1WQjczMzF3RlJZbXZBZENDQ0VqUTBWdVFnZ2hoSkF6RzFOUVBtTXB5N0tybUxBQzk1TlBQSFpLTzdnSklXUzhST1p4SjVKNjRBQWdpakVMcDRKR0UvTVlJVWJIZG1ROHhValBFZS80c2ZDWnpmQllMS0Y0amJSdDI0S2Q2WEV5clUrV3RtdXVnV25YTGxudStDQy9YajlzZnJrTXorUFE0NDhEREFQZTRZREU4NUFTekwzODZhZkJPNTNBd0FjTTlYZmVtZFNsR0ZHRXhQTUlhTFdRZUI2Q1RvZXFILzhZUmErOEFzUEJnNkZ4RXNQQWw1NE9sZFVhOTF3K2d3SFd4WXZSTzJjT0xKczJvZlRaWjJWZDIrcXVMdVM5OHc3cXZ2VXRwRy9kS2x1c2MxRHZyRmxvdk9NT0NGcHRVdk1uaEJBeU1sVGtKb1FRY3NvSUl2QmhjeG91eWJJaFZUbTJKWGc4QVFZS1ZnSTNnbWFrL1QwcDZQRU8vZW9yMG5sUnJJLyttaW9oWjVLQzhobExPWlo1ZmlJalNnZ2haTHdvZTNxZ2JXNlc3V3U5NWhyNHd4WWRaUDErNUwveFJtaGI0WEFncGFZbVpvZXpzcnM3OW5Wc3RxaDlnVGpGN0dUUEVlLzRzYkxObmczMSt2VUFBSlhWQ3RQT25laTk4TUp4dWRhZ1FHb3FXcjcyTlJTKzlsclVZeTNYWFRlaXdxMHZJd01wSjA1Zzh1OS9QK0o1YUp1YU1QVlh2MHA2dkhYQkFqVGVjVWRvVzlCb1VIUGZmU2oreTE5ZzNMVUxmYk5ubysycXErREp6WVZweHc0VXYvSkthS3pJODdETm1JR2VlZlBnVFU5SCtyWnRxUGpONlcvbzB3QUFJQUJKUkVGVWIySkduQWhxTlhwbnowYjZsMTlDM2RhRzZnY2VRTzU3NzBFejhMUGJlY2tsYUw3MTFoSGZMeUdFa09SUmtac1FRc2k0Yy9nNWZOU2NoamZyektoM2FIQ29zQXVQem13YTlmbTJkK254eElFQ2ZMMmtBemNXeCsrNmlmUmVneGxybW9ZeU5PK3ZhS0VpTnptalVVUUpJZVJzRjluRkhkQm8wSDc1NVZFTCtWazJib1E2TEliQ3VIOS96Q0szd202SDdzUUpPQ0llU3czcjdBV0FnRlliTjM3RHRHY1BySmRjSXR2SCtIelFIVHNtMitmTnprNTRmNlBSdFhBaE12NzFyMUFrUjg1Nzc4RTJZd1pFdFhwY3JnY0F2TjBPeStlZngzd3MvY3N2WVpzNUU0Sk9sL1Q1eEhINkFDQlN6T0k3eDZIKzl0dWh2UHBxZUxPeVFydDdMN3dRK2lOSHdIbTk2SnMxQzk2TURPaE9uRURXeHg4anBiWTI5dm1WU25RdFhZcXVKVXVRdFhZdDByZHVCUUJrcmwrUDQ5Ly9Qa3g3OWlEMXlCRTAzM3p6K04wa0lZUVFnSXJjaEJCQ2tuRzBUNE9YcXhLL1VidTJvQnVMc3FJN29ZNzBhZkc3ZzBQNWxlODJtSEZ0WVRlbUdxTy84anFjRnFjU3Z6MlFqMjFkd2U2dEY0L25ZR1Z1YjFSWCtBZU5hZmlmbzdtaDdkL01yc2VGRmpzS2RmS0N0aUhzdUtjUDVXRmRpeW0wZlY5Rks3NWFHTHRUaTVEVEFFV1VFRUxPQ1pGRmJudEZSVlNCR3dENkt5dGxSVzdEL3Yxb3VlR0dtT2ZNKy92ZlVmMjk3eUdnMXdNQVZCMGR5QnpvakE1ZFovTGt1RG5SK21QSFlONjhHZFpGQS8vZVNoSnkxcXlCd202WHo2bWlJdG5iSEJGZlJnWjZMN2dBYVR0MkJPZmYzWTM4Tjk5RVExakg4c21rN081RzZSLytBSFZIUjh6SDlTZE9ZUEx2Zm9mYSsrNkRKOG5Ddm5DS0ZsK010WEFvQUVncUZieFpXV0FFQVlhOWU4RzdYT0R0ZGtoS0pWaWJEYmx2dngyenUzK1FvRlNpZTlFaXRLOWNDVlZYRjByLzhBZG8ydHBDait1cnFsRDYzSE9vZWVBQmRGOTg4YmpjR3lHRUVEa3FjaE5DQ0VuSTRlZXdxZDJZY055Q2pOZ0xMRjFvc1dONVRpOCtiUTBXa1NVd2VPNUlMbDZjZjJKRTgwaFZDampSUDlUNVkvUHgrUFB4YlB4Z3V2eHJ6Q3dEOUhnVm9XMHRIeXhtbTVUeWJFdzFON1Fva1lJVlpjY1FjanFqaUJKQ3lMbUFjN3VoUHlGL3JXQ2ZPalhtMlA2cFU1SHgyV2VoYlhWSGg2em9IVTdiM0l5cFAvMHBIQlVWWUwxZTZLcXFvdkt6TzVjdkgzWnVCYSsvanZRdnZvQXZQUjJhcGlhb096dmw4Nm1vZ0NjdkwrRTlqbGJMOWRmRGNPQkFLRG9qZmV0V3VITnpFODU3cEl4Nzk2TGd0ZGVpc3JnbGxwVXQ3cWp1NkVERjQ0K2o5U3RmQ2M0aHdlS1FFaTh2UlRpTGlsQi96ejJoN2NKWFg1VXQ0bm40c2NkQ0gyNlUvdUVQc3Z6c0k3LzhaZWg4K3FOSFViQjY5ZEIxWW53Z0lwc0h4MEhaMDRPOGQ5NFpkdHdnbjhrRTY2SkY2RnEwQ0FxbkUvbC8venRNdTNmSEhLdnU2SURoNEVIMHpKMmIxTGtKSVlTTURSVzVDU0dFSktUbXBhVEdhZmpvbGV3SFBWelpqTTN0QnZqRTRKdWVuVlk5OW5hbllGYTZNK2w1NkJVQ2ZqS3pDZC9iTVNtMDcrMTZDMjRvc3NwaVIxSWk1cUZUaURIbng3TkQ5NlhqNWQzZ0dpNyt2UkF5a1NpaWhCQnlya2c5ZUZDMnVCOEdpdG14T0NaUGhzaHhZTVBHRy9idEMzWit4OEM3M1REdTNSdnpzYzZsUzJOR25VUktxYTlIU24xOTFQNkFWb3ZHMjI1TGVQeFkrRTBtdE54d0F3cGVmejIwTC9mdHR5Rm9OT2hla09UdkF5bis2enZPNlVUT3UrL0NzbVZMMUdQTzRtTFUzWDAzaWw1N0RicXdEeUZZdng5NTc3d0QwODZkYUwzKytyalBQUWFLNU9GRXBSTGVqSXloYllXODhjQnJzUUFEaGV6SXdyWFhiSVkwMEJtdWJta1o1b1pqNjF5eEFxcXVMbGcyYllyNXVLQlVocks1K3lzcm9XbHFRc0hmL3c3ajd0MWdZanlIL3RSVWRGeDJHYXdMRjQ1cmhBd2hoQkE1S25JVFFnaEppR2NpaThZQ05Kd0FqOERDN2gvNlZhSms0eGVHTXpSK3JNanR4ZHF3VE95MVRla2pLbklEd0tJc0c1Wms5V0pEZTdBclhKQVlQSDA0RDMrY1d4MGFvK0hrYjRnVlRPS0N0WXFUdjBrWnJtQlB5QVNoaUJKQ3lEa2xNcXJFYTdIQVo3SEVIQ3NxbFhDV2xrSi8vUGpROGZ2M1J4VmEvVG9kRkE1SDNHdDJMRnNXTitZa21YTjQwOUpRZS8vOThJVVZiTWVMZGRFaWFPdnJZZjdpQ3dBQUkwa29lTzAxY0U0bk9sZXNTSGg4NUFjSUVFVkFGR0hlc2dVNTc3OFAzaG45R3MwMll3YnF2dlV0aUVvbHFoOThFQ1V2dklEVXc0ZGxZMUlhR2xEMjMvK04vaWxUMEhIWlpiQlBtUUl3ekZodmQxdzEzM2dqZE1lUFE5UGVEZ21BTnpNVDlpbFQwRDkxS3V4VHA0SzMyV0RjdngvWmE5YkUvR0FEWWNYdHJrV0xJTVdKU1NHRUVESitxTWhOQ0NFa0lTVXJMd0RmTzdrTnQ1WjA0cjJHZER5K3Z6QzAvNlhqMmZocmRSYTBuQUFWSjRKbkpObDdtc045S2FFL001RFE0K1h4MEk0U0FJQlBZT0FWV1hpRTRIOC9uTjZFQzh5eDMwRGVQNlVORzl1TmtNQ0FZeVNrOEFLY2ZoWXBBeDNieW9pQ2RUTHZxeUxIREZld0oyUWlVRVFKSWVTY0VnaEVGVS9qZFhHSEhxK3NsQlc1VTJwcndVVVVhbnNXTElCajBpU1lOMjJDdHFFQm5OdU5RR29xN09YbDZGcXlCSzZTa29SVE8vN2pIOE84WlF1TWUvZEMyZE1EaWVmaHljNUc3K3pac0Y1eUNjUlRsRGNOQUUxZi96b1V2YjB3RER4WERJQzhkOTZCcHFrSmpiZmZEa2tSUDRvdE1xTEZ2R2tUREljT3hjM2VibCs1RXEzWFhodUtJaEdWU2xUZmZ6L3kvdkVQV1ZUTW9OU2pSNUY2OUNnOG1abG92dkZHOUUrZkhucU1PWWxGYjg3ckJYdytNSUlBVmZmbzFsT1JGQXJVM1hzdmVJY0RQck1adk0wR1RYTXpEUHYzSS9lZGQ2TGlhTUw1VENaMFhub3B1aFl1cE9JMklZUk1JQ3B5RTBJSVNZZ2JQbFl4cE5mSEo1MXJMWUhCNW83NE9kOXVZZWlycUZzNkRPQVlDVXBXaEpLVm9HQWxYR0MyUTgySnVMYWdHMm1xQUk3MGFlRVJXR2g0RWFJa2YrUDBjbFUyVW5nQkRRNzVHNCsxVFdrNDJCc3N2Qi9yMDhnZUc0eFZJZVIwUUJFbGhKQnpEcy9qd0xQUGp1aVFqcFVyMGJGeXBXeWZOcUxybHZYNVlEdnZQTmpPTzIvVVV4TTFHclJlZHgxYXI3dHUxT2M0V1NTT1ErMTk5Nkg0ejMrRzhjQ0IwSDdlNVVxWVI4MUVGTGt6WXhTcUFVQlFxOUZ3eHgzb08vLzg2QWQ1SHMwMzNRUm5ZU0VLVnE4T0Zwd2pjRzQzWFBuNXNuMVJYZVJqWU55elI1YkRIVTZLVTB4blBSNWtmZmdoRkE0SFdKY0x2Tk1KdnI4ZnlyNitVTTU1SXM3aVluUXRXWUxlT1hNU1B0ZUVFRUxHSHhXNUNTR0VKTVF4eVdWeWo1ZGY3QzJFelJmN1Y5YVdpRUw1ekRRSDdpcVRMelQxUVdNNll2bXkwNEF2NHpUbXVBSlU1Q2FuaC96eXlqa2N5NzRhWHVEKzNXOG9vb1FRUWthRGlWR0VIZFU1ZExxVE1wK1RRVklvVVBlZDd5RDN6VGVSc1hFajNMbTVxTHZubm9TTFAzSVJpMG5HNHBnMENmVjMzUlUzSm1aUTc5eTVjSmFXb3ZDMTEyVGQ5QURRZU50dENCamxyOWNpQyt4ajBUMTNMaXlmZnc1TlcxdlVZNEhVMUpqSGlHbzErbWJOUXVteno0SjN1NU8rbGk4dERiMFhYSUR1dVhQSGRXRlJRZ2doSTBkRmJrSUlJUWt4a0JlNW01d3E3TExxME9DUUw2YVRwL1Zpa3Q0RExTOUF4VW5nR1JISGJGclUyalZZbk5VSHZXS29heWM4bTl1aTltRm1taE0rZ1FuRmxlajQwYi81Y1FYRzNrM2pwaUkzT1Uyd0xMOFFEREtDZjJaeCs5ZHZ4c3BMbDA3MHRBZ2g1SXpFK255bnhUbE9Ob25qMEh6cnJYQk9tZ1JuYVNsRWpTYmhNYnpkTHR0dXVlNDY1UHp6bjJBRUFTTFBvLzNLSzlHK2NpV1FaSmV5ejJ6R2lZY2Vnbm56NWxDbXQ3MmlJbWJYUEp1Z1c5cFZWQ1MvYmxqQjNsRldCcC9aSEhZalBMcVdMbzNxNWc1b05MQk5teGIvR2lVbHFIbmdBWlEvL1hUY3puSlJxWVNqckF6MmlncjBWMVRBWFZCdzJ1ZUxFMExJdVlxSzNJUVFRaEtLZkNuL1ZwMEZiOVZGZC9UY1ZkNkJoWmsyQUVDWFI0R25EK1doMWg1OGs1V21DdUNuTXh0RFk2MGVCZjdkbFRvd1ZvbGlYVGUrWFJIZGdUTWFPb1dBT2ViK01aM0RwRHA1WDZNbFpHekViWkxFZGpFTWNpVlJ4SnZ2dklmelprN0hza3VvazVzUVFrYnFiQzF5RCtxOTZLTGtCa29TK0loT2JuZHVMdHBYcm9TdXFncU50OTBHYjNiMnlDZkFNTEF1WG96ZU9YT1F2WFp0M0J6MVdMRW00WWFMZ21tOC9mYW9mWDJ6Wm9XSzNPNmNITmpPT3cvV1JZdWlPc2dqT1V0TDBiRnNHYkkrK1FRQmpRYStqQXk0czdQaHpzdURxN2dZenVKaVNEeVZUUWdoNUV4QS8xb1RRZ2hKYURRTkt3cEd4RTZyUHJUOVhrTTZyc2pyd2V4MEI1eCtGcnVzUTEvelZiSWliaWpxaW51dXArYlVnb1VFRlNkQ3pVbGdHUWtjSTRFQjhLdjloU2pSdVRFNzNRR3oyZzhWSjJHcTBZWDVHV01yY2hOeXVtZzRkbkJiWWZuMGI0SmpWd09NeWRyZGpZZC8rRlA4OFprbk1lK2lDOEVsRzVwUENDSGtyQzl5SjQxaHNQZkZGNk4yMjZkT2hjU3lZKzVXRnJSYU5OOTRZOXpISFdWbDJQUFNTMk82UnJoQWFpcXFIM3dRcnNKQ0JFWVlKZE4yOWRYb3VPSUtDRnJ0U1pzUElZU1FVNCtLM0lRUVFoSVNSeEhKYlZRSitNK3B6ZmpsdnFLQlBRd2UzMStBTnhZZnhaWU9Bd0xTVUdFdVYrdkZYNnV6UXR2bnB6dXdKTHN2dEgxZW1nTk5UaFVPOUtTZzA2UEUzZVhCek8yQXlHQlB0dzY3ckhxOFZaK0JYSzBYMXhSMDQ0bjkrVENyL2REeUloUnM4cE9YSk1BbGNIRDRPVGdDSEZiazlPTDIwbzZSM3p3aEoxbEQxY0dQQzhwbmZJMWo4VHdZcHJ6ZmJzZlBmLzFiL09TUmh5bWJteEJDaHVFcUtocHpNYlhtZ1FkTzJueE9kMmZ5QW9yOWxaV2pPazVTcVVEZjN5T0VrRE1mRmJrSklZUWtRZDdOYzAyK0ZZdXliTmhoVFkyS0xmbkJ6bUlJVW5DOFVSbkF6RFFIOXZjRU8yb2FIR3E4WEpXTlE3MURuVEljSTJGaFZqOVdWV2VHOWlsWk1WVGs5b3NNbHErYkRrY2crQ3RMelltNG83UWRQQXUwdUpRUXBhRzV0YmlVc0tqOU9HcExBV3hqdit2ejArMUpqQ0xrMUdpc09yQ2hzT3k4aHhoZWVvVUJrMVhmMElnZi9md3gvTzd4WDJMcDRvVVRQVDFDQ0NHRUVFSUltVEQwL1ZaQ0NDRUpCVVQ1ZHBuQmd5WFpOcFNudXFMRzd1alNZMU83RVp2YWpkamZrNEpIcGpYSkZxNWNWWk9KSFdFeEpwZmw5cUpNTHorUG1odTZvSUtWVUc0WVd2WGVJN0E0YmdzV3lSc2RLdGx4MDAxT1pHbk9ncThRRXhLYjJIQmkzNGVTSU40bFFlb0ZnTzd1SGp6MHlFL3d4WmYvaGlDSWljOUFDQ0dFRUVJSUlXY2hLbklUUWdoSlNKQ1N6MlhVS1VUWm55dU1ibHhiMkIzYUZ4Q1pzTTV3Q1hlVXRrUEp5U05GTkp5OFdIZWhXZDVSdmI4MzJCbmU1RkxMOWkvSTZBZkxBQ204Z0V5TkQwVTZOOHBTWGFIL2VHYm92QndqeVI0TC91ZEdrYzZEYkkwWE9qNEFGcVBJYVNGa25EVlVIZnhZRktTdlFaS3FBR0F3dW1UajVpOG1lbXFFRUVJSUlZUVFNaUVvcm9RUVFraENmakg1SXJlQ0RldkNIaWdxMzFmUmluKzFtdUR3eTNNZUw4bXlvVFRWZzJhbnZDTmJIVkhrbnAzdWtHM3Y3MG5CclNWQW5WMSszSVVXTzJhbU9iSDVpdjFSODVJazRPS1BaaUl3RUxvNHplVEVYeTZ1U3ZxK0NEbWRVSFFKSVlRUVFnZ2hoQXloSWpjaGhKQ0V2S0w4aXovLzd0VERGV0J4dEM5NkZYcWVHZXArNWdjT1MxTUY4TTN5Tmp4ek9FODI5czZ5NEFLU1hNVDNpdmlJeFNLbm1aemdHVEcwV09XKzdoUUFRSjFERXhxajVrUlVHcDFvY1NyeFJhY2hhbDVPUHd1UE1GUms1eGdKYjBia2lVZTZMTGNYUm1WZzJER0VUQkN4NGNTK0R3dkxwOThGamwzTmdERU5ScGY4OFprbk1lK2lDOEZGL2grTEVFSUlJWVFRUXM1U1ZPUW1oQkNTa0NzZzc4RGUybW5BMWhpRlpBQmdaRTNmUThYcVdNWGkvVDA2VERORjUzcEhVbkVTS294dUhPb05GcmV0WGlWYVhVclUyb2ZpU2lxTlR2QXMwT3hTNGNtRCtRblB1YWRianozZCttSEhYR1N4VTVHYm5OWWFxZzUrWEZBKzQyc2NpK2ZCTU9XRDBTVS9lZVJoTEZ1eWFLS25Sd2doaEJCQ0NDR25CTFg0RUVJSVNjZ2VFVE15bXVPZlBaSWJ0ZitsNDFubzh5WjM3bWxHcDJ4N2ZZc0pOdC9RWjdVejA0S1BhL21UdC9pZWhoTk8ycmtJR1MrTlZRYzJpQUx6a0FTcEhRQUdvMHMrMzdSbG9xZEdDQ0dFRUVJSUlhY0VGYmtKSVlRazFPVlJ5TFpWbkFnMUo4anl0NGZ6MUtFODlIZ1ZVZnNkQVI0dlYyVW5kWTVwSm5tUk96SnFaR1phTUxkYkZURW5neklnaXo5UmN5TFNWSDdaR0IwZmdFWHRneW9pQ3p3eUc1eVEwNVRZY0dMZmg1SWczaVZCNmdXQXdlaVNMNzc4TndTQmZvNEpJWVFRUWdnaFp6Y3FjaE5DQ0Vtb002TEkvZHJDNDloNjVYNzhjSHBUd21PM2RCaXd0aWs5dEcxUis2RGpoeUpBM3FrM285V2xUSGllS1FaNXJFbVhaK2dZQmhMT0cramtqc3p6Zm14V0E4cFMzYUh0SmRsOWVIbkJDZG1ZQjZhMll0MktRMWljWlpQdFYzSHljeEZ5T211b092aXhLRWhmZ3lSVkFjQmdkTW5HelY5TTlOUUlJZVNjd2JyZFNZeEtnamlLRHloRkVUbnZ2QU50WGQzSm1jTXcxeUdFRUVKT041VEpUUWdoSktISUluU1d4cGZVY1QxZUJYNjV0MEMyNzN1VkxhaXlhZkRYNml3QVFFQmk4VXBWVnNKekZlcTgwQ2tFNUtkNE1jZHN4K3MxR1JDbFlBQjR1Y0dOWGgrUGY3VWFzYlVqZFFSM05qd0dWT1FtWjViR3FnTWJDaXBtUHN4Q2VvVUJremtZWGZKZnYvNEZsbDF5YWpLNkJVRkFVM01MK3UzMlUzSTljbTdxNk95YTZDbVFzNVJ4OTI1NGNuTGd5UTUrMDh6eTJXZklYTDgrOUhqbnBaZWk4OUpMa1ZKZERkN3BoRzNHak5DQ0pFd2dnT2svK0FINkt5dlJlK0dGc0ZkVVFFaEpHZFU4S24vNlU3aHpjbUN2cklTanBBVHUzRnlBSC83dGU5cjI3Y2o2NUJOa2ZmSUozSGw1c0UyZGl0NDVjK0F1TEJ6VkhHSkpxYWxCd2V1dm8rN2VlK0hKU3Z6NmJTelV6YzNJK3Vnak5ONXhCMFNWYWx5dlJRZ2g1TXhIUlc1Q0NDRUpWZGswb1QvcitBRDBpdVN5cW12c0d0bjJ3c3crWEpiYml3dk5kcnhSWjRGSENPWnh4NG95aWNRd3dQb1ZCME1SSXY5c1RBOWxjaCszYVhEdFo1V2grUkZ5RGhNYmorMWZXMWcrL1M1dzdPc01HRk4zZHc4ZS91RlA4VC9QUEluNUY4MEJ4NDB0WXorUlIzL3hhN3o5N2ovSDlScUVFREllMHJadFErRnJyOEZ2TU9ENEk0L0FuNTRPUmhTaDdPc0xqV0VHdXBpelB2d1Foc09INGJGWTBETjNMcXlMRjRQdjd3Zm44OEcwZHk5TWUvZENZaGhVUC9nZzdGT25qbmd1eXQ1ZXFLeFdHQThjQUFDNDgvSnc3Q2MvZ1JUbjMzREc2MFgyUDRmKzdkVTBOMFBWMlltZUJRdEc4VXpFcG1wclE4bWYvZ1NGdzRISlR6eUIrcnZ2aG0zbXpKTjIvbkI4WHg5Sy8vaEhLSHQ2b083cVF2VjN2NHVBSWZhaTU0UVFRZ2dvcm9RUVFrZ2k3Z0NMRnRkUTkweVp3VE9xODZRcUF2anB6R0M4aVVrVndMVUYzVWtmYS9OeDJOR2x4NXQxRnZ4Z1p6RldmakpOdHVna3dJVCt4Tk52TmtMUVVIWHdJeEhpamVIUkpiLzQ5Vyt4Y2ZQV2NiLzJtZy9YamZzMUNBa1RnSVMrSk1ZUk1xenNOV3RROU9xcndhSjJieTlLbjMwV25Nc0ZVU0gvSUY1VUtxRzBXcEY2NUFnQVFOM1ZCY3VHRFpCNEhwcldWdGxZUWF1Rm83eDh4SFBoSEE0d2dyeWhvT25tbStNV3VBRWc2NU5Qb09ycGtlMWovSDZvdWs3T3R4NDBUVTBvZi9wcEtCekJOVkE0andjbHp6K1BqSC85NjZTY1gwYVNVUExpaTFBTzNJKzJvUUZsVHo4TnZyLy81RitMRUVMSVdZTTZ1UWtoaEF4cmYwOEtwTEFpY3BuZU5leDRLVTdDeDZNekdtRldEeTM0ZUV0SkY5NnNzOENpOW1PTzJZNFBtOU5qSG5mTHhncFU5V3VUbnErR0U5QVg4ZXRObEdML21aQ3pXZVBSZzU5UFJIU0p4K3NOL1ZtVXNHdmNMa1FJQUREU0FVa1UxMHowTk1pWnIzdkJBcGkyYjRlNnN4TUFvR2x2UjhHcVZlaWZQbDAyVGxRb1lObXdBVXpZQzU2MnIzd0ZnbFlMZFV1TGJHelBuRG1RRWtTTXhLS01LRlk3eXNxR0xaYXJtNXVSK2RGSFVmc1pTVUxSSzYvZ3hFTVB3VlZVTk9KNWhBZ0NNdGV0aXlveU01TDAvOXU3OStpNHluci80NTg5TTVsTTd2ZGJreVp0MnFRdHBaWnpsQmFsRjJndDUzQXBGRzFCRk9RY1dNQlI0SWdnSERoZC92U29LUHJUS2xLUEtPaHlIUVN4Q0ZnVnF0eUtsVXQvaWhVYnVzaWx0NlROL2RaY0puT2YvZnNqelhUMlRPNHRKeVI1djlaaWRmYXo5MzZlWjdKV3lNNG56M3dmbFR6MWxCejkvV3E2OHNySjl4L0xNTlM4Y2FQbVAvcW9ITzdCUFZlU1dscFVzVzJiYXUrK2U5SWxZQUFBTXhzaE53QmdWSDlzc1g0MGRGbVdPL0xhRTRwZlVlUVBuMXBLbmUveUsyZ2FXbDNRb3czRjFvVjJKU2srL2R2aVpuMnNyRU1IVHFTTUdISXZ6dlNNR25MbnVnTDZTRjZQVnVUMTZVTzUvZW9MMkxWbHQvVmp3YjdRcVRsRnoyOUlJR3pFdFFFendGRHBrbitWM2ZaNGRPbVM3ZC85bGo2OGNvWHM5dmYyb3cvMTFXK2YrNTRPQUFCbmlEODdXd2Z2dUVPTEhuaEFDU2ZEM0t4OSs1UVFzNytBbzdkWGVhKytldXErckN4MXJsb2xTVW85ZE1oeTdZa1BmV2pjNDl2NysyVTZIQXE3WEVwc2JiV2M2LzdnQnlPdmJWNnZiTUdnZ3FtcDBza3lKZk4vK2xQWm9sWitCekl5bE5BenVKbTIzZXZWd2djZjFNSGJiOWRBZWZtNDUyT2RuRjFIYjdwSkxSZGZySklkTzVSZVhXMDVYYmhybHlTZDBhQzdiK2xTMWZ6bmYycmh0bTFLN0J6ODlGOVNVNVBtLytoSE92anYvejVtZlhJQXdPekRUd1lBd0loTVU5clRlaXJrTm1ScVQydW10aDBvMFVESWJnbVBKY2xsRDhzZkZSaG5Pb082cUxoYjJZbEIvYlloVzc2d1RiNlFUYjZ3VGQ2Z0lWL1lwa2RxaTFUZmI5MU1LSHJsK1BxaWJ2Mm13UnFBejAvMWFFUHhDYTBwNk5IaWpJR2gvWjRrU1NkODhjRzdKMnFlM2xCOHFEZGNHekJUMU5kVzdTcXQvTUFXdTAzL0xjT283TzNyMC8vNTZqZTA5WjY3dFA3Qy81M05LQUhnL1M2aHEwdGhsMHYxbi82MEZtN2ZMa2tLcEtVcEZMUGhZZEZ6ejhrV09QWEp0UGExYTJYM2VHU0VRa281ZkRqU0hreE9WditDQmVNZXYrU3BwNVR6NXBzeTdYYVpOdXR6U2ZIVFQ2djQ2YWRsQklNeVRGTURaV1dxM3JwVmtsVDYrT05LT240OGNtM0k1VkxOdmZkcTdpOStvWXlUOWJ3ZGJyY3F0MjFUL2ZYWHEvdmN5Zi90MFZ0U29vT2YvN3p5WDNwSnhiLzZsV1UxZStHdVhmSm5aNnRqN2RwSjl4L0xsNWVuMm52dVVjVzJiWEtkRFA3VHE2dFZ2SE9uR2ovKzhUTTJEZ0JnWmlEa0JnQ01hSGRMcGxvOHAzNjVXNWJsMWhmT1BxNHJYbDRhRjNDbk9FSTZLOE50YWEvdFRaNVFxWkVoMFN1cno4M3RrOHMrdURycHNybGQybFRhb1NXWm5oSHZEWm54cTdMZGdkRkQ3cDhkTEZTU1BhejlYZEVmZnpXVllLTzJDV2FHaHRyOXU4c3F6cm5UY0ppUEdqSUtoMHFYZlBOclg5YTZ0YXVuZW5vQU1PV1dmUFdya2RJWVF4TDYraUsxdDRkRUI5eVNWUHpyWDZ2NDE3L1dRRm1aYk1GVG0xLzc4L0lpSVhNMEl4eVd6ZStYM2VOUi80SUY4cFNWV2MrSFFuSDF1R1BISEZMMDdMUEsyYnZYMG5ic21tdmt6OG5SMGV1djE1S3ZmVTNPN3U3QlB2eCt6WC9rRWFWWFZhbnhZeDlUTUROempLL0lDQXhEYlJzMktKQ1JvWGsvK1lrbDZDN1pzVU45aXhmTFYxQXd1YjZIRWNqSzBzSGJieDljWVgreUhuaitDeS9veFBMbGNpOWNlTWJHQVFCTWY0VGNBSUJobWFiMDQ1b2lTOXZHdVozS2RRVjBlV21uZGh6Smk3Uzc3Q0hkLzhHalNyU0gxUnNZZVZPazhmS0ZUZ1hWaVhaVFh6cW5YaXZ6K3BUaERJMTZuMFlvUi9MdGN3OHJmSEoxZUtvanBKekVnTzc3UUlNazZSdjdTOVVmc092L3ZqUFhjcytjWkw5c1ZESEJ6Qkd1cjN2N3ViTEtaVGRFbHk2NTg1NnQvMnVsU3dCZ09qTEM0WEZkbDF4ZkgzZTg0SWMvSFBXZVk1LzRSRnpJUFY1Rk8zZXE2R1Naa0NHQnREUWxkblNvNkxlRFplb0h5c29pSWZlUW5MMTdsYmx2bjlvdXVraXRGMTJrc01zMXFmRzdWNnlRZldCQXBVODhFV216QlFJcWVmSkpIZnJjNXliVjUwajgrZms2Y3NzdHF0aTJUWVpweWpCTmxUNyt1Tjc5NGhjbEd6KzdBQUNEQ0xrQkFNUHloUXhkVUhoQzNYNkhPcndKeWs0TTZOSzVneHNoblovZm94MUhjalV2MWF1MWhUMjZlbjY3Q3BJQzZ2QW1TQnBmTW16SVZKSWpyQ1Q3NEMrUG5iNkV5TG5Zb1BxaW1IcmVZODA3MXJsNS9YRnRtK2QxU0pMV0ZQVG9pcGVYeG8yNTVlUjVZQ2FoZEFrQXZEKzU1ODlYT0NGQlJqaXMzTmRlaTdUM1ZWYXFmOEdDd1JYZ3dhRHNicmR5OXU2TkM5VjFjdVg1VU1BOUdydmZyNkxmL1U1NXUzZXJhK1ZLZGE1YUpVOUp5WVRuM0hIQkJVbytka3k1Zi9wVHBDM2p3QUdsdmZ1dStwWXNtWEIvbytsZnRFaHQ2OWFwNE9XWEpVbEpqWTNLZXVzdGRhOVljVWJIQVFCTVg0VGNBSUJodVJ5bS9tMXhzMjZzYk5HT0kzbHkyRXdsMmdjL2tyb2l0MDkvdXVUdlNuWllWemM1YktZK2Q5WnhKWjhNcndmL0RVWCtUWElNdGlVN3duTFpUOTM3cDlZTTNmSC9UdFd0UEowYTJRRnpZdmZtSndWMFFWR1BYbWpNa2s3Vys3NStZYXMybG5aTmVnN0EreG1sU3dBZ1h2Yy8vcU5rR0FvbkpTbnNjQ2gzejU2NFRTY2x5VHo1NS95K3hZdmxuajlmdGtCQVNRME5TcXV0UGEzeE95NjRRSktVL2NZYmxwQzc1ZUtMMWJkMHFTUXBvYk5UNVQvKzhXbU5FODNoZGl2L2xWZVUvOG9yYXI3c01qVmZmdm1FKzNDWGwxdENia2txK3UxdnozaklMVWt0R3pjcTU0MDM1UEFNbHEzTGYrVVZRbTRBUUFRaE53QmdWQWsyVTU5YTBHWnBjOXBOT1JWZnJ6clRHZFNuRjdiRnRZOWxkVUdQL25yNXZ0T2E1NUNQNVBkT3VLOVBscmVwTW4xQXF3cDZWWkUrY3IxdllJYWdkQWtBeERoMjNYV1NKSnZYcTdLZi9XellnRnRSbjFkTHJxL1g4WTkvWEo2eU1oWHQzR2tKdWR2V3IxZmIrdldSNDRJWFgxVGU3dDJSNDhNMzM2eEFSb1lDMmRseC9hZS84NDdsdVBTeHgyUW1KTWpWMnFwZ1VsSWs0QjNpTGl0VFFtK3Y3Rjd2cU84djVIU3FjY3NXRmUzY0tWZDdlNlRkbE5SOCtlVnF1ZlRTVWU4ZlNmNUxMOFcxcFI0OHFOUzZPdlZYVkV5cXo1R0VrcFBWc1hhdENuLy9lMGxTeXVIRFNteHJreTgvLzR5T0F3Q1luZ2k1QVFDejNySXN0NVpsdWNkeEpUQnpVTG9FQUt4U2EycFUrdk9meTlYYUdta0xKeVFNdS9HajNlUFJ3Z2NmVk4xZGR5bm45ZGN0NTBMSnlmTG41a2FPWXplUzlKU1Z5WmVYcDFpRzM2K01xaXBMVzJMWHFVK1d4ZllUdHRzMVVGWW0yV3l5K2YyeStYeW4vZzBFVkhQZmZYRmpaRlJWV1VMdVk1LzZsRHJXcmgzeGF6S2E5SGZlVVZKajQ3RG44di93aHpNZWNrdFMxNG9Wa1pCYmtsS3Jxd201QVFBU0lUY0FBTURzUmVrU0FKQmNUVTBxL1AzdmxiMTNyNlU5NUhTcWVlTkdsVHo5OUxEM0pmVDM2NnovK3EvNC9scGFMTWVPM3Q3SWExT1NQeU5qMlA0eTl1K1gzZWNiOXB3dk8xdTE5OXlqQmR1M0svbjRjVW1TTFJSUzNwNDl3MTRmY2pybGFteTB6TVdmbTZ1MDZtckxkWk1OdUNXcElDcHNqcFZSVmZXZXJMTDJscFFvbUpJaWgzdHdjVUpLUTRNNnorZ0lBSURwaXMraUFnQUF6RjdoK3JxM256TkQ0UnRNbWQyU05GUzY1TFUzOWlvVUNvL2RBd0JNVXphUFIrWGJ0K3VzTDM4NUx1QU9wS2ZyOEdjK28wQk1JTjEweFJYeXpKa3phcit1a3lIMEVHZm5xUmcya0pFaDAra2M5cjc4VjE2SnZBNjVYSlp4d2k2WHpJUUVOVzdlck03enpoczZsNDA2QUFBUTRVbEVRVlR6dllVVEU1WDV0NytwL0VjL2l2eVg4OFliQ2lVbVJxN3hEck9hZkx6UzMza25yZzU1eU9XS3ZEWk1VN2xSSlZyT3BPaXZpK1BFK0RjbkJ3RE1iSVRjQUFBQXMxeDliZFd1Y01qY0l0T3NsYVNoMGlXdjdubHQ3SnNCWUpvS0p5V3Avc1liMVhiaGhaYWRSZ1pLUzFWOTMzMUtPWHBVODMvNjA3ajdEdDE2cTRJcEtTUDI2MnB0bFJHMUl0dlowUkY1N1Nzb0dQYWU3RGZmVk9yQmc1SGpRRnBhWkxXeUpDVTFOZWtEZDkybEJkdTNxL1A4OHkzMzlwZVg2OFR5NVpZNWhSTVRMYUd6VG9iUTBRRzdtWkF3NG5zWWxXbHF6clBQV3VkUVVSRzNLanpuelRkbDgvc25OOFlvd2tsSmtkZGoxU0lIQU13ZWhOd0FBQUJRUSszKzNlR1FjYWNwczBXU2hrcVh2UExIUDAzMTFBRGdQUk5LU3RMeGE2NVJ3L1hYeTdUWjFITHh4YXE1OTE0RmNuS1VjdVJJM1BYdWVmUGt6OHZUNFZ0dUdiRlBJeHhXOHJGamtpUjdmNzlsczBoZllXSGM5U2wxZFNwOTdERkxtNnU5WFFrOVBjUDNId3hhamxzdXUweUhiNzFWbnVMaVNGdlk2VlE0YXRXMmhrSnV1ejF5SFAxNklyTGZmRFB5L29aMHJGcWxqbFdyTEg4c2NBd01LT2UxOStDUHBlYXBVVXdia1FZQVlCQS9FUUFBQUNCS2x3Q1lyVnd0TFhMMDlxcHR3d1o1OC9PVnVXK2ZNdDk2UzZrMU5aYnJXaTY2U0hhdlY1bC8vYXVTR3hvczUveVptWmJOSkZNUEhaSk9yc0NPNWhrbTVQYmw1MXVDMjdFWU1kZk8yYmxUQ3g5OFVFa3haVkpNaDNVTHJwRExaUTJGSnhFUU8vcjdWZkxVVTVZMmYzYTJ1czg5Vjc2Q0F2VXVYV281bC8vQ0N6TE84R3J1NkJybnNVRStBR0QyWXVOSkFBQUFSTlRYVnUwcXJmekFGcnROL3kzRHFCd3FYYkwxbnJ1MC9zSTFVejA5QURqakVwdWJWUnhUZm1NNGhTKzhNT0s1OXZYcmxYYmdnQkxiMnlWSmFlKytxOVovK2ljbDE5ZGJydk9VbHNiZEc4ekkwSWtQZmxEWmYvNXpwQzNzZEVxbUtWc2dJRW55WjJXcGFkTW0rWE56Wll2Wm5ESjJqQWpEc0J6R2h0NlRVYkpqaDZXTWlpUzFYSEpKcE8rMkRSdVVjZUJBNUZ4aVY1Y0tYbnhSTFpkZWV0cGpTNUlSQ2xuK2NIQ21ON1lFQUV4ZnJPUUdBQUNBQmFWTEFHRDhEdDl5aTlyV3JkTkFlWG1rTGJXbVJuYTNXMm5WMVpFMjAyYlR3Tnk1dy9iUnRtNmRlczg2Uy9YWFhhZDM3cjlmYnovMGtBYWlBdkZnZXJxNlB2eGg5VmRVdk1mdlptUlpmL2xMM0FhZG5xSWlTNDN3dnJQT3NzeGJrZ3FmZno1dU04N0pTamwwS0JMOEsyWVRTZ0RBN0ViSURRQUFnRmlVTGdHQWNRZ2xKcXBuMlRLWkNRbnFXYllzMG00TGhWVHc0b3VXa0h0ZzNqekxwb25SQnNyTGRmQ09POVM1ZXJYOGVYbHhxN0F0WXNxVjlKeDl0dHBYcjFZZ0krTk12S1ZoSmJhMHhOVU5OeVVkdS9iYXVOcmV6UnMzV281dGdZRG1QL3BvM0FyMHljaCs0dzNMY2QrU0phZmRKd0JnWmlEa0JnQUF3TERxYTZ0MmhVUG1GcGxtclNRTmxTNTVkYzk3c0pFWUFFd1JkMFdGYXU2K1crOXUzYW9EWC9tS2VtT0MwNk0zM0tDcUJ4NVExUU1QcU9HVG43U2NPM0hPT1RLZHpzRis1cytYTHljbmNxN3crZWN0cTQ1N1l1cFZUNFNqdDFkem4zaENTNzcwSmVXOC9ycmxYUHU2ZFRwMjNYWHlGaFJNdXYvUjJBY0dWUDd3dzdKN3ZaYjJqclZyaDExWjNyTjh1Zm9YTExDMEpUVTFhZjdERDBzeG0yWk9oTE9yeTFMU3hUMXZuZ0xaMlpQdUR3QXdzeEJ5QXdBQVlFU1VMZ0V3MHdWVFUrV3VxSkNuckV3Mm4wOXA3NzRiT1JkSVQxZi9nZ1VLWkdjcmtKV2xuSmlWeEIwWFhuanF3R1pUeDlxMUk0N1R2WExsbUhNeEFnRWxIem1pM0ZkZmxiT3pNOUx1N081VzNxdXZLcW01T1c0bGQva1BmNmpsdDkybTFMcTY4YjdsY1ROOFBpM1l2ajErQTgzaVloM2ZzbVhFKzQ1ZmZiWE1tTlhvR1FjT2FQNGpqOGlJQ3Y0bm92aFh2NUl0S2lSdmovN2FBd0JtUFRhZUJBQUF3R2pDOVhWdlAxZFd1ZXdHMlcyUEd6S3loa3FYYlAvdXQvVGhsU3RrdDdOdUFzQU1ZSnFhKytTVGlvNW1FM3A3ZGZiV3JmSm5aY21YbDZlVW8wY2o1L29xSytXT3FzTXRTUjJyVjZ2d3VlZGtqeW5OMGJ0NDhZaWJKS1pWVnl2dnBaZmthbTFWWW51N2pQREVTa0xaSmhrYWo5bXYzNi81RHorczFJTUhMZTBobDB0SGJyNDVzb0o5T0FQejVxbDkzVHJsdi95eXBUM3JiMytUNDZHSGRQaW1teFJLU3h2M1hMTDI3bFhXVzI5RmpuM1oyZXBlc1dKQzd3Y0FNTFB4R3drQUFBREdST2tTQUROZGFsMmRraG9iaHozbjdPNVdXbTJ0cGMxYldDamJ3SUNsTFpTU291NFBmU2p1L3RGV0hYdm16RkZhVFkxY3JhMmpCdHltM1M1M2VibDhoWVhqZURlU1FpSExvYzN2SDk5OWtoejkvYXI0em5lVWNlQ0FkUTQybTQ3Y2NvdThSVVZqOXRGNDVaWHlsSlRFdGFkVlYydkovZmNyNWZEaGNjMGwrZkJobGNYVUF6OSt6VFZ4dGNBQkFMTWJJVGNBQUFER2hkSWxBR2F5L3NwSzdmL3VkMVg3aFMrbytaSkwxRjllTHRNMjhxL01lWHYyYU5tOTk2cm9ONytSM2VPUkpHWDgvZStXdXRGRDV1emNLWHRmMzdEOUJOUFR4eXk5NFMwbzBQN3ZmRWMxOTk0YlZ3ZTc4N3p6MUhURkZaWjY0SkpreElUY3NUVzFSNUo4K0xBV2ZmM3JTamx5Sk83Y3NVOStVcjNqckMxdU9wMDY5Tm5QRHJzaHByT3JTNVhmL0thS2YvbkxVVGVrVEtxdjE4THQyeTJyMWJ0V3JGRFA4dVhqbWdNQVlQWWc1QVlBQU1CNGhldnIzbjdPRElWdk1HVjJTOUpRNlpMWDN0aXJVR2hpSDdFSGdQY2IwMjVYZjJXbG1qZHRVdTI5OStyUXJiY3E3Qmk1eXFmZDYxWGg4OC9MMmQ2dU9jODhvL0lmL0dEWThpRkpUVTFhOU1BRFNteHVIcmFmamxXck5GUnAyejF2bm81djNpelBuRG1XZVlXU2s0ZTl0M3ZGQ3JWY2VxbjhNU0czUFdibHRtMk1rTnNJQmxYNDNITmE5SzF2S2JHakkrNzg4YXV1VXNlYU5hUDJFY3VmbTZ1Nk8rNVFNQ1VsZmp6VFZNSExMMnZwMXEzSy9lTWY0MnFOcDliVXFITGJOam42K3lOdEEzUG5xdUc2NnlZMEJ3REE3RUJOYmdBQUFFeElmVzNWcnRLS1pWZlo3YllmeURBcWgwcVhiTDNuenFtZUdnQ2NOaU1ZVkhwVmxmTDI3RkY2VExrT3o1dzVjcGVYSy92UGY0NlUvL0FVRjJ2ZVQzNHl1Q2xrRkg5R2hwdzlQWkZqVjN1N0ZuLzk2MnErNGdxMVhYaWhGRlZ1dzUrZnI2TTMzaWozd29XUnNEcHIzejdMbkNLdngxbXpPemJVamcyOW8yVys5WmFLbjNsbTJIQmJrbzV2M3F5MmozNTBYT1BHOGhZWHErNnV1N1R3ZTk5VFFtOXYzSGxIZi8vZ0pwVlJHMVhtN2Q2dGtsLyswdkplZmJtNU92VFp6eXFjbURpcGVRQUFaalpDYmdBQUFFeFlRMTNWSzZVVnkrK3lPY3hIRFJrRmc2Vkx2akxWMHdLQVNYR2NPS0gwNm1xbDc5K3ZqQU1ISXVWSG92VXNYYXFqTjk2b1VHcXFHamR2MXNMdmZVOHBSNDhxK2RpeHVHdjd5OHQxNlBiYlZmaTczNmtnYXZORnU4K25raDA3bExObmo5by8rbEYxcmx3cDgyUm8yNzF5cGFXUDZISWpscEE3cGd6Snd1OS9YNTdpWWpuYjJ5M3RKLzdoSDVSeTZGQWthSGMxTlNteHJTMXkzb3dLbFUySFk5Z0EyclRaMUhEdHRlcGN0V3JFcjkxNGVFcEtWUHNmLzZFRjMvKytYSzJ0cC9xWFZQOHYvNkt1ODg2elhHL3orU3dCdHpjL1gzVjMzcWxBZHZacHpRTUFNSE1SY2dNQUFHQXl3ZzExZi85ZFdlV3lmNVhkOXJnaEk2dXpzMnVxNXdRQUU1SlNWNmZTeHg5WFVsUFRpTmNFMHRMVWRPV1ZrYUEzdGFaR3hjODhvNVNqUitPdU5TVzFyVit2cHMyYlpkcnRhcnpxS3RuQ1llWHQzbTI1THFtbFJYT2VmVmJlb3FLNEd0dERqS2l5Sjdib2tEdW1IRXJZYm8vYk1OTzAyZVF0TGxiajVzMWE5TUFEc2c5VDl6cVFsUlY1M1hQT09UcDAyMjFhOE5CRGtYSXJZYWRUUjI2NjZZelZ2L2JsNWFubXZ2czA3NUZISWh0YWRxNWVIUmR3UzFMclAvK3pYTTNOeW5uelRmVXRXcVFqTjkrc1lGcmFHWmtIQUdCbW9pWTNBQUFBSnEyK3RtcFhPQmkrU2xMdFZNOEZBQ2JLWFZHaGhrOTlhdGpORVFOcGFXcmN0RWtIN3IvZnNwTFpYVjZ1dmtXTFpNWmM3NWt6UjNWMzM2M0dxNitXT1ZTS3hEQjA3SnByZEh6TEZzc21sdjZzckdFM2tZd1dYZHM3ZXZWMmJCbVN4cGkrSmFuei9QT2xrNlZDam4vaUUzRjltM2E3MmkrNHdOTFd0M2l4amw5MWxTVEpsNTJ0bW52dU9lTWJQSWFTazNYbzl0dlZ1R21UUW9tSmF0cTBhY1JyRzY2OVZzZXV2bnF3cGpjQk53QmdES3prQmdBQXdHazVWYnBFanhneUNxZDZQZ0F3RWU2S0N0WGRlYWNXZmVNYnNudTljcGVYcTMzMWFuV3ZXQ0V6SVNIdWVqTWhRVTBmKzVoOHVia3ErL25QRlV4TlZmTmxsNmw5elJwcGhFMHEyelpza0h2QkFwWCt6Ly9JMmRtcGc1LzduSHdGQmFQT3l4YTEranA2OVhic3FteGZmcjVPTEYrdWxLTkgxYnQwcVRwWHJaSzd2RHh5dnZNakgxSGU3dDFLT241Y0EzUG5xbmZwVW5XZGY3NThlWGx4WTNhc1dTTlhjN05hTHJ0TXdkVFVNYjV5azJTenFmV1NTOVIxL3Ztamh0ZG1Rb0xhMTY5L2IrWUFBSmh4Q0xrQkFBQnd1b1pLbDl3Z3UrMXhtVWE2REhQL1ZFOEtBTWJMVzFTa3c1LzVqUHlabWZJVkZZM3JuczQxYXhSMnVkUno5dGtLSnllUGViMjd2RnpWWC95aWtob2E1SjB6Wjh6cnE3Nzk3V0hiMnpac1VOdUdEWmEydmtXTGhnM2twY0hWNUlkdXUwMmg1R1NGbmM3UkJ6V01ZVmQrdnhlR1d6MFBBTUJrRVhJREFBRGdqS2l2cmRwVnVtanBScnNTUGhJSUIvNDQxZk1CZ0lub1c3Smt3dmQwcjFneG9ldE51MTBEOCtkUGVKd3greDBwNEQ0cGtKbDV4c2NFQU9EOWhKQWJBQUFBWjB4RHpZSFhKYjArMWZNQUFBQUFNSHV3OFNRQUFBQUFBQUFBWU5vaTVBWUFBQUFBQUFBQVRGdUUzQUFBQUFBQUFBQ0FhWXVRR3dBQUFBQUFBQUF3YlJGeUF3QUFBQUFBQUFDbUxVSnVBTk9XYVlZSEpBVWx5Uk15RkF4UDlZd0FqQ1JrRG42ZlNwSnBLblR5K3hjQU1BMUVQM01aUHA4VUNrMzFsQUNNSkJ3ZS9EN2xtUXZBTEVQSURXRGFzcGxHaTB6VEkwbnRuZ1I1US93dkRYaS9Db1FOdFhzU2hnNzlOdE5vbWRvWkFRREdLL3FaeTk3VEk4TWZtT29wQVJpQkVRekszdE16ZE1nekY0QlpnMFFJd0xRVk1zUE5NalFnU2Z1N2s5WGxjMHoxbEFDTW9NOXYxLzZ1WkVtU0lmbERacmg1cXVjRUFCaWY2R2V1eENQMXN2ZjFUZldVQUl6QUdQQW84Y2pSd2RjOGN3R1lSUWk1QVV4YllVOTRuMmthclpKMHFOZWxiN3c5Uis2QVRhR3daSnBUUFRzQXBpbUZ3cEk3YU5PWDl4WHJVSjlyc0YxbVY5Z1QzamZWOHdNQWpFLzBNNWV6cVZuWlQreVE0ZldLaHk3Z2ZjSTBwVkJJaHRlcm5NZWVrTE5wY1BFMnoxd0FaaE5qcWljQUFLZWpkTkVITnRzTTI1T0dJYnNrbGFkNWRXbnBDZVVtQnBUazRKY3VZQ3A1UW9ZNnZBbjZ3N0VNMWZZbURUVUhUVFA4NmFQViszOHh0Yk1EQUV4RTdET1h2NmhRN3BYbktwU1JMdFBwbk9ycEFiT2E0ZmZMM3RPamxML3NrN094YWFpWlp5NEFzd29oTjREcHpqRnYwZkluREp1eFphb25BbUJzcG1rK2M3VDY3MWNQYldBR0FKZzJlT1lDcGhHZXVRRE1OdmFwbmdBQW5LYXd3OGo4dlRQSmtTVkRDdzFUaGd4RHBtbktNQXora0FkTUlkTTB3NFpoaEdTYVFjbHdtNlorR25RSFA5L2IyKzZlNnJrQkFDYU1aeTdnZllwbkxnQmdKVGVBR2FTNDRweHpFaFJlSXB2eURWUDVwdDJXUE5WekFtWTFNK3lScVZZWmFnc0h6TnFHUTFWL25lb3BBUUJPSDg5Y3dQc016MXd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dCay94OG9XaUF0WnN5NzBBQUFBQUJKUlU1RXJrSmdnZz09IiwKCSJUaGVtZSIgOiAiIiwKCSJUeXBlIiA6ICJmbG93IiwKCSJVc2VySWQiIDogIjMzNjMzMDQ4OCIsCgkiVmVyc2lvbiIgOiAiNzQiCn0K"/>
    </extobj>
    <extobj name="ECB019B1-382A-4266-B25C-5B523AA43C14-2">
      <extobjdata type="ECB019B1-382A-4266-B25C-5B523AA43C14" data="ewoJIkZpbGVJZCIgOiAiNTY3OTMwNzczNTIyIiwKCSJHcm91cElkIiA6ICI0NzYyMDIxNzUiLAoJIkltYWdlIiA6ICJpVkJPUncwS0dnb0FBQUFOU1VoRVVnQUFCbTBBQUFRRkNBSUFBQURjeHh0bUFBQUFBWE5TUjBJQXJzNGM2UUFBSUFCSlJFRlVlSnpzM1hkNEZsWCtOK0JKSlFtZDBBUkNGNlNEQ21KRjdLTGlDbFpzYTBGZGRWKzcyTjFkRzY3WXUydkR2dXFLNjgvRjNyQmhRVkZVeEE0Q2lrQWd0Q1NROHY3eDZNTkRFbkpDVElqQWZWOWVlODA1YytiTWQxaUNGeDluemtrcUxTMk5BQUFBQUlCS0pkZDFBUUFBQUFDd0FaQ2pBUUFBQUVDWUhBMEFBQUFBd3VSb0FBQUFBQkFtUndNQUFBQ0FNRGthQUFBQUFJVEowUUFBQUFBZ1RJNEdBQUFBQUdGeU5BQUFBQUFJazZNQkFBQUFRSmdjRFFBQUFBREM1R2dBQUFBQUVDWkhBd0FBQUlBd09Sb0FBQUFBaE1uUkFBQUFBQ0JNamdZQUFBQUFZWEkwQUFBQUFBaVRvd0VBQUFCQW1Cd05BQUFBQU1Ma2FBQUFBQUFRSmtjREFBQUFnREE1R2dBQUFBQ0V5ZEVBQUFBQUlFeU9CZ0FBQUFCaGNqUUFBQUFBQ0pPakFRQUFBRUNZSEEwQUFBQUF3dVJvQUFBQUFCQW1Sd01BQUFDQU1Ea2FBQUFBQUlUSjBRQUFBQUFnVEk0R0FBQUFBR0Z5TkFBQUFBQUlrNk1CQUFBQVFKZ2NEUUFBQUFEQzVHZ0FBQUFBRUNaSEF3QUFBSUF3T1JvQUFBQUFoTW5SQUFBQUFDQk1qZ1lBQUFBQVlYSTBBQUFBQUFpVG93RUFBQUJBbUJ3TkFBQUFBTUxrYUFBQUFBQVFKa2NEQUFBQWdEQTVHZ0FBQUFDRXlkRUFBQUFBSUV5T0JnQUFBQUJoY2pRQUFBQUFDSk9qQVFBQUFFQ1lIQTBBQUFBQXd1Um9BQUFBQUJBbVJ3TUFBQUNBTURrYUFBQUFBSVRKMFFBQUFBQWdUSTRHQUFBQUFHRnlOQUFBQUFBSWs2TUJBQUFBUUpnY0RRQUFBQURDNUdnQUFBQUFFQ1pIQXdBQUFJQXdPUm9BQUFBQWhNblJBQUFBQUNCTWpnWUFBQUFBWVhJMEFBQUFBQWlUb3dFQUFBQkFtQndOQUFBQUFNTGthQUFBQUFBUUprY0RBQUFBZ0RBNUdnQUFBQUNFeWRFQUFBQUFJRXlPQmdBQUFBQmhjalFBQUFBQUNKT2pBUUFBQUVDWUhBMEFBQUFBd3VSb0FBQUFBQkFtUndNQUFBQ0FNRGthQUFBQUFJVEowUUFBQUFBZ1RJNEdBQUFBQUdGeU5BQUFBQUFJazZNQkFBQUFRSmdjRFFBQUFBREM1R2dBQUFBQUVDWkhBd0FBQUlBd09Sb0FBQUFBaE1uUkFBQUFBQ0JNamdZQUFBQUFZWEkwQUFBQUFBaVRvd0VBQUFCQW1Cd05BQUFBQU1Ma2FBQUFBQUFRSmtjREFBQUFnREE1R2dBQUFBQ0V5ZEVBQUFBQUlFeU9CZ0FBQUFCaGNqUUFBQUFBQ0pPakFRQUFBRUNZSEEwQUFBQUF3dVJvQUFBQUFCQW1Sd01BQUFDQU1Ea2FBQUFBQUlUSjBRQUFBQUFnVEk0R0FBQUFBR0Z5TkFBQUFBQUlrNk1CQUFBQVFKZ2NEUUFBQUFEQzVHZ0FBQUFBRUNaSEF3QUFBSUF3T1JvQUFBQUFoTW5SQUFBQUFDQk1qZ1lBQUFBQVlYSTBBQUFBQUFpVG93RUFBQUJBbUJ3TkFBQUFBTUxrYUFBQUFBQVFKa2NEQUFBQWdEQTVHZ0FBQUFDRXlkRUFBQUFBSUV5T0JnQUFBQUJoY2pRQUFBQUFDSk9qQVFBQUFFQ1lIQTBBQUFBQXd1Um9BQUFBQUJBbVJ3TUFBQUNBTURrYUFBQUFBSVRKMFFBQUFBQWdUSTRHQUFBQUFHRnlOQUFBQUFBSWs2TUJBQUFBUUpnY0RRQUFBQURDNUdnQUFBQUFFQ1pIQXdBQUFJQXdPUm9BQUFBQWhNblJBQUFBQUNCTWpnWUFBQUFBWVhJMEFBQUFBQWlUb3dFQUFBQkFtQndOQUFBQUFNTGthQUFBQUFBUUprY0RBQUFBZ0RBNUdnQUFBQUNFeWRFQUFBQUFJRXlPQmdBQUFBQmhjalFBQUFBQUNKT2pBUUFBQUVDWUhBMEFBQUFBd3VSb0FBQUFBQkFtUndNQUFBQ0FNRGthQUFBQUFJVEowUUFBQUFBZ1RJNEdBQUFBQUdGeU5BQUFBQUFJazZNQkFBQUFRSmdjRFFBQUFBREM1R2dBQUFBQUVDWkhBd0FBQUlBd09Sb0FBQUFBaE1uUkFBQUFBQ0JNamdZQUFBQUFZWEkwQUFBQUFBaVRvd0VBQUFCQW1Cd05BQUFBQU1Ma2FBQUFBQUFRSmtjREFBQUFnREE1R2dBQUFBQ0V5ZEVBQUFBQUlFeU9CZ0FBQUFCaGNqUUFBQUFBQ0pPakFRQUFBRUNZSEEwQUFBQUF3dVJvQUFBQUFCQW1Sd01BQUFDQU1Ea2FBQUFBQUlUSjBRQUFBQUFnVEk0R0FBQUFBR0Z5TkFBQUFBQUlrNk1CQUFBQVFKZ2NEUUFBQUFEQzVHZ0FBQUFBRUNaSEF3QUFBSUF3T1JvQUFBQUFoTW5SQUFBQUFDQk1qZ1lBQUFBQVlYSTBBQUFBQUFpVG93RUFBQUJBbUJ3TkFBQUFBTUxrYUFBQUFBQVFKa2NEQUFBQWdEQTVHZ0FBQUFDRXlkRUFBQUFBSUV5T0JnQUFBQUJoY2pRQUFBQUFDSk9qQVFBQUFFQ1lIQTBBQUFBQXd1Um9BQUFBQUJBbVJ3TUFBQUNBTURrYUFBQUFBSVRKMFFBQUFBQWdUSTRHQUFBQUFHRnlOQUFBQUFBSWs2TUJBQUFBUUpnY0RRQUFBQURDNUdnQUFBQUFFQ1pIQXdBQUFJQXdPUm9BQUFBQWhNblJBQUFBQUNCTWpnWUFBQUFBWVhJMEFBQUFBQWlUb3dFQUFBQkFtQndOQUFBQUFNTGthQUFBQUFBUUprY0RBQUFBZ0RBNUdnQUFBQUNFeWRFQUFBQUFJRXlPQmdBQUFBQmhjalFBQUFBQUNKT2pBUUFBQUVDWUhBMEFBQUFBd3VSb0FBQUFBQkFtUndNQUFBQ0FNRGthQUFBQUFJVEowUUFBQUFBZ1RJNEdBQUFBQUdGeU5BQUFBQUFJazZNQkFBQUFRSmdjRFFBQUFBREM1R2dBQUFBQUVDWkhBd0FBQUlBd09Sb0FBQUFBaE1uUkFBQUFBQ0JNamdZQUFBQUFZWEkwQUFBQUFBaVRvd0VBQUFCQW1Cd05BQUFBQU1Ma2FBQUFBQUFRSmtjREFBQUFnREE1R2dBQUFBQ0V5ZEVBQUFBQUlFeU9CZ0FBQUFCaGNqUUFBQUFBQ0pPakFRQUFBRUNZSEEwQUFBQUF3dVJvQUFBQUFCQW1Sd01BQUFDQU1Ea2FBQUFBQUlUSjBRQUFBQUFnVEk0R0FBQUFBR0Z5TkFBQUFBQUlrNk1CQUFBQVFKZ2NEUUFBQUFEQzVHZ0FBQUFBRUNaSEF3QUFBSUF3T1JvQUFBQUFoTW5SQUFBQUFDQk1qZ1lBQUFBQVlYSTBBQUFBQUFpVG93RUFBQUJBbUJ3TkFBQUFBTUxrYUFBQUFBQVFKa2NEQUFBQWdEQTVHZ0FBQUFDRXlkRUFBQUFBSUV5T0JnQUFBQUJoY2pRQUFBQUFDSk9qQVFBQUFFQ1lIQTBBQUFBQXd1Um9BQUFBQUJBbVJ3TUFBQUNBTURrYUFBQUFBSVRKMFFBQUFBQWdUSTRHQUFBQUFHRnlOQUFBQUFBSWs2TUJBQUFBUUpnY0RRQUFBQURDNUdnQUFBQUFFQ1pIQXdBQUFJQXdPUm9BQUFBQWhNblJBQUFBQUNCTWpnWUFBQUFBWVhJMEFBQUFBQWlUb3dFQUFBQkFtQndOQUFBQUFNTGthQUFBQUFBUUprY0RBQUFBZ0RBNUdnQUFBQUNFeWRFQUFBQUFJRXlPQmdBQUFBQmhjalFBQUFBQUNKT2pBUUFBQUVDWUhBMEFBQUFBd3VSb0FBQUFBQkFtUndNQUFBQ0FNRGthQUFBQUFJVEowUUFBQUFBZ1RJNEdBQUFBQUdGeU5BQUFBQUFJazZNQkFBQUFRSmdjRFFBQUFBREM1R2dBQUFBQUVDWkhBd0FBQUlBd09Sb0FBQUFBaE1uUkFBQUFBQ0JNamdZQUFBQUFZWEkwQUFBQUFBaVRvd0VBQUFCQW1Cd05BQUFBQU1Ma2FBQUFBQUFRSmtjREFBQUFnREE1R2dBQUFBQ0V5ZEVBQUFBQUlFeU9CZ0FBQUFCaGNqUUFBQUFBQ0pPakFRQUFBRUNZSEEwQUFBQUF3dVJvQUFBQUFCQW1Sd01BQUFDQU1Ea2FBQUFBQUlUSjBRQUFBQUFnVEk0R0FBQUFBR0Z5TkFBQUFBQUlrNk1CQUFBQVFKZ2NEUUFBQUFEQzVHZ0FBQUFBRUpaYTF3VUFmemlyVmhaKytmbDdzMzZZWHBpL3ZLNXJnVnFYbEp6Y3FIRjJyNzQ3dEc3YnFhNXJBUUFBL3RDU1NrdEw2N29HNEkvbDB5bXZmelBqbzdxdUF0YXJwS1RrSWJzZjJxeDU2N291QkFBQStPUHlYU2RRMXF3ZnB0ZDFDYkMrbFphVy9EejN1N3F1QWdBQStFT1Rvd0ZsclN6TXIrc1NvQTRVRnZpUUdRQUFxSXdjRFFBQUFBREM1R2dBQUFBQUVHYS9UaUJzbjcySDFuVUpVTU5tenByNzJlY3o2cm9LQUFCZ1ErSjlOQUFBQUFBSWs2TUJBQUFBUUpnY0RRQUFBQURDNUdnQUFBQUFFQ1pIQXdBQUFJQXdPUm9BQUFBQWhNblJBQUFBQUNCTWpnWUFBQUFBWVhJMEFBQUFBQWlUb3dFQUFBQkFtQndOQUFBQUFNTGthQUFBQUFBUUprY0RBQUFBZ0RBNUdnQUFBQUNFeWRFQUFBQUFJRXlPQmdBQUFBQmhjalFBQUFBQUNKT2pBUUFBQUVDWUhBMEFBQUFBd3VSb0FBQUFBQkFtUndNQUFBQ0FNRGthQUFBQUFJVEowUUFBQUFBZ1RJNEdBQUFBQUdGeU5BQUFBQUFJazZNQkFBQUFRSmdjRFFBQUFBREM1R2dBQUFBQUVKWmExd1VBckZaVVZKVFlURTNkNFArTVdyQncwZkxsK2ZGbSs1ek5rcEtTNnJRaUFBQUFxbW1EL3pzcThNZlhxdU5PUmNYRjhlYTA5NTl1czFtTENrYzJhRGtvc2ZuRDlCZGJ0MnBlbFZ0OE9lUDdqejc1SXQ3czFMSGR0b1A2VlRLKzUxYkRaODc2S2Q2OGFkeDV4eDA5c29vMyt1YTdXZnZ1UGFUOHFhS2lvcUtpNG95TWVvbWQ1MXh3N2FOUFRJdzNGODk5dDh5QTlXRFpzaFVMY3hmSG01dTFicEdlbnJhZWEwaFVVbEp5MzRNVG1qUnVOUEpQdTFkbC9LTlBUSHpna1dmaXpSN2RPMTgzOXR6YUxCQUFBS0JpY2pTZzFpMWJubCtja0tPVmxKVFUrQzJlZStuTjh5KzVJZDQ4N0tCaGxlZG94VVhGYTVaVUdyekZpaFg1VjQyNys0WmJIMHhKU1puMDR2aSt2YnVWR2ZEeWE1T1BPTzY4dlhmZjRZRGh1KzI1Mi9iMTYyZFc2MUdpcjcrWitmM01PZFc0Y0xlaGc1T1RLL2hhLzRrSkwvemx0TXZpemZmZWVMUmZuKzdWcSszM20vVDJsTFBQditiVHo3NXExTERCbHYxN2RPcllMbmpKRHpQbnZ2YkcrL0ZtNHZ0OUFBQUE2NU1jRFNEc282bGZISHJVMmJObS94eEYwYXBWUmFPT09mZWRWeDVxMUtoQjRwai9tL2o2c21Vcm5wanc0aE1UWHN4cDIvcnJhUlBYUGw5bHhqLzgzM0UzM2wrTkN4ZlBmYmVnY09XOGVRdGl6WXpNakE0NW0xV3ZobHB5NW5uL3ZPMnV4MkxIUzVZdU8vcUVDMStkZU05RzhQVXVBQUN3aWJEUEFFQllwNDd0VmlXczNmYk50N01TMy9DS3ZXVDN2K2NueFp1N0RoMjhmZ3Y4MWFPUFQrdzNlR1RzbjhPT1BydE9hcWpFYm12K3Nyei80YlIvWEhWSDNaVURBQUN3YnJ3RkFOU1lzZGZlODhaYkg1VHZML01oNTlHakwwaXZWNlgxdVk0NGRreGF1Wlc4dW5YdGVPTTE1LzIrU3RkWjB5YU5iaHAzd1VGSG5CbnYrYzkvWDlwbC9LRDRxbXFUM3ZydzU5OWVCSXVpYU1UK3U2M25DamNJdy9iYzZkQUQ5MzdzeWVmaVBlTnV2SCt2UFhiWWJwditkVm9YQUFCQWxjalJnQnJ6K1JkZko2NWp0VFp2VC82NGloTys5VzRGSS9QeWxxNTdhVFZndjJFN0h6eGl6OGVmZWlIZWM4NkYxMjQvZU1zdHVuZUtvdWl4SjU5UEhIenlhWmVscENSSFViUWdZWUgvS0lyNkRqcWd3djA2WDVsNGI3dTJyV0xIYmR1MDJySi9qeWlLOHBZcysvYTdIK05qQnZUckVidTBzSERWNTlPL2lmZjMzS0pMUmtaNkZFVVZMbzcyUnpQdXFyTmZlWDN5L0FXTFlzMlNrcExqVDc3a2cwbi9ydlp5Y2dBQUFPdU5IQTJncXE0ZGUrNUxyNzY3YVBHU1dIUEZpb0tqVDdqZzNkY2VMaWdvblBETXk0a2paOCtkVitFTXNSWFd5a3ZjOU9Bdm93LzV5K2hEb2lqNjMvT1RSbzQ2UGQ3Lyt2UDMxYXVYSGtYUnQ5LzkyR3ZyL2VQOWo5Ny96KzdkT3YzdWgxdFBtbWMzSFh2Wm1jZjk1ZUo0ejNmZno3N3U1dkVYbjNkU25kWUZBQUFRdGdHOHZBRHdCOUdpZWRQTEx2bHJ2Tm1sYzg2NHE4NUpUazUrNHFrWDg1WXNxKzI3Vi9naTI0Wm8xTUhENGg5eVptWm1YSHJCeVdQT1BLNnVpd0lBQUFqelBocFFZM2JjZnF1TWpIcmwreDk2N05uUzB0SjRjK1QrdTJkbFpWUTR3NE9QL2w5aTg4QS83WkdaV1hiQ0R1M2IxRkM5MVhIYzBTTWVlT1NaRHovNi9LOG5qZnJiaFNkblptWkVVWFRudlkvWHhyMFNmOUdpS05wWVlyUW9LU25wK24rTzJYYm80WHZ1dHYzMVY1L2JzVVBidXE0SUFBQ2dTdVJvUUkwNTRkaURUamoyb1BMOWp6dytNZkc3eGFzdlB6TytGbGdaWlhLMGNWZWQzYnBWODJwVThzU0VGNStaK0ZvbEExYXNLRWhzbm4zQnVQTXV1Yjc4c0c1ZE83Nzcyc09KUFVsSlNiZmRjTkh5NWZuYkRPd2I2M25qelE4K21qbzlQdUNVRXcvYlo4K2Q0czFyYnJ3dmNjMjQvejUrYzFwcUJYL3d0bXFaWGI2enpQNE1HOFR5WjFYVXIwLzN5YTgvMHJkM3Q3b3VCQUFBWUIzSTBZQ05VRkZSVVZGUlVkWEhGeGF1TEN5c29ILzVpdnp5bmIxN2JwN1luUFhqVHcwYjFsKzZkSGtVUmVucGFXUE9QSzVsaTJieHMyV1N3U0U3YkYzaEszdHg3Mzg0YmNySFg4U09wMDc3TXZIVVhmYytHVHRZdU9iZUJZODkrVnpMRnRsUkZLMHRuZnhqS2hPaUxWMjZQSGRSWG9Vankrd3NVVmk0Y3Vhc3VSV09URTlQMjZ4MWl4b3RFd0FBWURVNUdsQ1hsaXhaOXVWWDN3L2F1azlkRjFKOVI0NGF2dSt3blcrNzY3RmI3bmhrMko0N0pvWm8xVER4aFVsanI3Mm53bE5uakxtNnd2NnJ4dDBkT3hnNlpORHdZVU4vejkxclQzNStRWEZ4U2ZuK2V2WFMwdExTWWgvL3J1MEJ5L2hrMm96dS9mZXQ4TlNncmZ0TWVuSDg3eTRXQUFDZ1luSTBvTmFkZXVKaHhRbWZLRFpzbUJWRjBZS0ZpMjY1NDVIYi8vWHY1T1RrVDkrZjBLSjUweWlLVGoxcFZPS0Y5Yk15NjZMZXNuSVg1ZjFZMFQ2YnJWcG14ejQ3YmRxazBZWG5udkRYazBZdFcxN0IrMnRFVWJUOXJrZCs4ZVczNWZ1dnVlS3N2LzdsOExxb0NBQUFZSjNKMFlCYWQvWGxaNWJwK2UrenJ4NXowa1h4UmNvdXVleVcyMis4T0lxaWNWZWVYU04zekduYnVuKy9MWDcvUEczYnRJeWk2SC9QdlRINjFMK1ZQM3ZSbUJNdkduUGlIdnVOWHJCd2NVVlhSMUVVelprN0w3RzU3ZEREMTdidDVwaXpqanRrNUY2L3YyWUFBQUJxaVJ3TnFBUGJidE0vY2RYODhRLy85N2lqUjJ5OVphOXFUMWptbThHaE93KzY2K1lLa3EvYU1PUHJIK2I5c3JDS2c2ZlArRzV0cDNKejg2SW82dDFyODRNTzJDT0tvbm0vTEp6MDlwVDQyVUZiOSttUXMxbnNlTm55L09kZWZETithcS9kZDJqWUlDdUtvbDQ5TjIvWHR0WFFJWU5pL2QyNmRvd2RWUGhCSlFBQUFPdEtqZ2JVdW1tZmY1WDRYV1NmM3QxeTJyWSs0OVNqTGh0N1I2eW5wS1RrakRGWFQzcHhmSVh2YXBXV2xyNzU5cFR0QnZkUHJXaW55NWlDZ2pXMkNhaVhubDZqVDdEK0hQaW5QUTc4MHg1UkZQM2x0TXNTYzdSN2J2dkg1bDA3eEk2Ly9lN0h4Qnp0NnN2TzZONnRVN3k1MzdDZEV5Zk16eTk0OXJrM0VudVNreXQrSWE1dTllM1RyY3hYdlhFZlR2bHM4Z2VmeHB1dFd6VS84SUE5S2h3Wmp4b0JBQUJxZ3h3TnFHRUxjeGYzSFRSaTRGYTl0eG5ZZC9EQXZsdHYyZXZXT3grNy82R240d051di9IaVk0NDg0UFJUanJ6Ny9pZC8rbmxCclBPREtaODkvdFFMWlQ1cy9QNkgyUTg5OXV4RGp6MDdjOWJjaCs0ZEd3dVlLbFJZdURLeFdhL2VocHFqeGN5YS9kTkRqNjNlNkxOdjcyN3hFSzBxT215eGUwRkJZVVpHdmZTMHRQa0xGNVVKR1pzMWJWS2p4VmJKOFg4ZStjdjhoYkh0VFI5NWZHTDVBZHNQSHJEOTRBRVZYbnZWdUxzVGM3VDJPWnZWMVBlL0FBQUE2MFNPQnRTdzl6NzRkR0h1NHVkZmV1djVsOTZLb3VqOHM0K3ZjRmo5K3BrWGpUbnhsRE91aVBkY2V2bXRCK3kzYTNwNldxejUwaXZ2REQvNHI2V2xwYkhtTGJjL1VrbU90bWp4a3NSbXZkOG1xUkc3N0R6NG1TZHVpZTJOY094SkY1YzUrNjliLzU0WVZCMDErb0o0YzVlZHR6bnB1SU9qS0xyNnVudW1mUHhGckxOOXU5YmpyanFuL0YzNjl1NFdPeWdxS2pyKzVFdFhyU3FLbnpydGxDUFhxZUQyT1p0OU1PV3p2Q1hMeXAvcTJLRnRiTkczOWV6a0V3Nk5IVXg2NjhNS2N6UUFBSUEvUGprYVVNTW12LzlwWW5QUTFuMysrK3hyRlk0OCt2RDkvM245ZlRObnpZMDFmNWc1NTg1N0hvL3YzcmpURGxzM2E5cDRZZTZ2Uy9oUC91RFRENlo4Tm5DcjNoVk85Zk84QlluTlYxNS9MKy9NS3lvY1dZbGpqanhncXdFOXkvZTNiZE15bGozTm5qT3YvTms5ZHQwdWZyeDA2ZkxFVEczTGZqMkc3ek0waXFMN0hsejlPbDZEQnZWam5WRVVmVG5qK3kyNmQxcHp2dWl5c1hkTWV1dkRlTE5IOTg2SGpOeXprckt2dlhsOHN5YU5veWc2K2NSRDI3ZmJMSXFpN3B0My9HREtaeFVPL3Z0RnAxUXlGUUFBQUpXUW93RTFMUEVUdkNpS0JtN1ZlMjA1V21wcTZqbW5IM05xUXVBMTl0cDdqanA4ZU9OR0RXUGZaaDQxYXZqMXR6d1FQM3Y3dng0YnVOWGxGVTcxMDgvekU1dFRQLzF5NnFkZnJtdmxPKzJ3ZFlVNVd0VjkvTW4weE9abXJWdFVNcmk0dUhqQWRnZHV0MDMvRTQ0N0tQRkZ2R09QSHZubTJ4Kzk4OTdVS0lwU1VsTHV1dVZ2WlJhR1MwbEp6bTdXSklxaXhYbExpNHVMSDNqNG1Wai9BY04zamVWbzNUYnZXUDUydlh0dWZ0R1lFLyswM3k2LzV3RUJBQUEyWmNsVkdBTlFWYXRXclVwOEU2cEw1NXptMlUwckdYL1VxT0h0MnJTS0hmZm8zdm5tYXk5bzFMQkIvT3p4Zng2WnVQUEFrMCsvOU12ODNQS1RsSmFXenZqNmh4cDZndC9sZjg5UFNtejI2dEdsa3NHL3pNOHRMUzE5ZS9MSFI0KytZUE8rdzJaODlYMnN2MFBPWmk4OSs2L3p6ejQrT1RuNStxdlBMZjhLWHNjT2JlZDg4K3FjYjE1ZDIveUhIVHpzeVlldm4vRFlqYzgrZWV0THo5Nzk3bXNQLy9qVkt4Kys5VzhoR2dBQXdPL2hmVFNnSm4wMGRYcCtma0c4dWUyZ2ZwV1BUMDlQTyt1MFA5OTYxNk1Ybm52Q0lTUDNTazVlSTl6djBqbG5sNTIzZWVXMXliSG15cFdyN250d3dwZ3pqeXN6eWZjL3pGNjJiRVhOUFVRMS9UeHZRZUoyQ2lrcEtmMzZibEhKK0RsemY0a2Z6L3RsWWFOR3F3UEVsSlNVVTA4YXRmT09BN3QwYmwvaHg2UXhpV3VvUlZHMFlPSGkyT0NrS0tuL21yY3VMRndaTzlXNlZYWWwyNTRDQUFCUUNYK2JBbXJTdSs5L2t0amNkcHRBamhaRjBmRi9IbkhDc1FlbXBLVEVlNjY1NGI3RERocldybTJyS0lwRy8vbkFlSTRXUmRHOUQwdzQ1L1JqeXNSdDc2OWxMYkQxYWNXSy9LT09Qejl4YWYvdHR4M1F0RW1qOGlPWHI4aVBIWHo1Mnd0b1VSUmxOMnRTNWlQUTQwKys5TGtYMzF5bkdrYU9PajA0WnNyYmovZnEwWFdkcGwxdmlvdUxjeGN0YWRHOHNoY1lBUUFBNnBBY0RhaEppUXZrUjFHMDdUYjlnNWVrcGEyeHQyWkJRZUhmcnJqdEgxZmRmc2pJdmY3Nmw4T0g3YmxqczZhTmN4Zmx4YzdPbkRYMzVkY21KeTd0SDBYUnk2KyttOWpjWnVzKy8zdnE5cXBVMjZYM1hoVnVhcm11bGk1ZGZ1QVJaMDU2ZTBwaTU0bkhIaFEvcmxkdjlUUE9uRFgzOHF2dmJObWkyWFUzcjE3NnJYKy95dDVjMnhUTStPcjc0MCs1OUxpalJ2ejV5RC9WZFMwQUFBQVZrNk1CTmFha3BPU2R5VlBqeldaTkcvZm8zbmxkSjVrKzQ3dmk0dUxpNHVpaHg1NTk2TEZuZDlsNW14SDc3M2IzL2YrSkQ3ai9vYWNUYzdTaW9xS1gxc3pSaGc0WjFLQkIxdTk0am5YejhTZlREejkyekhmZnowN3MzR0hiQVNQMjN5M2VMUE91MmVWWDMxbG1rdUFIc0xXcXFLam9wM2tMY3RxMnJwTzdsNVNVM0hqYlEzKy84dmFDZ3NKOTlocFNKelVBQUFCVWhYMEdnQnJ6eWJRWmkvT1d4cHZiYnpzZ2NaZUFLaXF6ejJiUnFxSlJoK3lUMlBQc2MyL0VYMCtMb21qaUMyL08rMlZoNG9DZGR4eTRyamY5UFJyVXoxcXhvaUN4SjZkdDYvSC91aXJ4MlhjWnNrMGxNeVFuSng4d2ZOZmFyTEV5SzFldU92ellNWU4yUExUTWEzM3J4eGRmZmpka3p6K2ZmOGtOQlFXRlVSVE5tYnZXeGVBQUFBRHFuUGZSZ0JyejJxVDNFNXM3YkxkbE5TWjUvOE0xRmp2Yllic3R0OXVtZjZlTzdiNy9ZWFlVUlQyMzZITEVZZnVtSml5bWRzYzlqeWVPejhyS0dGeHI3M1o5TlBXTHhPWm5YM3hkWEZ5OGVkY09FeWZjdnZ1K294Zm1MbzV0cHZuc2s3ZTJiZE15Y2VRK2UrMDBkTWlnMTk1NHY5eVVVUlJGWTg0OHR2eWFaZGRmZmU3ZkxqeTU4bnFPT082OHI3K1pHVy9lYy90bHZYc0cxajdyMGlrbnNabWZYM0RvMGVlODhQTGJVUlR0ZjhqL3UybmNlY2NkUGJMeUdXcldmUTlPU0d6Tyt2R245WGwzQUFDQWRTSkhBMnBNbVp4b3ArMjNxbkJZUWNIS1NpWjU5WTMzRXB1eGw4dE9QTzZnNzc2ZmZkU280VnR2MlN2eDdPdVQzbi8xOVRYR2o5eC85NHlNZXRVcVArRGVCNTc2ZjJlUFRleDUrdjllSFRucWpMdHYrM3ZQTGJvOC90QzF3dzc0eTA3YmIzWGZuWmMzenk2N1VuNXljdktFUjIrOCtZNUhubi94clY4VzVCWVhGeWNsSlRWc1VIL3pMdTJQSERXOHpISnZNUjA3dEEyV2xMbm1rM2J0bk5PdlQvZXFQOUh5NWZralJwMyt4cHNmeEpyRnhjV25uSEhGN0RuekxyMGdrTi9WbnBrL3pxMnJXd01BQUFUSjBZQWFzOXN1Mjg1ZnNDajJZV2JUSm8zaW1VNlo3VFdmZittdHY0dytwTUlaL20vaTZ6Tm5yVTVTR2phc0g5dng4L1JUaml3L3VLQ2c4TXp6cmluVGVlelJJMnJpVWRaUVVsSnkvaVUzM0hqYlErVlBQZi9TVzkzNjdYUGMwU09PT0hTL2QxOTd1T2NXWGRZMlNVWkd2WE5PUCthYzA0K3A4ZktxTFQwOXRWV0xabVU2cnhwMzk1S2x5OGRkZVhZMXZzbXRpdmtMRnEzdDFGWURldDU5Nno5cTQ2WUFBQUExUW80R0c0TkpreWZQbmp0MzI2MjNidE82ZFZwcWFwbmNhcjA1N2VRalRqdjVpSm16NWo3OTdLdDVlVXZqWlRSY2M5WC9GMTUrZTd0ZER0OWgyeTJ6c2pMaW5jWEZKZDk4Tit2L0pyNlJPSExZSGp1VzJjMHowZGtYalB2aXkyOFRlM3AwNzF3YkMvWmZkL01ERllab01TdFdGTng4K3lNMzMvNUk0MFlOQnZUdjBTSzdhZE9tamV0blpTWWxSY25KeVVtL2l1S3hWR2xwYVZGUmNYRnhTVkZ4OGFwVlJVVkZSU3RYRmEwc1hObTRjY09ieHAzLzRVZWZmL1hORDFVc2JQSGlKWW5ObDE1OTk5dnZmNnppdFFlUDJETXRMZTMrdTY1bzBxVFJYZmMra1hqcTFqc2Z6Yzh2dlBYNkMyc2pTcHMrNDd2eW5hbXBxV1BPUFBiOHM0OVBUZlZ2SlFBQTRJL0wzMWhnWTdBaVAvLzlqejkrNytPUFc3ZG8wYTFMbDg3dDI3ZHAzYnA1czJZcENldUlyVGNkMnJjNTdlUWpFbnQ2OVNqN2x0WkhVNmQvTkhWNmNLb2pEdDEzYmFjdUczdEg0aWFlTVJlT09XRWRpNjJTSVR0c1hhYW5YNS91bjB5YlVhWXpiOG15MXlkOVVPMjdISFBrQVZFVVBmVFkvOTF4OStOVkdGNkI4dHVBVm1MNHNLRU5HcVFtSnlmZk5PNzhCdlV6cjd2NWdjU3o5ejd3VkJSRk5SNmxyVnk1cWt4bUYvdUNkZnhkVjJ3enNHOE4zZ2dBQUtBMjJLOFROaDRsSlNWejU4MTcvWjEzSG56eXlUc2ZmUENPQng1NDQ5MTNGK2ZsVmVIUzJyWGZQa01iTnF5L3JsY042TmRqdDEyMnJmQlVhV2xwNHZyNk1kc1BIbkRnbi9hb2JvMlZHYmhWN3g3ZE84ZWJwNTl5NUh0dlBEcnV5ck16TXpNcXZXN2QvR20vWFdwd3RuVnk1ZDlQdjJqTWlXVTZKNzR3YWM3Y1gycjJSdW5wYVh2dXZrTml6d0hEZDMzdmpVZUVhQUFBd0FaQmpnWWJvVlZGUmZNWEx2enltMitlZlBiWnYxMTc3YTMzM3ovMXM4OVc1T2NYRlJmWFNUMU5telM2ODZaTDA5UFgrb1ZtZVIxeU5odC8xeFZyZXhrcUtTbnB2anN2UDJUa1h2R2U1T1RrYTY0OHF5YUtyZGdSaCswWE96ajFwRkZqTHpzamRqRHQvUW1ubmpRcXUxbVQzejkvZ3daWnNSMFY2c3BGWTA1TWpOTGFiTmJpeFdmdWF0ZTJWWTNmNk1aL2pvbXRJcGVjbkh6RjMwNTc5UDVyR2pkcVdPTjNBUUFBcUEyKzY0U05RU1VmM3hVWEYzLzU5ZGRmZnYxMWs4YU51M1h1M0sxejU4MWF0V3Jkc21YNjJ0Y2RxdzBqOXQrdGU3ZU90OTc1MkR2dmZmekxMN21GS3l2WXNqTTVPYmxoZzZ5dW5kdnZ1ZnNPby84OHNsR2pCcFZNbUpLU2N1OGRsK1VYRkQ3enY5ZWlLUHJiaFNkdjJiOW43ZFYvMkVIRExybnNsdU5rUnRVZkFBQWdBRWxFUVZUL1BITGNsV2ZITzl1MWJUWHV5ck92K3Z0cGt6K1k5czdrajcrWS91MnNIMy82WlVIdWloWDVLMWNXbGNTVWxwYVdsc2FPWXEzNFFlTDh1dzBkWEs5ZWVoUkZ6Yk9iZHU3VXJ2WWVKQzQ1dWV6dm1ZdkduRmhVVkRUMjJudHkyclorL3I5M2R1bWNVeHYzemNyS2ZPUytmKzR5N05qYmJyaTREbC9CQXdBQXFBWTVHdFNZb3VMaUgzNzhjZW5TcFNVbEpldjUxbk4rK3Fsa3pWeW12TVY1ZWU5Ly9QR1VUejl0MnJoeGkrenM1dG5aUFRmZnZHZTNidXR0VTRKZVBicmVkc05GTlRoaFNrcksrTHV1Mkd2L0U5dTBhWG51R2NmVzRNemx0ZG1zeGI5dS9kdGhCdzByZnlvdExXM0g3YmJjY2JzdDEzWE8zL0sxa3BLUzBwU1VYLzlmS1BOZTJIcjJ0d3RQU1U5UEgzWHdzSTRkMnRiZVhiYm8zbW5hQnhOcTVEMisybFpVWEJ5TEcwdExTMHRMUzZPa3BGZ0FXbHBhbWhSRnBWSDBheDVhV3JyNk9QRWdpcUxmeGlkTzhtdG5yUCszYzdISlMwdExrMkozK1cyVytKV0pNLy9hRjYva3Q2dktsQkV2WVBWc2E4NFRyNmMwWHQ1dko2TEVCMHdvZFhXRmE5WVdheVlsSlRWcjNMaDF5NVoxc2pnakFBRFV0cVRTME4rOWdhcklYYno0Mmp2dVdMSjBhWjNjUGZhRFhJMGw0ZHUzYWJQajRNSDllL1hLeUZpOTFOZFRqMXhYWnRnK2V3K3RpVEpyeFlLRml6THExV3V3NXBhZ0VEUnoxdHpQUGw5anM0aTN2OHBMU1FuODU2VTEvcVZaMFU5Y1VvVWpxempoMnFkZC9XTmVqUW5YTW0yRkk4dlBYOW1EVkZScWNsSlNyKzdkanpuMDBGQ2xBQUN3NGZFK0d0U0EwdExTVjk5NnE2NUN0TjlqMXR5NUR6LzExRk1USjNidDFLbDdseTV0VzdkdTNiSmxYUmUxYnBwbk42M3JFdGhJckZ4VkZLMHFxdXNxTmdZZlRadld2VXVYN1FiVzVaSi9BQUJRRytSb1VBTUtWNjVjdEhoeFhWYXc5aGRZcXZLU1duNUJ3YlRwMHovNzhzdEdEUnMyYjlaczFkTGx6UnFtTjhwTVNWbGZuM3dDRzVudlpzNlVvd0VBc1BHUm8wRU5LQzR1cnF1dE1BT1Nra3FyOENGWVRHbHBhZDZTSlhsTGxqVE9UR21Ra1ZLYTZjOEhvSnJ5Q3dycXVnUUFBS2g1L3A0TUc0WFlBa2JsWGoycllvS1ducDdlckVtVGx0blptM2Z1M0t0Nzl6ZGZHRjhMSlFLYkVHdXZBZ0N3VVpLalFhMUlTVW5KYWRPbVVZTUc2K2QyOHhZcytHWEJnbXBzRzlLcWVmUHVYYnQyYXQ5K3MxYXRXbVpucDZXbDFVNkJzS0ZLK2sxc1M4MmtOYitVVGtwS1dyM0J4Mi9ERWpzU053QkpTaGdUL1hZcTZiY0VQT20zL1M2VG9paTJJZWF2RjhaN3FweU1yMzhyVjYzYUVCZUlCQUNBZFNWSGcxcVJVYS9lM3J2czByTmJ0L1Z6dStkZmUrMzVWMTh0cm5LT2xwS1NzbFhmdmpzTkh0eStiZHRxN1BJSkc2V0RkeC9jcS8rTzVmdVR5cjFkdGNaUHpXOC9kNG1kcGVXSC9UWjRyVDl4WmZxcnRyamhIOFFYWDMzMThGTlAxWFVWQUFCUTYrUm9zS25JeXN6TWJ0cTBkY3VXUGJ0MTY5MjllMFpHUmwxWEJIOHNEYkl5bWpWcFV0ZFZiSkN5TWpQcnVnUUFBRmdmNUdpd01hamt2WldVbEpTMnJWdDM3OUtsYzRjT3JWcTB5RzdXTEhuRGVja0ZBQUFBL2pqa2FMQXhxSEJsdEl4NjlRYjI3Ny85d0lITnM3TlRVMUpTVWxMcW9yUS90RldyVnIzMXpzZnhYNzIwOUxRZHQ5dXlrdkV2dlB4MjhXOGJzN1p0MDZwZm4rN3JwVXdBQUFEK0VPUm9zUEZJU2tyS3lzeHMzS2hSbTFhdHR1elRaNHV1WGUwYlVMbXJyN3YzOHF2dmpEZFBQK1hJU25LMGlTOU1HbkhZNmZIbW5UZGRXaHM1MnZXM1BEQjIzTjN4NXN2L3U3dFByM1ZlWlcvVzdKLys4L1JMOGVhK2V3M1p2R3VIbXFzUkFBQmdFeVZIZzQxQnZmVDBycDA3ZCt2VXFYMjdkcTFidG16U3FGRmRWN1FCbVBycGwxZGZkMCs4MmJwVjh3dk9HYjIyd2NYRnhYKy84dlo0czFIREJnY2VzRWR0VkZWUXNESnZ5YkxmT2NrMzM4dzYvNUliNHMwT09XM1dLVWNyTGk2ZSsvUDhIMmYvL09Qc24yZlBtZmZqN0o5R0gzTmdyeDVkZjJkVkFBQUFHem81R213TWRodzhlUHRCZzlKU1V6ZWdEZjdxMXJ4ZkZoNTh4Sm1yVmhYRmV4Ym5MZTB6NklEeUk1OTgrUHFCVy9XKzRkYUhQcGsySTk2WlgxRFFjNnZoYTV0ODJKNDczWDdqeFRWU1o0MS9qVnRhV3BxM1pGbHU3dUxjUlVzV0xjckxYYndrTnpjdmQxSGVvc1ZMNXMvUGpXVm5jMytlSC85OE5TWTlMZTJmVjV4VnM1VUFBQUJzY09Sb3NERklUVW1KTEg5V1pZc1dMeGs1NnZSWnMzOU83Q3dvS0N3b0tDdy9lT1dxVlcrKzg5R2xsOSthMkxscVZkRzhYeGF1YmY3RmVVdWlLTHIycHZIakgvNXZzSmdoTzJ4OTg3VVh4SnRsbHJwTFNVNE96ckJPM25sdjZxN0RqbHZYcTU1OCtzV3hsNTJSWE5QRkFBQUFiRmprYU1DbTVhZWY1dzgvNk5ScG4zOWR4ZkZUUC9ueThxdnZMQ29xcXNMWU5jeWZuL3ZWMXo4RWgzWHBsSlBZTENrcFNXeW1wbGJwVCtuUnAxejY2aHZ2eFp1RmhTc1R6NTU2NWhYblhEZ3VkbnozcmYvbzNYUHp6NzZvNnVQSHpQMXAvbHZ2ZkxUVERsdXYwMVVBQUFBYkdUa2FzQWw1NWJYSng1eDAwUy96YytNOWpSbzJ1SGJzT1YvTytPN2FtOGJITzA4NDlxQ2RkeHdZUmRIekw3OTF6b1hYSm1aYlcvYnZjZlpweDVTV2xwNXl4dVdMODViR09wczJhWFRMZFJmR1A2cHQyNlpsdFNzczgwRmxTa3FWWGdGYnNIRHhuTG0vck8xczdxSzhhTkd2eC9rRkJVZU8ybS9NUmRjRjUweEpTV25YcG1YbnpqbGRPN2Z2MnFWOXl4YlpWYW1FVFVGQlllR0NoV3U4ajdrd043Zk1tUHo4L05sejV5YjIxTS9LYXRxa3lYb3BFQUFBYW9zY0RkaUVUUGkvVnhKRHRQVDB0SDgvTUc3b2tFRXJWdVRmZGQrVFM1Y3VqL1ZQKyt5cm04YWRYMWk0Y3NJekx5ZUdhSTBhTm5qb25yR2RPK1ZFVWZUUjFDL2kwZHVpeFV1eXNqTDIzbVBINmxWMTZwbFgzSDMvZnlvOHRjV0EvU3E1OE1xL24zYm1YNDllMTlzTjIyUEhlSTZXbkp5Y2twS2N1RTdjMVplZjJiOVA5dzd0MjdScjI2cUtiOE94cVZtMmJObTRPKzRvay9tVzhjMFBQMXg5NnhwZlErKy8xMTY3N1ZqTm54RUFBUGlEc05nTnNBbTU4TndUc3JJeVlzZjE2cVUvTnY2YW9VTUdSVkdVbFpVNWZOak9VUlJsWm1ZTTJycFB2NzdkbHkxYlVhOWUrb1AzakozMDR2Z2R0aDBRRDkwNi8vWVo1ckZIallnZHRHdlRhdmcrUS9Qenk2NnRscGFXV3E5ZWV1eWY5UFMweEZQSnlja0pwNnFmVmFWVksrZmF2R3VINTUrKzQvMUpqLzB3L2NXbDg5NDc5TUM5RTgvK2FkOWRodXc0c0dPSHRrSTAxcVorL2ZvZDJyVmJwMHZTMHRLMjdOT24xaW9DQUlEMXhGK1RnRTNJWnExYkhIZjBpSnR2ZnlTS290YXRtdC8zNE5QM1BmaDA3TlRNV1hNN2RtamJvM3ZuMU5TVU9YTi9PZWFraStKWE5XM2F1Rm5UeGxtWkdiZjk2N0hiL3ZWWXZEKzdXWlBOdTdSdjBhSlphV25wbzA5TWZQR1ZkKzY0NlpMNDJjc3UrZXRsbC93MWRqempxKy83RFI0WlB6VnkvOTBldkdkc3ZIbnFtVmRVNzNIUzBuNzlNL3pSKy85WlZMVDY1YUJKYjM4NDRyRFQ0ODE3NzdocytMQ2hzZVBNekhwUkZPMjgwNkRxM1JGaSs3ZDJ6TW41ZnRhc010dGlWS0p6aHc3TmZOUUpBTUNHVDQ0R2JGcEcvL25BWjUrYmRQZ2grMXgrOVowelo4MHRjL2FIbVhQV2RtSHVvcnpaYytlVjZWeVl1emgrL0h1V1JhdWVlSTZXa1ZFdnNUK2pYdGxtZ3daWjFiNUwzcEtsK2ZtRnJWczFyL1lNYkdSU1VsSTY1dVJrWm1Tc3lNK3Y0aVVEKy9ldjVhSUFBR0I5a0tNQm01WnVtM2VjOHRhL1gzNXRjbDBYc3RxZ3JYb3ZYLzVySHZIT2UxTVQwNzNERGhxV09ITDZqTyttZnZwbHZCbi9yblAybkhsRDlseTlVTnJhOXV2czA2dmIwLysrS2Q2L1pNbXloYm1MY3hmbEpRNis2TzgzclZ5MUtqYzNiOEhDeGJtTDhoYm01aFVWRlEzY3F2ZWJMejFRYzAvTUJxOUR1M1lONnRldllvN1d1R0hEVGprNVZSZ0lBQUIvZEhJMFlKT1RsWlZacHVlYUs4N2FidkNBYWt4MTFubi9uUHpCcDcrem5xTU8zLytvdy9lUEhSOTY5Tm54SEMwMU5mVytPeTlQSERudXh2c1RjN1RVMzk1SEt5NHVyc3ArbmExYVprZFJOSExVNlI5Ti9XSmhidDdLbGF2S0QzNWl3b3ZsTzVjc1hWYk5aMk1qMWJSeDQvWnQyLzZ5WUVGaVoya1VSYVdsVVh6bjJ0OTB5TWxwVUwvK2VxNFFBQUJxZ3h3TklPclNPV2VyQVQycmNXSERoaldjRHF4WVVSQS9qcTFsbGloeEViVEU3enJYeVMvemMzLzZlVUVWQnE2MlpJa2NqVFVrSlNVTjZOUG53MDgrV2FNemlrckxabWhSVWxKUys3WnRzekxMaHRjQUFMQWhrcU1CUktPT0daT1NVcDM5aXdzS1ZsWmgxRHJJejErZG96VXN0NmhaY2ZFYU9WcHFTblgrREcvVXFNRzZYckprNmZKcTNJaU4yeFpkdTJabFpwYjl0RE8yODBCQ21wWlJyMTZuOXUzWGYza0FBRkFiNUdnQVVVRkJZVjJYOEt2RXhLcEo0MFpsenBhVWxDUTI0KytqdGMvWmJNR3N0K0w5YTl1dk01WVZOcTQwUit2WHAzdXJsdG5ObWpadTJyUlJkck1tVFpzMGloMzg3aWRqWTVPZWxyWmxuejV2dmY5K1ltZTVienFqK2xsWk9XM2FyTi9TQUFDZ3RzalJBS0pqanhyUm8zdW5hbHg0OS9qL3pQanFoeHFzSkhHVGdleG1qY3VjTFNvcVNtekdjN1NrcEtURUhUa3IzNi96c0lPR0RSN1lyMm5UUnMyYU5tN1NwT0gxTnovdzdITnZ4TTgrL3VDMUhkcExQYWlTUVFNR2xNblJ5dXZaclZ0bVJzYjZxZ2dBQUdxWEhBMGcybmZ2bllidHVWTTFMbnp4bFhkcU1FZGJzbVRaNHJ5bDhlWm1yVnVVR1ZCMmZiVFUxTmhtbmJzT096YXh2MkROL1RwUE8rZXE4eSs1UG5aOHhHSDdYWHplU1lsbjczL3c2WnFxbjAxTmkrenNWaTFhekpzL2YyMERrcUpvNElEcTdPQUJBQUIvVEhJMGdPaS8vM3R0eHRmVmljTm0vdmhURFpieFE4TExhRkVVdFd2YnFzeUE0dUkxdnV1TTdkZFpYRnhjZVJuekZ5eUtIeS9NWFZ4RHhVS1VVYTllcDV5Y1NuSzBWaTFhdFBkUkp3QUFHeEU1R2tBMC9xSC8xblVKVVJSRkgwK2RudGpzM0NtbnpJQlZhL211c3daTmVudEt5dVNQRnk1Y3ZHRGhvZ1d4LzEyd2VFSHVvZ1VMRmo4Ni9wcWR0dCtxeHUvSWhpczFOYlZEVHM2VWFkTldyVnBWNFlDdCsvVkxUcTdPRGg0QUFQREhKRWNEaU9yWHoweE5TYW5HaGN0WEZKUlpzK3ozZVBmOVR4S2IzYnAyS0RPZ3d1ODYxOGxIVTZkZjlQZWJGdWJtNVM1YXZHalJrb1c1ZVQvTW1wTTRZUFFwbDY3dDJxVjI3YVNjamprNURiS3lGdVhsbFQrVm5wN2VhNHN0NnFJb0FBQ29MWEkwZ09qQnU2K3EzdnBvK3gxNHlrdXZ2bHRUWmJ6M3dhZUp6ZDY5Tmk4ellOV3FDdDVIeTJuWCt1ZnZWMjhVOE1MTGJ4ODkrb0xFWVhmZjlvOTk5eDRTT3g1ejhYWGpicnkvZXVVdFg1RmZ2UXZaaUxWdTJiSkY4K1lWNW1nNWJkbzBhbERaNXJBQUFMREJrYU1CUkJmLzQ1WWJibm13R2hkTysvenJhdDkwenR4ZkpyNHc2WC9QVHpyMG9MMFBQWER2YjcvN2NmcU03K0puTzNWczE2eHAyZjA2eTN3OWw1cWFFa1ZSY25KeWs4WU40d011di9yT01sZGxaV1prMUV0UFQwOUxUazV1MXFUc25GVzNmUG1LYWwvTHhpbzFKYVhQRmx0ODllMjM1VTkxek1tcFg3OStYUlFGQUFDMVJZNEdFSDArL1p2MWVic3BVNy9ZZHVqaEgzL3k2MnBvaHgwOExJcWlmLy9uK2NReE8yeGJ3UzZIWmQ5SEsvZGQ1MVhqN3Y3Nm01bGxPdk9XTE4xbnhNa3RXalFkZjllVjlldG5WckhJeG8wYVpHYzNhWjdkTkx0WmsrYlpUWnBuTiszVHExc1ZyMldUMHE5WHJ3blBQVmRTc3NZbUdPbHBhUjNhdFV1eE9Cb0FBQnNYT1JwQXJWdXk1c3BpMzMwL083RlpMejI5dExUMDMvOTVMckZ6NkpCQjVlY3BYTGt5c1ZsbW40RXBIMy94eit2dkszL1ZtZWRkazU5ZkVFWFJmZ2VkdXRQMld6VnNXTDlaMDhiWnpScG5OMnVTM2F6SmxLbGZKRVp2eno1NWE2K2VYWnRuTjBsTFM0c2xqRjA3dDY5WEwzM2RINXBOUmRQR2pYUGF0Sms1ZTQzZjFSa1pHUjNhdGF1N29nQUFvRmJJMFlCTjBhNDdELzc4dzlWN2RMNC9aZG94SjE0VWIxNXp4VmxyV3k3dHhWZmVPV1BNMWZIbXpkZGVzTXVRYldMSHNhOHM0d29LQ3QrWlBQV1YxeWUvOHZwN24weWJVVWt4QllXRnovenZ0UmxmL1JEdlNVdEwzWHVQSGN1UExDeGNJMGRMVGNqUmNoZmxqVHJtM0FvM1BZaUZhRkVVVFhycnc2VkxsMC8vNkpubTJVM2paMGVmY21saWpyWjUxdzZidFc0UmIvN3p1bnRmZVgzeTRZZnNlK1NvL1hyM0xMdGVHOFFNN04rL1RJN1d2Rm16cG8yci94RXhBQUQ4TWNuUmdFMVIvZnFaWFRybnhKdnZmYmpHQXYvZHUzVktQSnVvMWJUc05ab3RzOWMyY3VzZEQvbm0yMWxWS1diNThoWFgzVFErc1dmUDNiWnYycVJSK1pINUJZV0p6ZmgzblVWRlJVZU52bURtckxrVnpwK2NuQnovNXU3alQ2YnZ2dS9vaVJOdVR3ekxLckZ3VWQ2Q2hZdHZ2TzJoRzI5N3FIdTNqdSs4OG5EVnZ3eGwwOUcvVjYvblhuMTErWXJWSytnTjJYYmJwS1NrT2kwS0FBQnFuaHdOMklRY2ZPUlpyN3crdVh4L21YWEhEajd5ckpTVWl0ZDFLaTVlWXhHb28wWmZVT0hJeWE4OTByL1BGc0VjclhsMms5MkdidnZaRjk5OCt0bFhpZjBuSEh0UWhlTlhMRjlqeDh6NGQ1MG5uM0g1eXduYmhoNDhZcy9IbjNvaDN2ejdSYWZjZHRlalAvMjhJTmI4Wlg3dS9BV0xxcGlqL2Z6YlZWRVV6WjR6VDRoR2hUTHExZXVVay9QWmpGL2Z1NnlmbGRXcmUvZTZMZ29BQUdxZUhBM1loT1RuRnl4Zk00cXFVTUdhcjMxVlkyUkpTY2syQS9zOCtmU0xGWjd0MTZmN1BudnR0T2R1MncvY3F2Zk1XWE1IRFRrczhleldXL2JhWTlmdEtyeHdRZTdpeEdaV1prWVVSYk5tLy9UQXc4L0VPd2YwNjNIVXFPR0pPVnFYVGprVG43cGo5LzJPWDdCd2NmUHNKaE1uM05HM2Q1VjJEQ2d0TGYxaDFweDRjNHR1bmFweUZadWc5UFQwanUzYmYvSDExN0UzSC92MTdGa3YzWnA2QUFCc2hPUm9BTFZpOEtCK2ljMzA5TFFoTzJ3OWZKK2hlKyt4WTd1MnJXS2RLMWJrSDMzQ2hVdlgzSVhnc292L1d1R0VNMmZOVGR5Z0lEVTFOVE16STRxaTl1MDI2N2xGbHkrKy9EYldmKzNZY3dyeXk2WjdQYmJvL09Rak54eDkvUGxQUFhaanJ4NWRLeWw3NmJMVnhYejJ4ZGZMbHEzK1VxOWZueTJxOE54c2lwS1NranJtNU5UUHlscTZiRmx5Y3ZLV2ZmdldkVVVBQUZBcjVHakFKdVNrNHc4cHM0SEFqSysvditQdXh4TjdSdTYvK3c3YmJibTJHVDZaTnVQK2g1Nk9ONDg5YWtTZlhoV3N2dCtxVmZQT25kcGxabVlrSnlmdHRkc09meHEreTU2N2J0K29VWVBFTVlXRkt3ODY4cXozUDV5VzJMbkhydHNOSFRLb3RMUjA4Z2VmMWt0UFMwOVBTMGxPS1NrdCtlYmJXZis0Nm83UzB0TDR5T3htcXhkeDMyL1lrRmlPZHN5UkIyeTNUZjlYWDMrdmZFbURCL2I5OVAwSjVYZmVURTFkNDE4RUYvL2psblBPT0taK1Z1YnNPZlArZHNXdGlhZTIzM2JBMm41WklLZE5tMFlOR3k1ZHRxeFY4K1l0bWpXcjYzSUFBS0JXeU5HQVRjZytlNjBSb2szLzhyc3lDL3lucDZlTnUrcnNTdFlPZStxL0x5Zm1hSHZ0dnYzd2ZZYXViZkN6LzdsMXkzNDlZbStObFpHN0tPK28wUmU4OHRvYWk3VTFhdGpnMWhzdWlyM2RNL3FVU3l0ZlhpMm5YZXY0OFg3RGhsNTkzYjA5dW5lKzlxcXpLN21rZklnV1JkRm1yWnNuTnA5NzhjM25Ybnl6L0xEMDlMUzlkdCsra3NuWnhHVmxabmJyM0huT1R6OTE3dENoWVlNR1ZiZ0NBQUEyUEJVdnBBMndjU3N1THI3Ny92L3N0T2ZSUDg3NU9iRi85REVIVm5FQi9xcllmdkNBQ2tPMGp6K1p2dTNRd3hOM0JvZ1pkK1ZaT1cxL1RjZUc3alFvT0huOGVLc0JQYnQwem5ubzNyRlpXZXU4RDhBdU8yOVRsV0dISHJSM2RyTW02em81bTVTdCt2Wk5UVW5KYWRzMkxTMnRybXNCQUlCYUlVY0ROa1huWEhqdHFXZGVVV1poc3MyN2RyanM0bFBYdzkwYk5xaGZYRlJjcHZQRTR3NCs2dkQ5NDgxS3ZpMk5vcWhCZzZ5VFR6ZzAza3hLU3BvNDRZN0tGejVibXgyMjNYTEUvcnRWUG1iZ1ZyM0gvdU9NYWt6T3BtTFpzdWpOTjlzLytHRE95cFVkUHY0NCt1bW5xTGpzNzNBQUFOZ0krSzRUMkJSZE4vYmNBZjE2akxub3V0eEZlYkdlOXUxYS85OFR0MVRqZmE1cTZOcWwvVXZQL212UDRTZk1tdjNyMjNENzdMWFRkV1BQU1J4VFpwdUNSRTJiTkJyL3J5czd0RytUMk5raFo3TnExL1BBdjY0Y1BMRGY0MDg5Ly8wUGN3b0tmOTJqSURVbHBXblR4djM3ZGovd2dEMUdETjh0T2RsL2Q2RWlTNWRHbjN3U3ZmdHU5TjEzU1NVbGU2YWx0WjR5SlpveEl4bzRNTnBtbTZoanh5Z3BxYTVMQkFDQS84L2VmWWMxZGIwUEFIOXZFa2dJZThvVUVGUTJDQ3JMdmJlNDYraTJ2OXBwdjUxYXUxdTdhN1cxMnFGdDNkdTZjUy8yM3JLSDdKa3drcENkM3gvUmNBazNFQkJadnArblQ1OTdUODQ5T1VFbE4yL2VjOTVlZzNFMGhOQVQ2dW5WQzZkT0d2L0Noby91UmlXTkMvQTZ1UGRidGNqVVkrWHNaSC90d3A3WmkxOHV1Vit4ZFBHTXYzZC9TYWZUeVIwY0hXeXNoMWxVMTlRekdBd1dTOWRBbjIxc2JHQm5PMnp5aExIUHJRc2JabVhlaTVOaE1CaHZ2cnIyelZmWDl1S1k2SWxRVWdLblRzSDkrL0F3L09vcGtZQXlQZTNPSFVoUGg5QlFtRFVMY0prblFnZ2hoQkFhS2pDT2hoQjZjdG5iRGJ0ODlvOXpGMjh2bUR0SnJXeWxKa3NYenhCeWtudmwyUjJIMjE2NzhOZWhveGMvZVBzRmdpcG5weWpyY3MreXdLWk5DZXl0U1NKRVFhR0FoZ2E0ZmgxdTN3WlNEZGwyNUhKb2FJQno1eUF1RHBZdkJ6YzMwS1VvYzRFUVFnZ2hoTkRnMG5keE5KbE1tcHNWWDF5WUlXcmxhOUVkUFZub2RJYVY5WEJ2L3lrR2hyaVJPZXBUTkJvdGJPRzAvbnAyQnp2clRlKzhxT2xSWEVxSkJxTDZlb2lQaDVnWXFLdlRHRVFqcTZtQlBYdkEyeHVDZ3NEZEhiUUxXQ09FRUVJSUlUUXc5ZDN0Ykc1bVhFNVdYSjg5SFJwY1pESnBWVVZSU3pOMzJweTFEQjNNV1VBSW9ZRkhJb0g0ZUxoK0hXcHF1bGRHUUNTQ3hFVEl6Z1lQRDFpeUJNeDdjMVV5UWowa0ZFSlNFaFFXZ2xEWTMxTkI2QkhvNm9LVEU0d2RDd1lHL1QwVmhCQjZVdlJkSEsyNEtMUFBuZ3NOVXJ3V0xwZFRZem5Nb2I4bmdoQkNpRVFxaGRwYU9INGNzck0xZFpIVGFUSUR0bkNZQmJ1MGtpWVVVeXhVNXZNaElRR3lzbURKRWdnSUFEWWJTeENnL3BTY0RGbFovVDBKaEI2WldBeDVlU0NWd293dVNtOGpoQkRxTFgwWFI4UGxuRWdiQW41emYwOEJJWVFRU1hFeHhNUkFZaUx3TmI2UEN5MU02eWY2Y3dKOXBZYjZodGxGbHBGSnhobDVoRXhPMFZVZ2dDTkhJRFlXUWtKZzdGaGdzUjd2NUJIU3BLQ2d2MmVBVU84cExRV0ZBcitjUUFpaHZvSGJsQ0NFRUVLSUNwOFBWNjVBWEJ3ME40T2NLaWdHSU5ObE5JUUcxRXdiTHpZekFRWWRBSnE5WFBuT2RnYUZaYlpuYnJBcmF5bXVrY3Voc0JES3l5RXVEaFl1QkZkWHdLMEFVZC9ENVp4b0tKRktRU3dHSnJPLzU0RVFRazhFaktNaGhCQkNxRDJoRUlxSzRPUkpxS2pRMUVXdXd4QU9NeTliTlpjMzByRmRFZ1JCeUF6WVRiNmplUzRPdHVkdm1TVmswZ1ZDb21ORkFwRUk4dkxnMTE5aDBpU1lQUnNNRERDYWhoQkNDQ0dFQnI3K2pLUGRXTzdTajgrT0JnS3YySnBoNWJ6K25nVkNDS0dIcEZLNGR3K2lveUU5WFZNeEFRVkI4RnlITndUN2NnTTg1U3lONlE4eUEzYlo2dmtOSVdQTW8xUE40dE1aQXFyMEg3RVlybCtIdERRSURZWEFRREF6NjgzWGdoQkNDQ0dFVUcvcnp6aWFWSmZlajgrT0JnSTVEZmR4UUFpaEFZUExoUk1uSURjWCtIem9tRUVHQUFCU1BXYlYvQ21jY1Y1U0l3UFE0bmU0WUxpTjBOcWlJZERIN3V3Tm81eGk2azUxZFhEaEFzVEZ3YXhaRUJTRWlXbW9mL3hmZjA4QUllMzlxd0NxZ2k0SUlZVDZBSzdyUkFnaGhKNTRQQjRrSk1CLy80RklwS21MbE1WczluUXRYejVMWW1iY2paRUpRczdVRll5d3ozOWpuWGxzbXZYbFNHWTlsMktacDFRS1ZWV3dmejhrSjBOWUdOallBQjIvYkVNSUlZUVFRZ01PeHRFUVFnaWhKeGlQQjhuSkVCc0x4Y1VhaXdrd2RabzhYUnRDL1Z0R095dDBlbnJud0tBM1RQQnZjWE0yaTBzM2owdG4xalJRcEZJb0ZKQ1JBY1hGTUhZc2hJU0Fnd1BtcGlHRUVFSUlvUUVGNDJnSUlZVFFrNnFvQ002Y2dlSmlFSXMxZFdtMXRxaGNOSzNGelZtbXIvZm9UeWkyTUsyZU03RnhqSWZsN1Rpck80blVuWGc4dUhNSE1qTWhLQWptemdVRzNxc2doQkJDQ0tHQkF1OU5FVUlJb1NlTVhBNWNMbHk1QW5mdmF0b0hUVUdBMUlCZEh6S21hdUVVaFk1T2J6NDduU2EwdFN4YnM0QTd6dHYrNUJXOThscWFWTnJoNlJWUVh3OFhMa0JNREt4WkE2TkdnYTV1Yjg0QklZUVFRZ2loSHNFNEdrSUlJZlFrcWF1RHVEaUlpNFBhV2sxZEpQcDZuRUFmVHBDdndNSDY4YTJzNUkxMHpIOWpuVWxhamtWa2luNXhPY1dtYVFEUTBBQi8vUVdlbmhBVUJCNGVtSnVHRUVJSUlZVDZGOTZQSW9RUVFrOEdxUlNpbytIbVRhaXRCWm1Nc291Q1JqUjd1RmJObnlTd3QxYm85bW9hR2hXWkFic2haRXl6dTR0WllxYjE1VWdHdjVXaWsxQUlTVW1Ra3dPZW5oQVdCdWJtajN0V0NDR0VFRUlJYVlKeE5JUVFRbWlvazBpZ3JnNU9uWUtzTEUwTE9lVjBtc1RZc0hMQlpFNmdMekQ2c0ZZbVFVak1qR3RtaFhMSHVEc2NEVGNzdUU4VGlpbEtFUEQ1RUI4UDkrN0Jva1V3Ymh6bzZRRkIwUXNoaEJCQ0NLSEhDdU5vQ0NHRTBKQldYQXhSVVpDWUNLMVUyVjRBQUNDME1tc0lHVk1mNGljMU51emJ5YlVSVzVvVnZyYmFPTFBBUENiVkpEV0hvQ3dleXVQQmtTTVFFd01USjhMWXNjQms5c05FRVVJSUlZVFFFd3pqYUFnaGhOQVF4ZU5CZURna0pVRmpvNlkwTkprT28zN3l1Tm9wNHlTbXhvcStURU9qUktNMWVZL2t1VGpVaDQ2eFAzbFZyNnFPb285Q0FjWEZVRlVGVVZHd2VER01Hb1dKYVFnaGhCQkNxTTlnSEEwaGhCQWFja1FpS0N5RW8wZWhwa1pURjdrT285WFdxbnpaVE40b3B3RVVpaUlJbWI1ZXM5ZklYQ2M3bTR0M3plUFM2SUpXb21NTVVDaUV3a0xZdVJPbVRJR1pNOEhBNFBIVlEwQUlJWVFRUWtnRjQyZ0lJWVRRRUNJV1ExWVd4TVpDWmlaSXBaUmRGRFFhYjRSOS9RVC94akh1Y3RZQVhSb3BNMkNYcjVyVEVPeHJHWmxzbXBqRjRBc29Pb25GY1BVcUpDZERjREFFQllHRlJUOU1GQ0dFRUVJSVBVa3dqb1lRUWdnTkZWd3VIRHNHZVhuQTUydnFJdFZqVlMyY3dnbndrQm9iRHFBME5BMWFIYXpMbDgxc0NQSzFPWGZMT0x1UXVsTjlQWVNIUTJJaXpKNE40OGNEdmI5WHB5S0VFRUlJb2FFTDQyZ0lJWVRRNE5mY0RQSHhjTzRjaUVTYXVzaFl6RWJmVWVYTFp2VmpNWUZ1SXdnNVU1Yy93cjdnemJWbWNlazJGKzh3Nnh1SmpudTlTYVZRVlFYNzlrRkNBb1NGZ1owZFJ0TVFRZ2doaE5EamdIRTBoQkJDYURCcmFZR1VGSWlLZ3RKU29LeHhDU0JqNmpaNmorSUUrYmE0T1N0MEJ1ZGJQNDNHQ2ZianVUcWFKV1NZeFdld3F1b29VdWtVQ3NqS2dwSVNHRGNPZ29MQTBSRTNUVU1JSVlRUVFyMXJjTjVNSTRRUVFnZ0FjblBoM0Rrb0xRV3hXRk9YVml2emltVXpXMFk3eWZWWWZUdTUzaWUyTksyZU02SFIzOFB5ZW94VlJCSjFKejRmN3R5QjlIUUlDb0lGQ3pBeERTR0VFRUlJOVNLTW95R0VFRUtEalZ3T1hDNWN2UXEzYjJ2cW9pQkFhcWhmSCtwZk5YK1NRa2VuYitmM09ORm9RbXVMc25VTEcwTDlIWTZIczB1cmFGUmV6OFVBQUNBQVNVUkJWRktaZWgrRkFqZ2N1SFFKNHVOaDFTb1lQUnFZQTdTY0FrSUlJWVFRR2x3d2pvWVFRZ2dOS3JXMUVCc0w4ZkZRVjZlcGk4U0F6Um52M1JBeXB0VnVHTkFHZWpHQm5oRTQyeFc4dnRZazVaNUZUSnArWVJuRnBtbktFZ1I3OW9DSEJ3UUZnWmNYTVBDMkJ5R0VFRUlJUFJLOG9VUUlJWVFHQ2FrVVltUGh5aFZvYUFCWmh5UXNBQUNRMDJqTjNpTXI1MDhTMmxncGRJZFFHaG9WbWI1ZVE2aC9zOWRJaytSc20wdDNkVnFvcXBTS1JKQ1NBcm01NE8wTml4YUJoVVUvVEJRaGhCQkNDQTBWR0VkRENIVXRJek8zdjZlQVVDOXI0WFdNdVF6Z3ZDMkpCT3JxNE1RSnlNNEd5c1FyQURtZEpqVTJxRmc4alRQTyt3bmFGSXdnSkNaR2RkTUNtM3hHT1J5K2FGaFlSaE9LS1A0Z0JRS0lpNE9zTEZpNEVNYU5BelliaUFIOHg0MFFRZ2doaEFZcWpLTWhoTHBXV2xiWjMxTkFxQTlReDZmNlgxRVJ4TVJBYkd4bnhRU0dtVGVFak9FRStVaE1qUHAyY2dPRjJNSzA4TFUxUnRtRjV0RXBwaWs1QkdYcFVoNFBqaHlCdURnSUNZSHg0M0hUTklRUVFnZ2gxRjBZUjBNSUlZUUdLajRmenArSGxCUm9iZ2JLd0JDQVhFZW5mcUovemJSQXNha3hNSjZZTkRSS2RGcXpweXZmMlo0VDVHZDc1anE3b3BhNlcxRVJWRlJBWkNRc1d3WWpSMkppR2tJSUlZUVEwaDdHMFJCQzZnZ2FUYUhoRXp0Q1F4aWRQcEIyRXhNS0lUOGZUcDJDcWlwTlhlUTZESUdEZGZteW1YeVg0UmdNZW9BZ1pQcDZUVDZqZUM3Mnc4SWpMYU5UNkFJaFJRa0NrUWhLU3VEWFgySENCSmd6Qnd3TmdVYnJud2tqaEJCQ0NLRkJCZU5vQ0NGMTVoYTI5YlhsL1QwTGhQcWFzYWxsZjA4QkFBREVZc2pNaEpnWXlNclNXRXlBVHVPUGNHZ0k4ZVA2ZThoWnVEaVJna3lmWGJsc1p1TTRML09ZVk5QRUxPb1NCR0l4M0x3SnFha1FFZ0xCd1ZpQ0FDR0VFRUlJZFFuamFBZ2hkWjYrRStNaXp3bGJxVDUySWpSRVdkazQyVHVPN3U5WkFIQTRjUElrNU9RQVgrTS9RS2tlcTNMeFZLNi9oOVRJQU5QUU9rTVFndUUycmRZV25QRStOaGR1R1djVlVuZmpjQ0E4SEpLVFllWk1DQXJDeERTRUVFSUlJZFFKaktNaGhOU1pXOXBNbTdPdW9hNUNKR3J0NzdrZzlOalJhRFFEUXpOVDgyRjBlcisrSjdhMFFIUTBYTGpRU1RFQnFSNnp5V3RrMlZQelpBYnN2cDNjb0VVUUNxWXVmNFI5d1p0UG0wVWwyMXlPWk5aekNYbUhaWjR5R1ZSV3dyNTlFQnNMeTVlRG5kMFRWUEFVSVlRUVFnaDFCOGJSRUVJVVdIcjZkc05IOWZjc0VIb3lORGREY2pMRXhVRkppYVppQWpLbVRxT3ZHeWZZdDJXa2swSUgzN3Q3Z2hNeWhqZmEyU3d4eXl3bWxWVmRUNTNJbDVzTE8zWkFRQUFFQm9Lek0rYW1JZlRFVWlnVVJLOG0vSmFYYzh2THVhcFRWMWNyQ3d1RFhod2ZJWVJRbjhGN2NZUVFRcWovNU9mRG1UTncvejVJSkpxNnROcGFWaTZhMXV3MlFxNkhXNkU5QW9JUVc1aFd6d3B0OUIxdGVTdmU2azRDZFRjZUQrN2NnZlIwQ0FtQitmTXhNUTJoTDc2NGNQQmduS3VybGF1cjVjaVJWcTZ1VmhNbXVCb2FzdnJtMlgxOHZzakxxMUVldTd2YnBLUjgxSU5CdG0rLzBkZ29XTGpRSnlEQXNmT2VwYVdjSzFleXJseTVGeGxaY08vZVoyWm0rajJhTllVOWV5SS8vL3lDNnZUQWdSZldyUXZzcmNFUlFnajFKWXlqSVlRUVFuMU9KZ011RjhMRElTb0tPbGFUQkFBQUJVRklEZlJxSjQydG1UTlJvVHVRYW9rT2FqUkNhR05adG1aKzNVUi94NE1YMkJVMU5JbVVvaHVYQ3hjdlFsUVVyRjRON3U3QXhBZ21lbkxkdlp1Zm4xK2JuMStyUEdVeUdSVVYzL1haczdlMlNrU2lCLzlJWmJJZUZoUGZ2djNHL2ZzTm4zOSt3YzdPWk1FQ240MGJwN203MjZqMUtTNnVuejkvWjNaMlc0bmtnd2ZqM254ejJpUE1IU0dFME5DRWNUU0VFRUtvYjlYVlFWUVV4TWREUTRPbUxoSjlQVTZ3YjBPZ2I2dUROUllUZUJ5RURqWUZiNjQxU2MwMWowa3hLQ2dqS0tPWmpZMndkeStNSGcyVEpvR0hCekR3cmdrOWNhUlNXVnhjTWJrbExNelAzTHduQ3hJUEhveXJybTdxc3B1TGkrV1NKV05VcCtUWUdaM2VrNlhXS1NtbDkrOC8rR1ZiVWRINHh4OTNuM3N1dUdNM1oyY0xPcjNkTDlzOWV5SzdqS09GaGUyNmZUdFBtMmtJaGUyU2psOSsrZURycngvUjVzSVhYZ2pkdG0yRk5qMFJRZ2oxRGJ3alJBZ2hoUHFLV0F4UlVYRHJGdFRYZzB4RzJVVkJvelg2anE2YVAxazR6QnpUMEI0cm1UNjdJY1N2eWN2Vk5DWEg1c0l0blJZQlJTZXhHREl5b0tnSTNOeGcwU0t3dHU2SGlhSUJwcVZGYUczOW5rQ2dYaElrTGUxakh4LzdmcHJVNDVLUVVNTGppY2d0NjlkUDZObFEyN2ZmU0VxNjMyVzMrZk85eVhFME9ha3dDSVBSa3pqYW1UT3A1Rk1IQjlQQVFHZktubSsvUGZPRkYvYXBUak15S2hJVFM4YU9kZXBrY0I1UDFOVFVrNkpNSGYvK1BIcFBoQkJDZlFQamFBZ2hoTkRqSjVGQVhSMGNQUXA1ZVpvV2NzcnBOSW14UWRXaXFRM2pmWEJicmo1Q0VGSmp3N29wNDVxOFhCMk9YakxNTDZVSlJSVHBmM3crSkNWQlRnNkVoVUZBQUxEWm1DVDRKRHR4SW9reXRISHdZTnozM3crK09GcE5UZlBHamNjMFBWcFVWRTgrSlFqaXI3OGk5dXlKN0hMWXI3NWE3T3BxOWVqVGs4c2ZOUi90OU9rVTh1bXlaZjZhQ2dpc1dUTnUwNmJUdGJVdHFwWjkrMkk3ajZNaGhCQjZBbUVjRFNHRUVIck1DZ29nT2hvU0UwRWswdFNsZFpoNS9RUi9UcEN2MUFncnVQVURzWVZwNFd0cmpPNFZta2NtbTZabUUzS3FXQ2VmRDRjT1FWUVVoSVpDVUJEbzZ2YkRSTkVBc0g5L0xHWDc0Y1B4MzM2N2hEYll5cnkydEFpUEhVdlVzck5Db1RoK1BFbWJubSs5TmIzSGNUUStYOVRhK21BVnBFelc5bzlSTGxmVTEvTW9MeUVJb0Z4dG1wUjBQek96a3R5eWNtWEF6cDIzMUZaWnFqZzdXNURqYUljUHh6czZtbEgyZEhPelhyREE1OVZYSnk5WTRLUE5pN3A4T2V2S2xTelY2YnAxZ1YwV1BWRHk4YkhUcGh0Q0NLRStnM0UwaEJCQzZMSGg4ZURNR1VoUGgrWm1UV2xvTWwyZHVzbmo2aWFQRlpzWll4cGFmeUtJWmc4WHZwTmR3OFFBMjlQWDlNdXFxYnVWbEVCVkZVUkh3K0xGNE9hR2lXbFBtdnYzRys3ZXphZDhxS0tpOGRhdDNPblQzZnQ4VWtQTmxpMW5kdXk0MmJFOUlhSEUwdklkeWt1WVRJWlErRnZIOW4vK2lTYWZ1cmxaQndlN3pKMzdxNWFMTVRrYy9udnZuYUo4YU5XcXNRc1crQ3hkNnEvTk9BRFEyQ2dneDlGbXovYkVlcDBJSVRSSVlSd05JWVFRZWd5RVFzakpnVk9ub0xaV1V4ZTVEa1BnTUt4czVWeUJreDJHWXdZRWdwRHA2elY3dVBDYzdLd3YzYldNU2FYeld5bEtFSWhFVUZ3TXUzWkJTQWpNbVFQR3hqRFlVcEJRaiszZkg2c2cvWld3c3pPcHFHaFVuUjQ0RUlkeE5FMGlJdDdWcHVBbWcwSGZ0T2wwZHdmWDBhSDRFa0lra2h3K0hFOXVlZW1sSG03dTFxV1VsTklsUzM3dnBFTmpZN3NkR1AvM3YrTWZmWFMyay82WExyM3U0V0hiZXhORUNDSFVhekNPaGhCQ0NQVXFzUmp1M1lPN2R5RTNGNlJTeWk1eU9wMDNjbmhEa0cvakdIYzVpOW5uVTBSZGtMTlpsY3RtY2dOOXpLTlRUQk96ZEp1cGxwS0p4WEQ3TnFTbHdjU0pNRzRjV1BYQ1ZsQm80RHR3b04yaXp1ZWVDOW02OVpMcTlQVHBsRjI3MXJEWmczdk5yNzUrVDM0cENRUmloWWFzV3lVOXZjZjRZNkdNbzUwK25jTGx0a1d2ZEhVWnp6eERVYW16VjRoRVVsVlZVRzNVMS9NMHJWRlZFb3VwYTlFZ2hCRHFkeGhIUXdnaGhIb1Bod01uVGtCT0RnaW9pajhDQUlCVWoxbXhaRWJqR0hlcG9UNm1vUTFjQk5IcVlGMnhaQVpudkxmZDJadEcyVVhVM2JoY3VIUUpFaEpnK25TWU1BSC9RSWUyNk9qQy9QeTJERk5qWTcxMTZ3TEpjYlNXRnVIWnM2bXJWNC92cHduMkFuTnovZnI2YlQyNDBNM3RrOXpjbXNjd0k2M282bEo4cVBuNTV4dmswMm5UUmx0WTRBYVVDQ0dFSGhYRzBSQkNDS0hlME5JQ3NiRncralRJTlM1Y2t1cXhtbnhIbGEyWUl6Tmc5KzNrVUE4cGRIVUV6dmI1YnoxakdwdG1jK2t1cTVaRHNjeFRLb1dxS2poNEVKS1NJQ3dNN08yQmdmZFhRNU5haFlINTg3M2QzS3hIang1R2poOGRPQkRYU1J4dDU4NWJiN3h4bE54eTdkcGJNMmE0eTJUeVU2ZVNEeDZNeThpb3FLcHFNalJrT1R0YnpKL3Z2V0hEcEdIRGpCN2ZPQVBUK1BIT3p6NzdJSEZzMzc0WVZidVRrL25reWFOVXArSGhtYXFhQUIzejBXN2Z6azFJS0NHM3FQTHNLaXErVTZYT2ZmdnRGWElrOUpWWEpuLy8vVkp0SmttWkFhZXlZSUhQcWxWanRSbEg1ZURCT1BJR2FnZ2hoQVlzdk05RENDR0VIazF6TXlRbVFsd2NsSlpxQ3FMSm1McU5QcU1hUXYxNXJzTVZPdmptTy9od0EzMzRJeDNONGpQTTR0SlpWWFhVV1dmWjJWQmFDdjcrRUJRRUkwYmdwbWxEakVna09YNjhYVjNMbFNzREFHRGx5ckZmZm5sUjFYanQycjNhMm1ZcnEyNEVyVXBLNnRlczJSc1QwNWJ6S0JMeDZ1dDVDUWtsMjdaZDI3VnJ6ZHExV20xSTMxdmo5THJzN0twRGgrSzE2UGlBdnI3dXYvOCtCd0J5dVp3Y1J3c09IcUZzZjNqNlhTZHh0QjkrdUtwNS9MYUZxM1E2MGY0aFhRTURsdlpUMWNUVDA2YTdaUVFTRTBzd2pvWVFRb01DM3NvamhCQkNqeUFuQjg2ZGc5SlNrRWcwZFJFNFdGY3VuTm95eWxHdTF3c2Z6MUQvSUFpeHVVbjE3RkR1R0RmTHU0bkRic1JSZCtQeklTSUNNak1oS0FqbXpRUGR3YjFQRmlJN2R5NmR2Tm1Xa1JGcnpoeFBaZDFHY2h4TktwVWZPWkt3Y2VOMExZZXRyVzFadi82QXBxMjFtcHVGVHovOUR3QjBHUUxyclhFNEhJR0Z4ZHRhVHA2c3NWRmpCY3pjM0JweXpsZVh6TTMxTjIrZUN3QnllYnYwVHlhejNTY1hPZWw3QzdVNFdrWkdSWGk0VmpFcGlhVGRObVNkWjVscGI5KyttT3ZYYzdwMVNWa1pwMWVlR2lHRTBPT0djVFNFRUVLbysyUXk0SExoNGtXSWlRRU5XMnNyQ0VKcXdLNmRNcjVtVm9oQ1Y2ZlBwNGdlQXhwTlpHMVp2bkp1dzNpZjRVY3ZzY3RyQ0ltVUlqZU55NFh3Y0lpTmhWV3J3TjBkV0JnL0hRclVGblV1WHV6SFpPb0FnS2VuclllSHpiMTdWYXFIRGg2TTB6Nk85c1liUnprY2ZpY2RGQXJGSzY4Y25qUnBwSU9EV1IrTW8xQW9HaG82RzZjdnFkWDNWUDdBU1krMi9lNVZpMzl0Mm5TNjg2SUhLbzhwamxaZDNWeGQzZHdyUXlHRUVCcG9NSTZHRUVJSWRWTjlQVVJGUVd3c2NEU21EMGoxMmZVaGZwd2czMWI3WVgwN09kUVhXcDNzQ3Q1ODJqZ3R4enc2MVREL1BzV21hY3BvMnA0OTRPa0p3Y0hnN1kyYnBnMXF0YlhObHk5bmtsdVVpenFWVnEwYSsrbW41MVduaVluM2MzS3EzZHlzdFJsWkdmeHlkRFJmdTNhOG82TjVmVDN2N05uVStQaDJHM3UxdEFpLysrN0t6cDJyKzJDY0FVVWdFSk5QV2F4Mi80aWswcllRbUs1dVcvenI5dTNjUzVmYS9XRjFRaVJxVjFVNUphWHM5OS92ZEg3SnVuV0JYYTc5MU5HaFU1WSs2SVJZTEZVTDZpR0VFQnFZOEpZT0lZUVEwcHBZREZGUmNPTUdjRGdnby83QUk2ZlJtbjFHVlN5ZUpySXd4VFMwSVV6R1puR0NmSnM5WEV5VDcxbUhSK2cyOFNnNlNhV1FsZ1lGQlRCcUZDeGRDbFpXL1RCUjFCc09IMDZRU3R0eW8weE0yTE5tZWFoTzFlSm9BSERnUU96V3JXRmFEcjU0c2UrUkkrdjE5QjZzQXY3d3c3bGJ0cHo1K3V0d3RRRzNiVnZSZVdpbXQ4YnBkVFFhUWFlM2JSZW9sbVZHZmtpSndYZ1FGRk9MbzVIM05WTWJoNXhIOXY3N3A3V2ZtMW9jN2Z6NTlQUG4wenUvWk1tU01WM0cwZDUrZThhMzMycFZyMERscmJlTzdkaHhzMXVYSUlRUTZoY1lSME1JSVlTMElCWkRRd01jT3dZNU9ab1djc3JwTkltSlljWGk2ZHl4bmtEdm5jVkJhRUFqQ0tteFlkM1V3Q2J2VWZZbnJoamxGTk9FSW9wbG5udytwS1JBWGg0c1hBamp4Z0dialNVSUJwMzkrMlBJcDJGaHZ1UlExT2pSMWo0Kzl1bnA1YXFXUTRmaXYvcHFNVUZRVjZRZ2MzUTBQM1RvUlZYd1MrbkxMeGVkUHAyU2sxT3RhbWx1RnFhbGxZOGI1L1M0eDJHemRULytlSDZYMCs1bzI3YnJkWFV0bEE4dFd1UXJsZTVXSHRmVU5Odll2SzlhZEttbnAxTmIrNk9tc0ZSVFU3czkxenJFMFNqV2RUWTN0eVlsM2RkKzJueStTUHZPU25wNlhYOUJvdlpqMTBaR1JrVjNaNElRUXFoZllCd05JWVFRNmtwK1BrUkhRMklpaU1XYXVyVGFXRFlFK3pWTThKZnE2L1h0NUZEL0UxdVlGbTFZWlpSVmFCNlRZcEthUTVOUzVTcnkrWEQwS0VSSFEyZ29CQWFDSHY0OUdUUXlNeXRTVXNySUxTdFhqbFhyczJyVldISWM3Zjc5aG9pSS9FbVRSblU1K01zdlQxUUxEd0VBalVaYnNTS0FYTDRBQURxUGYvWFdPSHA2T3BzMnplbHkyaDM5KzIrMHBqZ2EyYVZMbWVTZHkrYk44MVlGMFNvcXVIWjJwdVRPOWZYdDBqd05EZHU5UVBJcVNGVWN6Y2hJejl2YkxpMnRITFRUMHRMdE9CcWIzWFg5a1B6ODJ2ejgydTZPakJCQ2FGREFPQnBDQ0NHa0dZOEhGeTVBVWhMd2VDQ1hVM2FSNmVyVVRRdXNtK0F2TmpQR05MUW5GMEUwZTdyd1I5alZoL3JibmI2bVg2WWhGYVcwRkdwcUlDWUdGaTBDRHcvUUlsOEo5YnQ5KzlvbG81bVo2YytZNGE3V1o5V3FzVnUybkNHM0hEd1lwMDBjTFRoNEJHVzdoNGVOV2t0REE5WGE0ZDRlNTNHN2VER0RmTHBxMWRqU1VzN0prMGtuVGlUSHhSVkhSNzhmRk5UMlFtcHIyd1htVEUzMXlhZmtPQm81UFhEU3BKSEtPQnBCRUYxV0d5RFhZQVVBRmt1bjR6cFRjczRhZzBGVExUdEZDQ0gwWk1JNEdrSUlJVVJGS0lTc0xEaDlHdXJyTlhXUjZ6RDRUclpsSytlMkRsZi9wSXFlUkFRaFkrdTFlTGpramJDM0RvK3dpRXBoOEFRVUpRaEVJaWdwZ2QyN0lTZ0k1czhIWTJOYzVqbVF5V1R5dzRjVHlDMGNEbDlYOTlVdUx6eHhJdm5YWDU5U0t6SFprYm01QVdXN29hSDZVa2NlcjdQTXFkNGE1N0VTQ2lXWEwyZXBUdlgxbWZQbmUwK2MrRU55Y3FteVplZk9XK1E0V21scHUxb3VabVpzOGltNXpnQjVmN1NKRTBmKyt1c3RBSGo5OVNuS2cwN1UxTFNycW5ucDBodFRwNDRtdDFSVk5kbmF2cTg2VlZzNXE4bmJiOC80L1BPRjJ2UlUrZUNEMDd0MmRWSGlBQ0dFMEVDQWNUU0VFRUtvUGFFUU1qTWhOaGJ1M2ROWVRJQk9ieG50eEFuMmJmUVpMV2VwcjZWQ1R6ZzVpMWtaTnAwNzFzc3NOczA4UG9QUnpLUElPcE5JSUNJQ01qTWhKQVNDZ3JBRXdZQjE3ZHE5eXNyR0hselkyQ2c0Zno1OStmS0F6cnRwU2tsVTIySmZ1V0t4RDhacGFPQWJHTHpaU1FkTk9qNVJSMWV2M2lQbmRpMVk0TTFtNjc3NFlxZ3FqbmJpUlBLMmJTdXNySXlVcDhYRkRlVExodzB6SXArU1N3U1E0MmdUSnJncS8vL3V1N002ajZOSnBUSzFVSjJkbllsYW45YldkcTlMbTgzUkVFSUlEVzBZUjBNSUlZUklPQnc0ZGd6eThrQWcwTlJGcW95U0JIaElqYWdUUUJBQ2dtaDFzSzYwTnVlTzliUzVjTnNrczRDNkc1Y0xseTlEVWhMTW5Ba2hJWmlZTmdEdDN4L2I0MnNQSG96ck1vNm1WaTlTcGFpb1RxMUZMUnZyTVkzVHM2MzN0WFRrU0x2TXZyVnJ4d1BBMnJXQjc3MTNTaG1HRTR1bGYvNFo4ZEZIRHdvZHFHMjk3K0RRYnZjMHNaZzZqbVpqWSt6bFpidHYzM00wV2hmcnBoTVNTb1JDaWVxVUlBaXFPSnFFZktwbFB0cTJiZGUzYmJ1dVRVK0VFRUtERHQ2dUlZUVFRZ0FLQlRRMVFYZzRmUFFScEtacUNxSko5WmgxSVg0WjM3MWROM1U4QnRGUWx4UTZPZ0puKzhJMzFoWCszNHJXWWVZS3lrLzFNaGxVVjhPQkE3QnRHeFFWZ1VSQzBRZjFrK2JtMWpOblVudDgrYVZMbVYxdVJwYWJXMFBaZnV0V25scUxqNDk5SDR6eitEUTN0NTQ3bDZZNnRiSXluRHZYQ3dDTWpmV1dMaDJqYXYvamp3amxnazI1WEU0dUYyQnF5bGJscVNtSnhkVHJPZ0hndi85ZUdUSENzc3NwM2JtVFR6NGRNY0tpWTYwR3RYdzBiWW9NSUlRUUd0b3dIdzBoaE5BVHI3a1o0dU1oTGc3S3l6VVdFMkRxTm81eGJ3ank0WTEwVXVBbTA2aWJHdjA5QkU1MnBvbVpackhwZXBXMTFFa3krZm13Y3lmNCtVRm9LRGc3WTI3YVFIRGlSSkphT3RMczJaNUJRYzZhK3QrOG1Sc1IwUmFha1Voa3g0OG52ZkxLNUU2ZTRwOS9vdGVzR2EvV21KbFpjZjE2TnJtRnpkYjE4M1BvZzNFZW55TkhFc2hyUDlldURWUnQyUC8wMDBFSEQ4WXBqOHZMdVdmT3BDNWZIcENlWHRIWTJQYVZocSt2ZXZpUG5JS25xOXZ1MTdLcnExWUxwWThkU3lTZmpobEQ4WlBwa0krbTFick9rU090T2xaNDZGeEdSa1ZSa2NidE9CRkNDQTBjR0VkRENDSDBCRk1vNE40OXVIZ1JTa3M3eVFQaU85cFdMcHJLY3gyT1c2R2hIaUlJc2JsSnpjeVFSajgzaTRqa1lUZGlDY3FJTFo4UFVWR1FuUTBCQVRCL1B1aDF0bzhWNmdNZEYzVis5ZFdpc1dPZE5QVVBESFFteDlFQTRNQ0IyTTdqYU5ldlozL3pUZmptelhOVkxkWFZUVTg5dFVjbWEvYzNaTldxc1dvcFY0OXBISDE5NWxkZkxlNmtneWJmZkJPdVZsNlRUS0ZRL1BMTFRYTExzODhHcVk1bnpIQ3p0VFZSN1VPM2MrZnQ1Y3NETGx4SUovZFg3bnFtSWhKSnlMVTRPMzlSbENJaThsTlR5OGd0a3lkVDFGY2xML3pVUG82MmRPbVliNzlkMnEzNXZQWFdzUjA3Ym1yUkVTR0VVRC9ET0JwQ0NLRW5ra3dHWEM2Y1B3OXhjZEN4b2lJQUFDaG9oTlJBdjI3UzJPbzVFeFE2K0k2SkhobU5KaHBtVWJGOEZtZXM1L0NqNGV6eWFrSWlwY2hONDNEZzJqVklUSVNubmdJM04yQ3AxMXRFZmFPa3BENGlvdDNHZHZiMnBwMEUwUUJnK25RM0l5TldjN05RMVJJVFUxUllXT2ZpMHRrYXd3OC9QSFBwVXViaXhiNkdocXlzck1vREIrTEllVmdBUUtNUkd6ZE82M0xDdlRJT2k4VjQ2NjNwWFQ1WFI3Ly9mcWVUT05xSkUwbjM3bFdwVG9jUE4rUHp4VGR1WkxlMlNuZzhFWThuR2o3Y1RCVkh1M01uTHoyOS9OQ2hlUElJTTJhNGswL1Ywc1I2RUVmcnVIK1pjcDJwR3JYeXB1VDkwVXBMT1I0ZW55bVA1ZTBqNDl1MlhkKzU4M2EzNWtQZTdnMEFRa0srb3oxTVNyMTJiV053c0V1M1JrTUlJZlQ0NEtjQ2hCQkNUNTY2T29pTWhQaDQ0SEEwZFpIcXMrc20rSE9DZllVMlhXK3lnMUMzdERyWjViLzF0RWxhamtWRXNrSEJmWUl5a012bHdwNDk0TzRPd2NIZzR3TU12R2ZyYS92M3h5cmFCOWtYTGZMcC9CSmRYY2FjT1o3SGp5ZVJHdzhlalB2MDB3V2RYeGdaV1JBWnFhRVlCY0I3NzgzeTlkVnFNV1p2amRPN3FxdWIvdmUvRStTVzBsSk9hT2ozblZ5eWV2V2VuSnhxMWFtbHBhRmFQbHBMaTVCOHltSjFyNHptclZ1NWFqdmYrZnJhVTRZN3VkeDJzVWh5UHBwY0x0ZFVrMEVpa1VrazFPV2V0VVFPRk1wazFGLzJJSVFRNmhkNFQ0WVFRdWhKSWhKQmREVGN1QUVjRHNpb1ArVEk2YlJHUDdlcUJWTkVsbWFZaG9ZZUV6bUx5Um52MCt3MndpUTF4eVk4UXBmYlRORkpJb0gwZENnb0FIZDNXTGdRYkxxMzNSSjZSQWNPeEttMUxGN3MxK1ZWWVdGKzNZcWpyVmdSY09KRWtxWkhBV0R4WXQ4dnZsalU1ZlAyMWpnQXdPTUp0ZWlsVGtOZUx5aWpacXBjTXkyUms5Y0E0S21ueHRMcDdYWU1yS3hzSXA5cVdVWlRpY3ZsUC9mY3YycU5MNzAwa2JKemFXbTdyMXV3emdCQ0NDSDhlSUFRUXVqSklCWkRUUTBjUHc3NStabys4TW5wTkltUlljWHltWTErN2xoTUFEMTJCQ0UxTnF5ZlBLN0phK1R3STVjTUMrN1RXa1VVeXp3RkFraEtndHhjbURjUHhvOEhmWDBzUWRBSG9xSUtDZ3BxeVMxR1JxeXBVMGQzZWVIOCtkNjZ1Z3p5R3IyQ2d0clkyS0tnb0JHVS9mL3YveWI2K3RwLyt1bDV0WTNNQUlCT3A3MzU1clR2djEvSzBPTFhVVytOMDlEQU56VGMyR1czYmhrLzNubkJBaCsxL2M2NjVmbm5Rd1FDc1NxRzFkREErK2FiY0hJSEF3TnRONjhVaVNSTGwvNnVGaDB6TVdHdld4ZW8zTWVOSU5yK0ZaYVUxQjg0MEc2UFBBc0xBL0x4WDM4OTNjbHpTYVd5ek16S3pNeEs1ZUJxdUZ4QmJtNjFoNGVOa1ZFWE95R09IS2xWMlFTRUVFSjlBK05vQ0NHRWhqcUZBZ29MSVNJQ2twSTBGUk5RQUxUYURlTUUrZFNIakpFWnNQdDhpcWgvQ0hoOE9vUE83TzhOeUNUbUpvV3ZyVGJLTGpLTFNUVk55YVpKcEJTZGVEdzRmaHlpbzJIaVJCZzNEdlQxKzJHaVQ1S09GUWJtemZQV1poTXVJeU85cVZOSFg3bVNSVzQ4Y0NCV1V4d05BTFpzbVRkN3RzZXVYWGR1Mzg2cnFtclMwOU54Y0RDYk5jdjkrZWREUER4c3RaOXpiNDN6T0h6NTVhS0xGek1VbXBQV2FEVEN6RXpmMHRLUVRpY3lNeXZKRHkxZTdHdHRiYXl2L3dhTlJyQllPblE2VFcxUkp3Q1ltbXIxZTd1MVZieHMyUiszYitlcHRiLzMzaXhqWXowQThQUDc2djc5QmdNREpwUEphRzJWVkZjM3E4MlpYQW5Vd0lDMWZ2MEV0YUZLU3VvVEUrL0h4UlhIeFpVa0pkMVhsaWg5L2ZVcHk1Y0hxUFg4NElQVGUvZEdBWUNEZzZtbnA2MlhsNjN5L3g0ZXRwajFoaEJDQTlsUWpxTXBGQXArUllPQnZVVi9Ud1FoaEZEL2FXbUJDeGNnSlFWYVdvQ3lRaUtBWElkUk16T2tQblNNMk5RSTZIMmRoamJQUG9CR3B4bWJteHFibTc2OTdUTlhiL2N1TC9uMzI1MnBrVzA3Y092cHN6L2E4Nk8rb1VHbkYzV0cxOVQ4NStmYjNBTjg1cTd0WG9HNW5zbE56ZHk4Y2dOQkVIWXVqZzZ1VHZZdVRnNnVUazd1SSsxSE9ENzY0SEhYNzc0YjlvTHE5SitZODhvZnFWUXFwZFBwNUV3VEFQaG13d2ZoaDA0YkdCdVpXMXRhV0Z1OXQzT3JxNWZibzgraEp3aWkyWDBFMzhtdUlkalgvdlIxZGxrMWRiZnljamg5R21KaVlPRkM4UFFFZ2lKOURmV0tQLzVZOThjZjYzcDI3ZVhMYjNiM2tyRmpuZjcrdTdNS0JuMDhUcS96ODNOWXRtek1tVE9wUGo3Mm5wNjJqbzVtbHBhR1ZsYUdWbGFHeWdNTEN3TTZuU1lVU3FaTStZbDhJVUVRWDM2NTJNYkcyTlhWcXFDZ1ZobVc2c2pCd1ZTYmFhU25WMXkrbktYVzZPaG9yaXEvTUgyNjI4OC9YMjlxYXRVMHdwUXA3V3A2S2hTS3hNVDdhV25seXYvUzA4c3ByOTI4K2N6aXhYN2tPR3g5UFcvWHJnZUZDTXJLdUdWbFhOWEVDSUp3ZGpiMzhyTHo4ckwxOHJKZHNNREgwQkNMalNDRTBBQXkxT0pvZFVrRjk4L0ZOZVZXTk9aV05PVlhTdm5DbGRtN1RkenMrM3RlWFd2TUtZOSs2eS9WNmJpdFQxc0d1SFo2UmM5eDc1Vm0vM2xGZFRybXd4VjZWaWFVUFhQK3ZwYjc5eldUMGZiR28yeE5SdHViK1RnWmpiQitUTE5DQ0tGZTF0b0syZGx3L0Rod3VacTZ5SFFZL0JIMkZjdG1DUno3SjFtanZxcW10cUlLQUtwTEt3REF4Tks4eTB0U0l1SisrL0FiY29yRWlsZWY2M0VRVFM2WC8vZlhvZDBmZmRkWXp5RUlRaTZYejM5NmVjK0cwbEw0b2ROYi8rODlvYUFWQU83bkZTb2J2UUw5UC8zblp3Qm81alp1Kzk5bll5WUdMbjV4dFpZRGxoVVVmL1BLcG9rTFpxN2V1QjRBWkZKWks3OXRYM0RadzEzdy92cDhXL3oxaVBkM2JuVVBlTEJWdkVLaGlMOGVvUXdqOHBxYUs0cEtiWjM2WVF2Mk5nUWhZN05hUEZ4em5SMkdYWXUyaUV6U2FlWlJsQ0FRaWFDa0JIYnZocEFRbUQwYnpNeHdtU2NhRkhidFdyTjM3ek9kcjJGODRZVjljWEhGNUpaVnE4WjZlOXNCd01TSnJtb3JiVldNakZpVEo0K2lmRWhOWUtEenE2OU8vdTIzdGtxYUJFSHMzZnUwdnY2RFphSFRwbzMrK1dmMU9wNHFJU0V1Zm43dGZrc1FCUEh1dXlmdjNzM3YvSGtMQ21yLy9EUGl0ZGVtcUZwKyt1bWFXaVZRRllWQ1VWUlVYMVJVZis1Y21vRUJzNmJtUjIxZUdrSUlvVDR6MU9Kb0lpNHYrWXVqNUpiS1crbVBFa2ZMeTVEazhRQUFJQUJKUkVGVTJYdFZXRWUxOVcvM21ialpPNFVGYVhwVTFNZ3J2NUtzT3ZWK3E5MUdzTng3cFVYSEk3djdqQ3dyWTg5WDUzZHNieTZxenR4eFRuWHFzV0V1WlJ4TndtdE4yTHkvdGJheEppcGIyVEpoOTZzZUcrWjJkeG9JSWRUWFJDSklUNGVZR01qTkJTblZFamtBT1lQT2MzV3NEL1ZyOGhrdFoybTdzVTZ2Szg1dSsvUmxhV3R0WWQzRkpqaTg1cFl2WG5oYmJaM1JmMzhkbXIwNnpHL0MrTzQrZTJwVS9QZXZiY2xMZTVBRW9WQW92bmpoYldzSDI0QXBJZDBkU2hzaW9mRG50ejgvdVhzZnVWR1h5WHo1ODNmWHZidUJUcWZIMzRqNC9Mbi8xWlJYWHRoMy9NclJNeC85OVdQbmdTMnBWTHJ2MjUxL2IvMUZKQlFtMzRuMURnN3dHaitHc21kQlJ2YSs3MzZUU2lUUGpwOFh0bjdOMno5L3ptTHI1YWZmYTZpcFUvWHhDUTVnR3d5SXhaSnlQV2JWd2ltTkFSN21VU21taVZrNlRTMFVXV2RTS2R5OUM1bVpFQlFFUVVGZ1pZVzVhYWhYc0ZnNkw3OU12ZU4rNS9idmoxVXJiYW5HMHRLd3kwRmVlbWxpUXNKOVZiek13c0xneHgrWEtZOG5UaHo1enovUkhTK2gwWWhkdTlhb0FtRmQrdWFiSldmUHBwV1hQL2grWmRPbTJkT250MlVCQndZNmE3clF5c3B3Nzk1bk9yWi8vdm5DcVZPM1VWNWlhTWdLRFhXWlBIblVwRWtqeDQxcmx5ZjQwa3NUM055c1kyS0tZbUtLTWpNcjVITHFGYS9MbHZuakdrK0VFQnBvaGxvY3pXNmFqOEZ3UzE1cDIyMXg1YTBNajFmbTlYakFqSi9QY3JOS2UyVnV6c3RDT29tamRZNTdyeXpwOHlQZHZjclVjemhsSEUxTEtWdVB0OWEyRlZjeTlYSjBlMmxXajBkRENLRStVbGNIcDA5RGRqYTBhbHlZSTlYWHF3aWIzdWpySmpYdStWcklYa0dPbzduNWUzZmVXU3FSdkw5c2ZWbEJjY2YyRDVhL3REOHhmSmg5OTdMcWpFeE5PTFgxNUJhWlZMcDUxWWJEcWRjc2JJWjFhNmd1NWFabWZ2TDBtNFdaT2VSR3Z3bmp0L3o1ZzdQN1NBQ0l1M2IzOWRtclZTSEMrT3NSVDNsUGUrMmJ6U3RmZTU3UUVDR2kwV2l4VisrSWhFTGxEK0hqdGE4ZlRyM1dzWnRRMExwbDlhdFNpVVNaZjFlUWthUExZaXFma2R3dGRONzBYbjNGajRZZ1d1MkdWWVJONTR6enNybDAxeVJkZlR1bkJ6Z2N1SElGVWxKZytuUUlEY1hFTlBUbzlQVjF0MjlmMVlNTEwxL082anlPcG8ycFUwZW5wMys4YWROL3YveHlreUNJZmZ1ZXM3TjdzR0J6MHFTUmFwME5ESmlob2E2Yk44L1JNaGxOeWRDUXRYMzd5dVhML3dDQXBVdkhiTjBhUm43VTB0TFF4Y1d5cUtpZVJpT1lUQWFMcGNObTYxcFpHVTZaTXVxOTkyWlpXeHQzSEhES2xOR2hvUzVSVVEreWEwMU4yUk1tdUNwalovNyt3OVhLaktxTUdHRTVZb1Rsczg4R0t3dWt4c2VYeE1RVVJVY1h4c1lXY3poOFZUZktBZ1VJSVlUNjE2Q0pvL0hLNjVzTHFyVG9DSmJqUnJhTG85M09xTHlkb2MyRkxFc2pNODllMkpsbGFLaFBMVXI3OFQ5eWk5VzRrWG4vM09qa0VpTlhHOXNwWFh3SVJBaWh4MFdoZ09abWlJaUFpeGMxN1lPbUFKRHBzUnI5UnBldm5DdGo5K2QyTS9ucDkrNmV1d29Bc1ZmdnFCcWJ1WTE3djlwTzdqWjkrUUludHdkci9PVnkrUmN2dnFOY2g2aEVFSVFxNnRSUVUvZmF6S2QrdjNtaVcvR3ZFUjZqL3JwN2VzUFVGVFhsYmJ0NmMycnJQM3Z1clY4dkg5WVV2ZXF1Wm03ajMxdC9PZnJMWGltcHlNTXdlOXMzdi85bzl1cTJUN0NCTXlmOWRQYWZyUys5cDhvUkUvRDRQN3p4MGJWajV6N2YvNHVkOC9DT0k5Tm90RS8vK2ZrcG4rbktWYUpsQmNYYjMvMWk4dUxaYXQyK2Z2bjl3cXhjNWJFdWsvbngzcDlvTkJvQTNEbDdoZHh0NHNLWnZmSjZlNUZDVjBmZ2JGLzQyaHJUaEF5YkMzZFl0UnlpNDk5dG1ReXFxdURnUVlpSmdhVkx3ZEVSZEhUNlo3b0k5UVk5UGQwZE8xWk5telk2UGIxaTNyeTJHMHNYRjh2azVDMTBPbzNKWkxEWnVpWW03Qjd2R3Jac21mL01tZTc2K3N3alI5WjMvRVZYVVBCVmR3Zjg3TE9GdTNmZm1UeDUxT1RKSTcyOTdXamRqR2diR0xDbVRYT2JOczFObVJlY20xc1RIVjBZRTFOVVVGQTdiVnJYSldJUlFnajFzVUVUUnlzK0dSWHp2ejA5dUZCWTEzUmg2b2ZhOUhSZUZqTHo1T1llUE1YUUl4Tkw3cnl3UXlHVmtSdHovN21lKzQvR0RTTUF3SFh0Rkl5aklZVDZSM016SkNSQWREUlVWSUNHZW5BeUZyUFJ6NjArMkpmdk9sekI2T2UzdjV6a2pOMGZmNi9XbUJhVmtCYVZRRzV4Y25OVnh0RkVRdUhIYTErL2VmcVM2aUZqTTlNZDRRZTN2dlJlZnZvOVpVdEpUc0hMVTVidnZubmN5czVHKzVrNHVEci9ldVh3K2dsaHpkeTJCT1RZcTNmTzdEbTg1S1cxUFgxOUQ5U1VWMTdjZi9MZ2o3K1RCMmV5V092ZTNmRDg1amRZYkQyNVhDNFdpU1Fpc1Zna2xvakZ6dTRqdno3MiszZXZiaTY2MTVaK2xSb1p2OFp2NXZzN3QxSnUzR2J2NHZUOGgyL3UvdWc3QUxCekhoNDZiMXJIUGdGVFF1NmV2OFpyYWdhQWQzWjhvVXgvcTYrdVRZOU9KTS9xN3Jtcnl1Q21HbWVQa1pNWHFjZm0raGgzckJmUFpiaFpZcFpaWEpwZWVRMTFnTE93RUg3N0RmejlJU2dJUm96bys0b1phSkJ5Y2JGc2JkMnBPdTF4L0R3bjU0dGVteFBBNHNWK2l4ZjdxVFdPR1VNUlQrK0V2YjJwUXZFSDVVUC8vUFBzc0dGR0RFYnYvRE9aTWNOOXhveXVTOFJvZ3lBSU56ZHJOemZyRjE0STdaVUJFVUlJOWJwQkUwY2JJT2hNSFVMcmQxeTVXQ3FuTEYzL2tFd3NVYVhPOGNzYnlBOEpxcmhOQlEreUEvVHR1dDUydW5mRnZ2TjNRMHBSSHo4cFFnajFoRUlCNmVrUUhnNWxaWnEyUWxNQUNCeHRLNVpNNXp2YjkrTldhRDNXVUZQMzNwSVgwMlBhZ2o2NlRPWVAvKzMxR2ovbWwvQ0R6d2N2Vk5Zb1VHN2IvMkxvNHU5UDdWRnRwYStORVI2anRwMy9kOFBVRmVSOHNWL2UvMnJpd3BsZDd0ZldpZmVYcmI5OTVySzhZLzRVQVNkKysvZlF0ajhrWW9sTXd4K1pHbjV6eTZmUHZCbDE2Y2JtM2Q4YW1yU3RxNUtJeFVKQjYrSVhuanI5KzRFcFMrWTh2L2tOcGg0ci9rYTc3VVFGTGZ4cHkrWjVCd2Q4OStwbUl6T1RXYXNXU1NVU2hvN09yZE9YeUhNVENZVTdOMzlOK2V5elZpM3U5emdhRUlURXpMaG1SbENqbjV2Rm5YaXIyd20wOXQ5MVBTQVFRR1FrWkdaQ1FBQXNXZ1FzclBHSHVrWVFCSXYxeE9Vd3FwYUxJb1FRUXQyRmNiVHVDZDI1d1cyOXRudUV4VzM2TisyN1U1MTA0TjRyT3oxbUkrVkRkMTdZb1RxZWQrMUx0VWRubi92WWJxYjZkM1JLbDJaOVVoMmhYczhiQUVvdkpoVC9GNk04NXBlMTJ3MG40ZU9EdXNac0FMQWNPOUpqdzl6Q1l4RlpPeTkwTW0yRUVCb1FaRExnY3VIaVJZaUowWlNEcGlBSWlTRzdidXI0MnVraGN1YWcvS0I0OC9TbHIxOSt2N0dlbzJxaE14amZIUC9kZjFLUXNqVEJyNWNQdnhpNldKWHdWWFcvL01YUXhlOXMvM3paQm9yOXNEWHhDeDMvMW8rZi9ManhZMVZMUzJQVHprMWZmL2J2OWs2djY0eVRteXRGRUExQTFDb1V0UXA3TU9EVm8yZlRveE8vUHJyYkozaXNzdVhjMzBlL2VXV1Q4dmpZcjM4ZisvWHZqbGU5TkdrSitmVFdmK0Ziait5YS9WVFk5Uk9EOEoyT1JoTlptVldzbU1NSjlIVTRla20vdElxUVNDbVNoeG9iNGNZTlNFNkcxYXRoOU9naEUwMDdkL1ZxYTJ2cldGOWZLMHRMUFNhVDBkOVpwUWdOSlhLRlFpUVM4Zmo4N1B6OG92djNaMCtkYW1QVjgrOVJFRUpvYU1OYmtFR0pwa05uc0tocjl4QTA2blQ4K3BTaTNMMFV1eThyMTh3cUQ4U05mRE1mcDl2UHQvdlVaRFBaeTNLcytzYXVBTUFycTFNckljbzA3ZWZ0dWhGQ1Q1QzZPcmh6QnhJU29MRlJVeGVKa1g1RG9HLzlCSCtSdFVYZlRxNXJWblkyd2JPbjFKWlhxZmJ0c2g1dXAxeHZxQ0xnOGYvODdDZFZCeFVEWThQRDIvNDh2TzFQVll1ZUFadThjRklzRW4zenlxWTdaNis4dmYxenA5R3VXazdwcVRkZmpMOFJRVjdZZUhIL2llV3ZQT01WNk4ramx3aFBiVngvNk9jL2V4WXk2NFNaVlMvOGFaWVhsaVRmaWVtTjZmU1AxdUUyK1J1Zk5rM0pObzlPTWN3cklTakR5Rnd1L1BrbnVMbkJoQW5nN1EyRFArb2tGQW9qNCtPakV4T0hXVm82MnRzci83TWROb3lPSzFnUmVnUjhnYUM4cXVwK2VYblIvZnZGWldVQ2djREt3a0toNGRzcGhCQkNneW1PNXJwMmlnM1YzbHVpaHBhRUxRZWFDaXBubnRxc2E5eFp1WHFGVkhZMWJLdXA1M0NmZDVld0xDbXE3VEJOQmtTMWUrM2wvSDB0NTgrMlBaS243UCtmeVNpN1J4bXdwYmpteXFJdlphMWljcU9naXV2LzZWTzZobXh5bzBJdXZ6RDlJM0tMcm9uK21DMHJIK1haRVVKSUswSWhSRWJDN2R2QTRZQ01hbWtiZ0lKRzQ0NzFySm83VVdSaHF0QWRpR2xvZ1RNbkJjNmN0SFB6MTZvdzJicDNOanoxNW91cURuSzVmSjMvN0k1Qk5BQm9hdUFtYVJFRGlyNThLOTQ3OHVNOVA4NS9ab1dXczlxMDY1dWsyekg4NWhibHFVS2gyUDd1RjNzaXptaDV1Um96SzR0Rnp6OTFjdmUrWVE2MlZuWTJKcFptQnNaR2JBTjlYUmFUb2NPNHVQOWtLNC92UHpuWU4zUWMyMENmb2NOZzZPaFEvajgxTXY3M1QzNVFLQlMyVGc2LzN6cHA2K1RRcy9tUW5mN3pJUGxUb3EyVGc0R3hrZkpZSnBXU2YrekRSNDZ3Y2JKLzlHZnNkUXFtTGlmUXA5bmR4VGd6ei9iY0xkM0dGb3BPVWlsa1prSnhNYmk2d3FKRllEOFFYMGgzeWVYeXFwcWFxcHFhcFBSMEF6YmIwdHpjeDhQRDM5dmIwR0J3ZkpuMyt1dFRYMzk5NnNBWkJ6Mng1SEo1U1ZsWlNtWm1jV2xwWTFOVE00K0hzVE9FRU5MU29JbWo2VmthNjdVUGZpbms4cHc5VitNMzd4ZHhXZ0FnOVp1VGN5NStRdFA4bldUeWwwZjVGUTM4aW9icXlIdnVMOC94Zlc4cDI4YXNUK2IrdVBCTDYycmoydTcxTzkrTFRSdjF5WVVkRzV2eUttNDg5Y1Bzc3gvUlNCdkRSYjN4UjFYN0txaWh2NzdNdHNhZEpoQkNqNU5ZREJVVmNQSWtGQlpxV3NncHA5UEZwa2FWWWRPNC9wNUE3MTdGdEw2WEZaK3FPdllPRGlBL1JLUFJudDMwMnBiVnJ6N0srQ1lXWnNGenV2RkoyOHJPWnZMaTJaY09uRlMxcEViRzN6bDNwY2U3ZzczKzdZZHZmTGVGYmFEK05WVlUrTTM5Mys4Q2dNaUwxeE51UnM1L2V2bUhmNmhYWFZBSm1CTGk1RDd5ejg5KzJuSHhnUFh3ZGw4WHVRWDR2TENsYlh1RWxMdXhLUkZ4YXBlSHJWOWpOc3lTM0RKODVJaWZObjZpT2lVSVlrL2tHVlZ4aHZ0NWhjdEdUMVE5K3ZPRmZZNmpYTHI1dXZzS1FVaU5EUnBDL1p2ZFJqaWN1R0tZVTBSdkZWRWtwZlA1a0pZR0JRVXdkeTRFQndPYkRkMHNKamd3U1NRU2JsTVR0NmtwcjZqbzFNV0xicTZ1Z2Y3K3JrNU9laXlXam81T2IxV2JSV2dva2Nsa1FwR29zYWtwTlNzck1TMnRuc1BSNGlLRUVFTHFCazBjcmFPRUxRZFN2MjI3MXkrL2toejd6dDhoMjEraTdNekp1cC84MVRIbHNWUWd5dmo1N0wzZnc1Y2w3ekJ4Njk1M3MyWGhTY0w2WmkwNzE4WlM1QkdRbVl5eVd4enpnL0tZbTFWNmQvMnZxb2VDZjE1dkZmU2cwTFdweC9EeXF5a2RMNWZMMnUwN1ErODA1NEtteTJEb1A5Z2hSU2FTa0d0eE10aE1aWEVtS1o5NjlVM1pwY1FicTMrWWR1Z2R1cTZPUWk2UGV2MlBlN3N2a1R0NHZyNWc1RHI4VWhRaDlOakk1WkNmRHpFeGtKUUVZakZsRndXQXdNR2FFK1RiRU9Rck0yQlQ5aGxRRkFwRmRsSzY4cGlweDhwTnlYeHA0b09kdkh4RHgrMitjWHoyVTJHM1RvZGZQM0VlQU56OHZZV0MxcEtjZ3M3SERGdS9Kai90WGxaQ3FqSTg5TVdCWDdxMUNsSWlGa2RkdXFIV3VPdkRieWN1bUVuclR1UkZ3T01yRDVTeEROV3BrbERRK3ZYTDc2dE9SYTNDd0ZtVDFmcW9DWjQ5SldqV1pJSWdWTjFZYkQwYWplWTV6czl6bkoreVNzQ3VMZCtsUnNaM3ZIYjVxOCttM0kyYnUyNnBpZm1ETDgvTzdEbk1xVzNiSjFTaFVMRFllcXJUdW9wcTh1VnFrYnVCU1dKdVV2VHlTc1BjRXZQb0ZOUGtlelRLNzlYNGZEaDVFdUxqSVNRRXhvMkRRWks5cFNXRlFwR2RuNStkbjI5c2FPaG9iei9jM3Q3SndXRzRuWjNlVU5rYkRxRkh4R2xzcktpcUtxdXN6QzBzTEsrcUVtdDRKMFVJSWFTTlFSeEg4L3R3eGYwTENkek0rNnFXekIzblREMkh1NytrL3JXNVhDcTc4L3dPdWJqZGJXWEFwNnU3RzBRRGdPTFQwY1dub3g5aDF1MHcyTXhoUVc2VUQ1bTQyV3Q2U0VYdEZkRjBPL3ZUOUh0L21kLzd5NVRIWnllOFh4T1ZyWHBvYWRKMjVZOGlZc052Mlg5Y0JnQWRBNzNBNzUrTDI3UlAwaXhROWlrK0dYV3hwakhveHhmaVB2aFhMUlBOS1N3bytPZjFYYjFXaEJEcUtUNGZ6cDZGbEJUZzhZQnEzM29Ba09zd2FxY0gxVTBLRUpzWUQvdzBOS1dTbkFKZTA0TXZaanpHK3RKb05MRklwRHhWSGJ5L2MydHFaUHpLMTU5LzV2MVhaVktwakxKRUk0a3VVeGNJNHRndmUvZDh1WDNCc3l2R1Q1L1llWDgxZDg5ZmEycmdxalVXWnVWZU8zNXU5bE5oV2c0aTRQRW5HVkxzcXRtSkQ1WlRmd2ZXaWFNWk4xMjlIcnhMSnQyTy92NzFMWlJyWUFIZzRJKy9Yejc4MzUrZi9mVGlSeHRYdmZFQ2pVNy85OXVkYW4xSzg0cFUyOERWVjlXcTJzMnNMSmlESlJCREVDMmpuZmlPTnB4QUg5c3pOL1JMcTZpN2xaWkNkVFhFeHNLaVJlRGhBVU11YWF1cHBTVTlPenNyTDQrdHAyZHNhRGpLeFdXc2o0K0QzU0FJaGlMME9JakU0dnppNHVUMDlNcnFhbTV6czBBZzZPOFpJWVRRVURDSTQyaTZodXc1Rno0NU0vNmQxdHEyelpXalh2dmRlS1N0YmZ1ZDFGSytPbGFYa0U5dWNkOHcxKytENVgwNDJjZEMyaW9pbnpMWVRHMnVFbFJ6YTJPb1AyeE0yUFVLdjd5aEpqcDdidmhuVm9HalRkenNMeS80UWlwNDhDelZFVmxuQXQ5UnU4UnhjZUQwWSsrVGwzd2loRkN2a2NrZ0l3T09IT21rbUlCY2g4RnpIVjYrZkZhcnZYWGZUdTVSSmQrTlZSMzdobzZqN0NNVXRMN3gzUmFXSHV2T21jdVVIUUpuVGxKdDdLWGM3MFlvYUYzeWYrdW1MWnZQTnV6MnBwK24vemhBMmY3blp6L05XTEZ3QU83bUhuWHB4dDliZjBtTFRpQTNCa3dKU2JyZDlvM1g1Y1AvS2N1UGJuLzNpeE8vL1JzMGUwcDVZWW5hT1BkSmNUUnkwcCtONDZEYVVJd2c1SHFzWms5WG51dHdxeHV4VnJmaUdTMDhpaElFWWpHVWxNQ3VYUkFVQlBQbWZmcjMzeHdOLzc3b2REcEJFS0JRd01ORmtnU05CZ29GUVJES0FCd0Jxa2VBVUI2UlRwVWRnQ0RhK2p6c29HeFNQQnlCb2dPb1BVQVFBTTA4bnBZL0NabE0xc0xqdGZCNDVWVlZOeU1qclN3c2dnSUNmRDA5RGRoc0pwTkpIeExMV2hIU1JDYVhTNlhTNnRyYXhOVFV4UFIwSHIremJGOUszTWJHQThlUDYrcFMxelJEYVBDaU14akRiVzJuVHBoZ2JHalkzM05CZzlzZ2pxTUJnS0dqMWN4VG15OU0zNkxLekpKTHBObS9oNVBqYUxYeGVjbGJqNU92R2o1L1hPak9sL3Q4c3IxUHJTQ0FyckZXNjVpS1QwVXJOQ1IwRURUYXRDUHY4a3JyekR3ZEFjQjJxcy84NjErRnovdE0zRWo5QnV6enpwTEE3NThqZXZWKzlJZTloNVVIZERxZEJnQUVRU01JNVZQUUNJSkdveW52clpVSEJJMm03RUFESUdnMFFubXM3RThRZElJQWdpQm9OQUtBOXZCUmdpQ1VxNU5vTk5xRFFaU2pLVHNBRURTYWNwYzlaV2Y2dzZFSTVSQUVvWHBVK1pDeVdTcVZjcmpxU1J3SW9VZVZrQURIam9HRzc4L2xERHB2bEZOOXNGK1Q3Mmc1Yy9EZDdwTmpQV01tQmFrdEoxU0t2eDd4MVV2dmRqTElvWlNyby8yOFZLZjU2ZmZXanBtbFBQWUs5UDgzOW9MMjg4bEp6b2k3ZHBmeW9mdTVoWmNPbkZ6NDNDcnRSK3NEVVpkdWJKei90RnJqSzErKzd6N1dsL3l6MVdVeVZmbDlGY1dscDM3ZjMzR29uS1QwK1U4LytIWXRMeTFMMVc3djZ2UjQ1djU0eVptNjFmTW1OWG1QTW90Tk0wdk0wbTJrMm85Q0tvWElTQ2d1QnFiR0wrRmtHdXA0OUJlRk1vVFhmYlgxOWVldVhMbDg2NWFEcmEyanZiMlRnNE9qdmYzZzNpSjNNSk5JWkhmdjVxbTJ1TlRWcFUrYU5LcVQvdUhobWJLSE81blkyNXY2K2ZWQ3BaRWhTUzZYVjFWWFYxUlZsWlNWRlphVVZOZlZ5VFhjOEhkSklwV1dWMU84SlNFMEJPUVhGU1dscC8vdjVaZk5URXo2ZXk1b0VCdGtjVFJ4aXlCengzbTFSbk8vRVhYeGVjcGpVeTlIVXk5SDFWWm9BSkMzN3daNUx6Q0NRVGZ6ZGt6OTVpUjA0UE5PR0VOUC9XNlN3V2FxdGhWN1JCMEhMendXd1N1clV4N3pTdXZJRHhXZml1WThYTEpxNEdCSlVDMVRFcEhDVzNTV2J1ZjdvNm5rN0xuYWNScGpQbHFwREEvcEdyS1ZRYlRtb3VyNzUrT0xqa2VLbXpSbWdKZGZTeUUrcE5sTTlySU9jZSs4V0dvM1BMeExscXR1bXBUVmd3aUNVQ2dVQkFFS0JRSHdvSk95UmZuRk5la09tM3lnL0JMN3dSZ0FDdFYzM2FwcmxiMFZDZ0I0TUQ1QktFZ3pVUitOOUtUS0Z0VXgrZjVlSXBWS0I5Z25FSVFHR2JrY3pwN1ZGRVNUNnJQS2w4NXE4aGtsTlJxczJ6d2wzWDVRYzVOT3AvdUdqcnQrWFAzZFRVdWZQLysvNHV4OEFIajltODJHcGhUVnFMWFVjYlVqMlYrZmI1dXpab21PRnVrSmRBWjkyckw1YW8xU2lTVHE0ZzF5WElZZ2lJa0xaakk2dkhNMVZOV1M4OHZvZEhyd25LbTZMUFUzVUFOalErZlpVMndjN2F2dWx5dGJkSFIxUDlyejQveW5sMGRmdmtYdStmT0ZmZUVIVDEvWWR4dzBJeGQ4eUV0dGk2TjVqUFh0OHZVT1dLME8xcFhXRnR4eFhqWVhicHRrNUZOM3FxaUF3YjdtVVJtUDBTSytKaGFMQzB0S2lrdExXVXltUHB2OXlkRGFJZTVSeU9YeVBYdWlURTNaSzFZRWFORWREaDJLKytlZnRsQzFoNGZOTDc4OHBmM1RmZjExK0dlZnRmMjZlK2VkbVozRTBTNWNTRis0OERmVjZkNjl6MkFjVFpOL2poNnRiR3hzYkdvU1N5VGFYdlB3SGx0MUw0M1FrNkN4dWZsZVh0NkU4ZVA3ZXlKb0VCdHNjYlFtUWVMSEJ6dnB3TTI4bjBqYU1hMGpoVlJHcms1QTVyRmhic2RRMTVMNGJUMmFxVmJ1N2I1VWRTZVQ4aUZ5dE10bXNwZm42d3M2OWhFM3RjWFJ0RXhHcTAzSWEwZ3RVbXRNK3V4dzJlV2tLZis4eGRCbjFrVG5WTjNKckxpWjFwUmIwZVZvblBRU1RucEoybmVuZ0NDTVI5cGErTHVZZWc3MzJEQ1haV0hVNWJXYVVIelZUS2l0RWlHOTJiZnZyZGFSK3FETFlkc2ZVQXhDZWxMeTg2dk5YQ3FWTmpZMTlmVEhnQkFDRUFoQWM1cG5vOC9vWms5WDZXQ29KMENwdHFLcW9mckJQbHdqZlQwTWpMcGVYOERRMFZHbTA4cWtVbkpBcWlBalcxbXZvS21CMitNNFdrNXl4czFURjhrdCtvWUcvSmEyWlhTVkpXVkhkdXg1NXIydTY0Y3lXYXp2VC81RmJxa3VyZGkwOG1XMTVLYTNmdnhrN2R0dHVlRWlvZkQ2OGZQRzVxYkJjNlp1WHJWQk5SbVpURlo4TCsvdG56K2Z2SmlpWm1qWStqVzdQLzRlQUJ4Y25iOCt1dHZZM1BUSWpqMXFtWDBtRm1hZi9idDk0WE1ydjF6L2JubGh5WmlKZ1p5YSt2dDU3ZXBUNXlSbkNBV3RMTFplZVdGSmRXbmIyNS83WUk2akFZQ0NRUmZhV05aT0MyVFdjZldxNjdXNFlsQlNKalpwR1FWUUtCUXltUXczV1ZlNWN5ZHY0OFpqYVdubFJrYXNnSURoSTBaWWRubEpjWEg5alJzNXFsTWVUOVJwOTNaU1VrcTNibTJyVldWdGJmVEpKK3BoZHhXWlRQN3h4K2RVcDBaR3JGV3J4bXIvWEUrYXlwcWFScUZRSXFVcU0wSkZvYUhzTlVKUGdnWmNTSVFlelNDTG95R3kxcHEyRFUzWTFxYmFYSkwrdzMrVTdiV3h1Y2M5WG9WTzMxRHBMRjNyVVBlcXUxbnlqb1hBRklxbXZJcW12QXFDVHZQYXVGQ3IyUTkxQ29WQzBOcmEzN05BYURCanM4SGZINUtTS0I4MGowblRMNjdnQlBvMEJQdEtIaUVKcTc5SVNiOUk4OVB1VFRSd0pkY1F5SWhKbW1qZ09uZmRNbkkrMU5iRHYwMWZ2Z0FBZnQyMGRkOTN2M1VZOHBIODlOWW41QlZBZEFaalIvakJWNmV2VXEySUJJQzlYMjZmdDI2WmhjMHc3WWRWS0JULy9YWG8xdysydGpTMisxN2hwVS9lVmdYUjdpV21oUjg4Rlg3b2RHTTlSMCtmL1ZmRWYxc1AvL2JXZ2hiVkl0T0s0dEozd3A1MzgvZCtmdk1iazhQbU1CaHR0eTZ6VjRmOS9za1BTLzV2M2NZZlB0WTNOUGp0dzIvKythYXQ4dlg4WjFZTUgrbXNuSERBbEpDajZUZisrUFRIWlJ1ZTV0VFdyNThRNWo3V1Z5SVNLMWR4aWtXaWhKdVJFeGZNakxseVczVTVqVVp6ODIrMzNlcWdZNXllWng2VGFweWVTNU5wV041bGFBaE1Kb2k2RVFjWmNMUmU2cW5IWWpuWTJnNjN0M2UwdDNlMHQ0ZGp4N1M0YUloNzg4Mmp2Lzc2SUgrenVWbTRaczNleU1qM0dJOXQwOXVhbXVhd3NOMFNTZHZ2dXNiRzFsR2pQdW5ZODl5NVY4ZVBkLzdwcDJ1cHFXV3F4dFpXaVl2TFI1b0dYN2pRNTYrLzFCZDZQMUUydi9GR1FWVlZibUZoZVdWbFpVMU5DNC9YZWFTc1o2dWtFUm9hTkcxemhKQ1dNSTVHUWNJWGxvVlRmM0xyeU1UZDNzelRVYUZRRkovU3RvNG5UWmZodENqd0VTYjRRR3MxS1k1bTAvVkdINDI1NVoxTlV2TjdyWW03dzZqbnBydTlPSk5sYnNTdmJMajMyNlc4ZlRmNEZRMGRlMW9FdU9vYTlqdzlaRWd0aEZRb2NDZGpoQjRKalFZclZnQkJRRkpTeDE5UUJJQmVkYjNOeFR0bWNlbFY4eWMzK3JzckdJUDFIVTBtazdYeTJ5MWZsY3Zsclh5QldDaFNhNVJLcFk4amllREswVE1wRVhIa2xsbXJGdm1GamwveDJuT0h0djJoYXVTMzhINTY2OU52anYydTViREpkMk4zYnZvNlBTWlJyZjJONzdhc2UyZERhbVQ4M1hOWGI1KzVYSnJmbGlYZHloZThzK2o1dzJuWGZ2enY3MDByWDQ2NmRFUDFVRTV5eGdjci9zL2MybXJCc3l1bUwxL2dIdUJERUlTOWk5UGgxR3NqZlR5VWZhNGVQYXZxYjJsci9kRmZQNUFYb3JMWWVodC8rQmdBN0YyY3d0YXZtZmZNOGp0bnJxaDJRNHM0ZjIzaWdwbDN6N1VsZzQvMDhXQWI5TktXQlgxT3Q0NWo5OThObzV4aU9sK2c4Yk95aVFtc1dRTlgxWGQ3R0hyc2JXejh2YjNkUjQweU1qVFUxOU1iZ0JVeitzdXNXUjZxT0JvQXhNVVZmL0xKdWErL1h2STRub3ZMNVM5YytGdHBLWWZjS0JSS2hFS0tSWWhpc2V6dTNid3RXODZRR3lVU1dVME4xV1ovRDhaLzBpdFJNaGdNTjFkWE4xZFh2a0RBYldvcXI2eE12M2N2dDdDd0c4czhFVUlJYVdld2Z1cFFvdWt3YUxxOTl4SWUzbWtLcWpqWFYzeXI1VVZqdHF3MCsrcHBoVXl1L1NXNnh2clBOUjVWN3BpbTJueE5JWlhKUkczdmMzUTlYZFgrL1IxWG13S0FWQ0FpRnlwbDIzWWRSMHY2OUhDM1F1OG03ZzZPaThhN3JKcG9NY1pGMWFodmF6NXU2OU5qdjF4YmVTdWo2SGhrNmFWRWZubmJVaEhieVY0YUJ0TUtRUXlkd0JOQm94bGlJUmlFSHBHcEtUei9QSXdhQlJjdkFvOEhIVUx0TktsTXI3cmUrZS9UalVtaks1Yk9GSnNaS3hoMGJYWktHb3cycjlyd09JWnRxS243NFkxMktSNDBHdTNaRDE0RGdCZTJ2SGwyN3hGZVU5c0gxMnZIejgxWXNVQ1pGcWVKUXFHSXZYcm40RSsvVTFZdDhCdy9KaU1tYVlhRmwxcUdtdEw0NlJPZi8vQU5Zek5UQU5oMjd0OXQvL3YwMks5L3Q1dHRkZTIrNzM3Yjk5MXZMbDV1aDVLdjdQbHllMFhSZzgwY2hJTFdpdUpTVlU4V1crK0xGOTd1K0JTangzaXRlMmZEdTc5OHFjdGt0dklFQjM3Yy9mQ2xuVi8zN2dieW5DbFhrZzUwQ2dWZDBHcVNrbU43N3FadWsrYnFsaXdXakI0TlM1ZUN0ZlhudnRSclZ5VlNxZklma2x5NUxlbkRBRzY3TUs1Q29YaDRyanBVN1J5cWtNdUJJTlF1ZTdnbHFVS2hVQ2dyZ2FxdVZKQk9INnpXZkhpdDh0a3UzN3FWbEo2dXpZK0JUcU14bVV5Mm50Nkk0Y01EL2YxSHViaG9jZEdUYU1FQ256VnJ4aDgrSEs5cStlNjdLL1BuZTRlR3V2YnVFMVZWTmMyWjgwdHBvNFVHQUFBZ0FFbEVRVlI2ZXJtVy9aT1RTei83N0x4VWlna2pQYUhQWnV1ejJmWTJOa0VCQVkxTlRaSHg4VWtaR2MzTnpUSzVYTXZpSWFiR3hndG16alEzMVdxeEMwSURYMnh5Y3F6YStvWWhlcStJK3N3Z2k2UEpSZTIrVWZIOVlObTRMOWYxMzNRZTFkend6MVRIR1R2T3hielZ0cUhNaXF6ZmpKeXRWYWRGSjZQVXJtMHVyQ0tmR3JsWVE2ZXFvN01MajBWUVBtVGg3MUtmWEFnRU1lclphV1dYa213bWU5bE85YmFmN1c4MFF1T1lCSTFtTjkzWGJyb3ZBRFNrRjFmY1NLdU91RmNUblczemlIRTBBQWNiS3haTFgzbm5MRmNvbEhmaEQxWWJQYXd6b0xwVmw2dnU1aC9lZ2l2dnk1WGRIdHpXUDd3RlY5Mm1xOG9PUExoY2RiK3UrclFnbHdOQmtEOHFrRDhGcUk0STFiRkNvU0FJcVVSQytrQUJPblM2a2Y1Z1RXUkFhQUJoTUdEeVpQRDJocWdvaUl1RHVycU9YUWlGd2pRMXh6Q3ZwQ0hJdHlIWXIzVzRUWDlNZExENmF2MjdqZlh0TWtSbXJ3NXo5WFlIQUdNejAyZmVmM1hYbG5iZkVuM3p5aWJmMEhHYVZuZUtSYUtuQStZVVp1VnFlcnFzK0pTT2pmcUdCak5YTFZxMjRSbjNBQjlsUzJwa2ZGWjh5bnUvZk9YaTViYnRmNThLQmVyTDVGZHZYTS9RMFltNmRFTzVOMXhIWlFYRlpRWEZIZHRiR3B2WHZiTkJsOGtFZ0RHVEFsWFZQRnNhbXphdjNFQmUzRG81YkpERjBmNmZ2ZnVPYStwcTR3RCt1OWtKSVFsN1R3RVJFSkFsSUdxdGRlKzZPbXh0YmUzeXRkc091OTdXdG05dGEvZXl0ZHUyYXF0VzY5YldWa1VFVkVBMk9FRDIzaXNrdWU4ZnNUR0dCRkVoZ0Q3ZkQ1OStjay9PdmZjRVM1TDczSE9laDlQV1laV1NaWHY0aFBTczZXaUZRSURBUU1UR0lpZ0kzVTZhNWcrOENaNFNzZml5ZmF6a2NnOVhWdzgzTnk4M04xZG5aMkVQS21QYzRENzhjT0grL2RsVlZVM2FUWTJHWGJ6NHU3UzBseXdzVEJaeXZWTDc5MmN0V3ZSTlpXV1Rya1VtRTMzMDBXMVpXV1Z2djcxWDEvand3Mk52dm5rb2dGMjdNcDU0WXBOR2MvRnJXSGk0eDNQUFRXSlpQUERBK3ZyNkMvUE9yS3drYTljdTBsMEx1N3BTME1jSWhWdytmY0tFNlJNbUZKZVdacDgrWFhEK2ZGbGxaVzE5ZmZjQk5UNmY3K3JzN094d0JhdjRDUm5JY3MrY01XeWkvSURrMmd5NEwwbmRheTI3SkNNZ3R4Y25vL1czMWt1WFNWNDJWWC9OcVFMOVRmblF5OVRieXZ6b1ltbWtDNEd6ZjQzNzhjbWNyL2Z6UklLSTF4ZDFOclp1SFBwUTJhR01FNi8rY2tYalYvaTczbFgrNHpXdU51SndtSVZUYi9Id0R0UnU2ajdqV2IwNzNRWjN4VmxkTEV4M2Y3dkxQZk9MTjdwMTI5ci9kTG1Mamt1UHpEQ001dCs0bS80dWpGNDBUZHV6cmIxOTU0RURCVVZGK1BmK0JvL1BweHNkaFBRYWEydE1tWUtSSTdGM0w0NGRnN0U4eXJ6V2R2dS9reFFwMmJVeElSVVRSNm5GdlZOcXVZL1lPVHY4a0x4YnYrV2ZiWHUvZnYwRDdXTy9rTUFYMTcycnNMVk9PbUQ4L2tkditmbURydzd2MksvZndoY0lIbHIxakc3empzZVgvdmJaOTVVbEYrL2MxRmZYcnJ6dDRjLy8rdFhvNGppQlVEaHEydml1Y2JUWXllTVM5eDh5dUhMajhuZ1I0MkluM2pacndvS1oyaFdVcXM3T3Y3YnMrdTJ6NzA4ZU9xWmR5bnJYMHc5SGpZOWJkZDlUSi81SjBPMDRkRVRRekNWWFVCL1FGSkZZUEhMQ0dOMXZJRGYxWXVVZkp3L1hvYUhYZEdmSXpLVDU1NTIzL3lrNVg4WnBONTFCMzk0ZTgrYkIxeGVTd1ZxZ3d4UU9oK1B2NHhNZUhPenA3aTZWU01RaUVlVis2aUZiVyttYU5mUHV2dnRiWGN1Wk0xVnZ2NzMzMVZkbjl0WXBObTlPMFEraUNRUzhMVnNlR2o5K1dHdXI4dlBQLzJscWF0ZTJwNlVWZi9iWkhSMGRuYi85ZGxJL2lDYVRpVFp1WERwa2lCMkE0OGNMZGFHM3VycFdpVVF3YmRyZ1RtSm9OcTdPenE3T3poMUtaWDFEUTBWMWRWWnVia1p1YmtPanlYV3loQkJDdWpISTRsQ3Q1WmZFMFhTTEl2c1V3K1Z3UlJmdlo3SnFqYnFiTDZuYVhUZ2NydmlTVzZDcTFvN3V3OTZOWnkrcEwzYnkxUTNSN3k3cHBuLzE4ZFA2bTJVSDB4dnp5MXduaDVucUwvV3cxejdnQ0hnQmowdzlkUC9GVE13TWh4T3o1ajd0WTVabDljc1g5SncyOE5lN1gxc0hVUWFUbHRaVzdYMXkrdUpPU0YvaDhXQnZqenZ2UkVRRXRtNUZTVW5YYUJxallZVjFqWTY3RHN0VGM0b1dUbTMxY3RFSUJtaEVteThRQkZ4YUN6SXZOVlAzV0N5VkJIU3BGSG5iby9jRlJJWUMyTDl4dTBIdzYrb2tIamowNGRPdkdUVGV0ZUpoRnk5MzNhWklJbjcyMHplZm1uMnZmcCtUaDQ1OS9Pd2JqNzlySkRzNGdQdGZlbUxYajV1cnl5cTBtdzZ1enM5OCtzYlltWk0rZXViMUg5NzVESUNsUWg0eExuYjBqQWxqWjAzU0x1RlVxVlRIRDhidjI3ajlyODA3OVNmSGZmVE02dzV1emhNWHp2cmk0Rysvci90NTNhcjNLNHBLQWZ6bmZ5dTFwVXRGRXJIWVFxSk5yS2JiaThmbjh3VjgzYVpHbytsb2E5ZC9SZnFqbmZQQW5VWi9tVFB1WGRpRFgrRUFvTkh3NnhzZDl4NjFQWHlDWTJxQ0NjUEEwaElqUjJMYU5QUmdTdGRnd2VmeGhFS2hqWlZWV0hCdzFJZ1IwdXN1T0dnMml4YU5YTHYyVUh6OEdRQmlNWC9seWluUFBOT2JrekZmZVdYNmp6OGVhMjFWQWhBS2ViLzk5dUQ0OGNNQVNDU0MyYk5EZi96eG1Gak1EdzUySFRIQ3JibTVYU29WYmRpdzlJa25ibG14WXZQaHcvbmFvSnMyaUFaZzZkSTRiUnpOMWRVcUlzS2pyWTNxcmw0Wm9VRGdZR2ZuWUdjWFBHeVlTcVhLek11TFQwbzZXMWlvL2pmL0ppR0VrSjRZWkhHMDVzSksvYzBlRnFtOFJpNjNoRTdkODZwdTgreHY4WmROaGFZWTVqby80NUppYWo4NjN0VjlmS28rKzVKVkdLZldiT1VLK1pGdm1DdzhWSHJ3a3BVc21aL3VCQ0JRbUZ4SWFCUHFwWDNnYzhkWXNZT2krL0VUUXNnQXhlRmcyREI0ZXVMNGNSdzlpc0xDcmtuVEdFQlNXdVg3eVU4TncvMnFZME9iL0wxWi9pRDdzTlBxYUcvWDN4d3hlcVEyTWRtWmpKeHJqNk1WNUo1K2ZzRkRCaFBFWEx3OWxyendxRUhQc2JNbTNUSi94b0ZmLzlCdlhML21DM2MvNzFzZk1KSmFRU0sxdU8vRngxWXZXeW1SV3R6KytOSzduM25Fd2xJSzRNSFhucGJiV29XTmlRNklETlhlSmptWG5YL2cxeDFKQnc0bjdqK2tuNFZOaTJHWVcrYlAwRmJNWkJobXp0STdweStldiszclg0NGZQQm96NlNadG42OE9iUVdRY2poeDZaaUxtZEhmMi81ZDdPUnh1czAxajcvOHk0ZnJkTWRjOU5TRCttY1pOWFc4ZzZ0elJYR3BmcU5RSkpyL3lEMDkrMFgySDVZVlZ0VlpKV2RZSjZhSks0eFUvcm5BMGhLUmtZaU9ocHRiOXdzNUJ3c09oK05nWitmcDV1Ymg2dXJwNXVaa2I4KzVMbDVYUDJJWTVwTlBiZzhQZjJQS2xLQ1BQNzdOeTh1MmQ0L3Y1Q1IvNElIUkgzendwL2J4dW5WSDFxMDdvbjJxb0tER3k4czJJTUNKeCtNVUY5Y3RXblF4SDZLMXRjVGEya0lpRVh6ODhVSDlZZ2cyTmhaK2ZnNzI5cFlzeTY1Zm43aG5UK2E2ZFhmMzdvQnZFRHdlTHlRZ0lDUWdvTGErUHZmTW1meXpaOHNxS2lwcmFwUktpazRTUXNobERMSkxpNHFqT2ZxYkZtNjkvRW5mWHpxYjIrcHpEYk9acEx5NWlXOHBEbjF1WHRmK2pXZkxhOUtNcEgzcGhrMklsM2JxV2ZCVGM1b0tLcTV0dklRUTBxL0VZb3dlamFBZ0pDWml4dzRZSzBiRzZWUXBUbVpKYzgvVmh3d3R2WFdDeW5KZzVTdXNMcS9NUHA3VzNORFUzTkRZM05EVTB0aVVtWlNxZXpZektYVzAxTWZlMWVtdXB4L1dOZjd4M2FiVUkwa0EwdUtUci9Ic0plZk9MN3ZsdHNhNlMrN3VNQXp6d3Bkdmk0ek5WM3Jta3plUy96clNVSFBKbFBEVnkxYmFPdG1QbVRHeGEvODVTKytzcTZxWi84ZzlWblkydWthK1FEQiszdlF6NlRsZnZmcGU5b2xUbVVrcEJublpkRVFTOFpRN2I3M3p5UWM5L1gyMEU4cisyYlozZUV5NHJhUDl2SWNYejN0NHNYNW50VnI5N3FNdjZUWURJa0owVVRZQVNYOGUzdkRSMTdyTnlYZk1DUnA1eWNSdExwYzc2Lzdidi96dkd2M0dxWGZOMVIvNXdHU2RsT0c0OTRpb3ZJcFJtODdGN3VlSG1UUGg2UWsrMzJTZndVTWtGRWFIaFlVRkJ6dlkybHBZV0ZEdXMxNFVHdXAyOHVRTElTRnVmWFQ4aHg0YXMzMTcydDEzeC96M3YzOFVGQmlHZmMrZHF6YXhIMnByVzRxTDZ3d2FFeEl1RnZsMWNhRjd3OWZLV3FHSUNRK1BEQW1wcWF1cnFxbkpQM2V1c3JxYUZsZ1FRa2czQmxrY3JmeG90djZtZFpCSC80MmxOMVVtNXJIR3ZnY25QZis5ME1aeTJOSkp0aU84WXorK2VBdTk3TytNcnAyMXB1NTdqZjAzcVFURHVmZ1JLUGQxNXZCNVF4YU90Zzd5NkhrY3pTclEzZStlOGFhZVBmSEt6NnJXamg0ZWloQkNlcG1WRlNaUFJuUTBmdmtGMmRub01IdzdZZ0IrUzV2ZDBWU3JFNW1sdDA2b2pReFNTOFFEWkpsbjBvSERMOSsxM05TenFzNU9WWmZnNEpHZEIzcmwxQlhGcFkrTVgyQXdBd3ZBblU4K0dEVit0TkZkck8xdG4zei8xVmZ1dm1TcW1scWxlbmJlQSsvKy9zMm9LVGNiOU9meCtRKzg4aFNBZlJ1M25VN1BLVDVUVUpSLzdseDJmdGR5QWZvNEhFNXdiTVRVdStaTnZHMldWR2FwWGEyNSs2Y3RQNjFaVzVoM0pqQXlkTzAvbTd1RytkYXYrVUkvcjFuVzhiVFpQckhUN3A0MzdlNzVkWlhWSytiY3AwdC9hV1ZuczN6MUN3YTdLenM2VWc4bkdUVHlCM0NBaGxHcFJTVVZybHYyeTNKTTMwN2pjR0JqZzJuVEVCTmoxc0gxc1ptVEJsbmxoOEhGSUlqVzFOUmVVMk84NUd0OS9TVi95QjBkcW9JQzQ0RXdvWkR2NUNRSE1IU29ZM3I2Sy92MlpmWHFrRWx2NHZGNDJpV2ZRZjcrL1QwV1FnZ1o2QVpUSEswdXU2aE5MeithcGFlRDBFcmFyeVBxTmVkM0hUZjExSkdIUGhQWldIcmRHaHYwbituYWxzWno1VW5QZm1lcVAxZkFCMUJ4TEtmcGJJWDN3amhkTzRmUHN4N3VFYkhxemlzYW1NekhLZVRwVzAwOW0vcldieFJISTRUME00VUNTNVlnT3h1SmljaklnTEVGS2J5T1RyZU5lNnlPWjlaRWg5U1BHS2EyNlA4VVVmb0p2TXpwWEhiKzhzbDNsSjh2TVdqM0R4dSs3TTNudXRseDJsM3pEbTdaOWZmdmUvUWJPNVhLRlhQdVcvWFRKK1BuVGpPNlYvR1p3bS9lK0xEN0lZa2s0dkNiWXVPbWpSODNaNHF1REdqNnNSUGJ2OW13YjhPMmxxWUxWL0taeWFtdjNQM1lXNXZXR3N5U09KdVp4K1h4MUhxWmZVck9Gbjc1M3pWZnZmcWVRQ2pVclkzbDhuai8yL2lGdmNzbHRWdzcydHVmWC9CUTBwK0d4UncyZmZxdHpGcngwR3NydWgrNXVXbFlpOEpTNjhRMHErUU1mbk9yeVc2T2poZzVFcEdSc0xNejYvRElvTkxXcGxRYnU0TXJGUEw1ZkM2QTc3OVBXTDU4UTA4T2xacGE1T1ZsR0tIV0dqblM2OWl4QzI4c0VvbGhlUHI5OXhmRXhRMjU4ckhqMFVjMzZrOUpJNFFRUXN4c01NWFI4bi80UzMvVDZhYkJWRWlyR3l6TEZ2eCtUTC9GYVV4UTJhRUxkOWRaamVhdk85ZE0zU2QzR2gwSVFOT3BPbmpYZTVlTlh0V2tuanZ5OEdmSkw2MGYvc1Nzb2ZlTTUwdkZBR0kvZXNEU2t5cFlFMEt1TzBJaFFrUGg2NHZNVEd6ZmpxcXFybDBZamNZeXYxQlNXR3FkbkY0NlkxeUxqN3V4QTVuUFZjeDRFb3BFSEM0SFFLZnlrdGxxdWx6N1hONWxQdFBUamlZL09lT2VobHJEUlZMVzlyYnYvdjdOWllmMDMrOCt1Q3RpU3RIcFM2WkJLVHM2bmwvdzRKUHZ2M3Jiby9kMTNlWHVGUS92K1duTDJhdzhnM2ErUUJBWUZSbzJKanI4cHRqUTBWRkNrVWk3UWpNMVB1bXZ6YnYrMnJ5emE2UVB3TisvN3ptMjd4LzlaWnNBWHYzK3cyVnZQdmZiNXo5cy9YSjlYZFhGOVdJc3krb25tSnV6OU02SWNhUDBkNnl2cVgxcTVyMXBSNDB2a2wyMzZ2MmE4c3BuUDMyVE56QldSSEpiMmh6Mkg3Vk9QQ1dvYTJCTVZTM2k4UkFUZ3drVFlHdUx3Vk9vaC9TTHlNai9aV1lhVGtyVnhyWWVmOXprUW9UZTVlTmpGeEhoZVJVN3ltVDlmeStFRUVMSWpXelF4TkZZalNiL3g0UDZMYTRUUi9UZmNIcFQyZC9wVFhyRk9zV09WbFAzdmJacjRzdTZVQnBId05PdTBOU28xUWNYdjE4UmYzRnhLOFBqMm9aNlZ4M1BOemltZHVKZTA5bnlvOHZYbm56MWw3dXJmZ0xnT0NyQVhLK0pFRUxNenNJQ1VWRVlQaHgvL0lIRVJMUzBkSzJTekZWMnluTE9TZk1MSzI4ZVdUaytwbE1tQmJkL01wUWJ6RWVUeW1WOEFWOFhCbkx4Y2wveTRtT3VRenlMOGk4R3JWNzc4U050bllHUG4zdmorOVVYUzlsb2MrMXI2YTl3TlBEN3VwL2ZXZjZpUWUwQ2JVanI3YzNySE4xY0xqdG1xVnoyenBaMTkwUlBOMWllcWRGbzNuM3NwZXdUcDU3Ly9DMkRhcGc4UHYraFZjODhNL2QrTHBmck1YVEkwQkZCZ1ZFakFxTkNoNDRJRWdpRkYrNGs1WncrZWVoWTRyNS9rditLYjZwdk1IcHFEb2R6eTRJWkQ2OTZ4czNIcSt1ejlpNU9qN3orN0pJWEhuMy95VmMzZi9HRDBTUDg5dm4zNlFrblppKzlZOHFpdVZLWjVZbC9FbDYrYTdtMitxY3BXNy82S2Y5VTlodS9mS1pmd05UY1dKYlRvWlNjSy9INGVhZW8wblF4QVlFQWpvNllOdzlEaDVwMWVJUmNnL256ditSZTFUdHdlN3VSbkppRUVFS0kyUXlhT05yNW5jZGJTaTUrZytTS0JPN1RJODF6NnBJRHFkOUk1K3MyalNZeU0xQ2ZYYXkvQzRCdVpwQ2x2Yk5GZjlOMTRnaXVrRDloeS9PL1J6L2RlTHBNSUxlWXV1ODEreWcvVld2SFg0dldGR3hOME84OC9QR1o3VldOWGVOb3pjVVhFMVdJYkdXWEhiQXB6UVdWV1Yvc052V3NtcjdIRUVJR0dyRVk4K2RqNUVnY09ZTGtaTFFaU2NqRlVXc2M5aWNvVHVYVlJBMnZqZ3RUS2E3K1RmS3ErWVlFdkxWcHJhMnpnNjJUZzYyVHZVZ3MvbjNkejY4dmZWcjdySzJ6dzZ3bHR3UFFqNlAxUkgyVmtjejk3VzF0cXg5WitjZDNHN3MreGVWeVgvLzUwOUM0cUI0ZTMyZjRzQmUrZk9lbFJmL3ArdFRPSDM0TmpZdWFzOVF3ZThDNE9WUFduOWpyRmVDcm5YVEdzbXpKMmNMNFhYL2xwMlZsSktWa0hEdHBVTzdBZ0VScU1mMmVCYmMvZHIvUkNGcFRmY081N1B4ejJmbW5qaDQvc3VOQVRZV1JxWWc2dWFrWnE1ZXRQSk9SeStGd2Z2djhlNDNta2s5emhtSGlwdDFpVUFnMUkvSGt3cUJ4S3o1K1hmdlBZVzRhalR3OXorWm9xandqbjZNeXJFdDcwWkFoaUl0RFdCaEVJck1PajVCclErRXdRZ2doZzlUZ2lLT3hMSHY4NVovMFd6eG1SZ2tzSldZNnUxcWphakc4Z1grWlhUUTkzYVg4U0ZiUjdoUDZMZDd6UndFUTJjZ21iWHR4eDgwdlRQanRlZnNvdjlxTXdyL3VlTGMydlVDL3A2V25RL2dydDhmL1o2MytVTFVQR3ZJdTNtT1hENzM4TEFOVGF0TE9IWG40czZ2ZW5SQkMrZ0hEd01NRGpvNFlOUXJidHlNcnErdkVOQVlRVmRRNDdUcHNmVHl6ZkhKY1hYZ2d5emZyQjZLOWk5TXQ4MmRjM2I0R1pTNExjaytYbkNtMHRKSUx4YUtmM3Y5UzE4N2xYVmpacDFKMjVxVmxkajBPd3pBcjE3NXRLcldaS1ZQdXZEVXpLVVcvQ0tiV2JZL2VaeEJFYTJscXJpb3ByeXdwcXlncS9XdkxycUw4YzBXbnp4WG1ubWxyTVozYlMwOUliT1RVdStkTnVtMldWRzQ4MEhrNkkrZTI0WVlsRHZUWnV6aFZsWmF6bC83ci8vSHR4cTZUOGdBOC9kR3FoZjlaOHNZREs3WitkY24zRFZXbmFraFFQMlRkRmxaVU8yOC9LTXMreTIxcE0xa2FReWJEdEdrSURZVk1Cazcvekt3azE2dlFVTGZISGpQKzk1V1VWS0NmbnN6UlViWndZWVRSbnA2ZXR0MmNZdW5TdUlBQTU2c1kyOXExaDNKeXludlFrUkJDQ09rVGd5T09kbWJqNFpyVVMvS0pCand5dGYrRzAydFU3Y3JERDM2cTN5SnhzbmFiRXE1OWJCWGd2akJ2TFVmQU8vN0tUMm1yTjZzN0xybHJKMUJZVE43NXNqYnhtVTdoOWtTUFdTUHJjNG9yRTNOMWpiYWgzbjM4T2dnaFpPQVJDdUhwaVljZnhwRWoyTE1IVFUxUUc4N280YWpWNHJJcXorOStWNXpJTEprL1dXa2xZM25jQVZMUXM2dUNuTk16UEtNQWxCVVc2eHE1UE43cFU5blBMWGl3YTMrNXRaWDJnVlF1KzJUdkwwdkh6Q25JT2ExN2xzUGh2UERWTzFjM3plcko5MSt0cmF6ZXQyR2JybVhpd2xsUGZmQ2FmcCtQbm4zOWg3ZXYrRFlNaDhNSkdoazJadWJFVytaUGR4MXltY1JKUGtIK01aTnVTdGo3ZDllbnBITFowbGVlWExoOHlkbk0zQzllZXVmUUgvdTA3US84OTZtZjFxenR1RFNNeHVGd252NW8xWUpsOXdKNDd2TzNhaXVyLzltMlYvZnMwcGVmQ0lveVl4NEpsdVcydGxzbHB6dnYrSWZmMUdLeW0wZ0VQei9Nbnc5N2UvT05qVnhISG54d2RFVkZFNERDd3ByMTZ4Tzdkb2lMODRtTDh6RzY3K3V2NzlTUG8zbDQySHp3d2NLckdNUE1tU0hUcHdkZnhZNTc5bVJTSEkwUVFrZy9HaHh4dElxajJmcWJOcUhlem1PSDk5OXdlazNpTTkvV1paM1hieGw2M3dTT1htN2drai9Uamk1ZnE3K2dWWXNqNEUzYytvSlZnRHNBdnZUaU9vN2lmU2svdTkxcjBOa3V5cTl2aGs4SUlRTWVuNDl4NHhBYWlxTkhjZlFvcXF1N2RtRlkxdXBVbnVYcDg3VlJ3ZFd4b1cwZVZ6TS93Z3ljUE4wcWlrb05WaU02dXJ2d1RNeWs4dysvK0VGcFpXZnoyWUdOOThiTTBHWUU0L0g1ci8zNDBjU0ZzNjV1SkJ3TzU3VWZQbXBwYkk3ZjlTZUFzREhSci83d29VRVp6VHVlZUdEVEo5OGFaRkl6eGNYTFBmeW0yUEJ4c2JHVHgxbloyZlI4Skl1ZWZzZ2dqbWJuN0xodytaSzVEOTFscVpBRDhBc0pmRy83ZDZueFNSODg5WnJNV3ZIQUswK0ZqSXA4Yk9wZHVrSU5GcGJTVjc3NzRPWmJMOXljNDNLNWIyNzQvSTBIbnRuMTQyOEFoZ1FPWGZ6c3NwNlA1eHB4VzlvVUo3TnNFMUtsWjRwTWR1THpFUnlNbUJnRUJGQXhBWExWbGkrL01OZnM3Nzl6amNiUnpHRHIxdFNyQzRjVkZCaDVKeWVFRUVMTVpuREUwV0kvV0twUnFyTFg3dEZ1aHIxOG16blBiaFBxUGVLRkJick55bU81cDlaczdYWVBXTGpaeHJ4M3YzN0xvYVVmSytzTmJ5d0hQRFRsN0sveDJwb0FBUGd5eWZBbkxybXFVUXgxVVRZWlhvU0k3T1FUTmordkxkOTUyV1diWEpIQWFlelZGelpsdUJ5dXlHUUZ0eXRkN2tvSUlmM0R5Z3FUSnlNOEhBY09JQ0VCS2xYWExyeldkcnREeVlxMG5KcVJ3UldUNDlUaUFaZHFTaWdTT25tNmxad3QxTFdNbkRCR0tyTVVTY1E4UGwrL2dpY0FzWVZrNXIyWGZGYmF1emg5c09PSCsrTm04d1Q4dHpldkN4OGJjeTJENGZINXEzLzdjdm1rTzZyTEt0L1orblhYV3ArMmp2WXo3NzF0MDZmZkd0M2RRbWJwSHpZOElDSWtJREprZUV4NFQ2b2NHQlUxZnJTenAxdHBRWkdOby8yb3FUZFBYRGdyY253Y3QwdDBLWFJVMUhmSGRyUTBOUU1ZZWN1WXB6NTRkZld5bFFEOHc0YS91ZUZ6ZDk5TFptMExSYUxYZnZnb01ETDAvYWRlWGZIeDYyYXIxeW5OSzNEZWRsQlNWTWJwVUpyc1pHK1BXMi9GMEtHUW1DbTFCU0Y5NTV0djR2dDdDSVFRUXNqVkdCeHhOSWJER2YzRk1wNkZLUDI5MysyaS9EeG5SNXZ6N0dJSGhmZThVVmUwaTBBbU1kZ2wvajlmZE8xbUZlQSs4OUJiZjl6MGZHdHBMWURnSjJlTHJDME5PdHl5OFprOTAxL1RKVDZ6Q2ZHYXVPMUZTNCtMNnpoOEY0MUxlWDFUVzZYeFBNMUQ3NzJGYjNIMVY0UHUweU1uL2Y2aXFXZS90NzJqbzZicHFnOU9DQ0htdytYQzBSRjMzb21vS0d6WmdxS2lydEUwUnNNSzZocWQ5aHlScCtjVno1M1k0dU91RWZEN2Q1a25sOGZWMXJVRXdPRnlQZnk4dFhFMHViVlY1UGk0cHo5OERRQ1B4L01aN244NlBVZXRVckVzeXhjSS9NT0dQL2J1UzQ3dWhzRXAzK0NBZDdaKzdlenBkdGtsa3owaEVvdmYzL0ZEYlVXVmJnR3BnWG1QTE43MDZiZDhnY0RCemRuWnk4M1YyOE56bUsvWE1GK3ZBTityRHB3WllCam16WTFmU09XV25rT05MMERUWjJFcDFUNlkvOGc5K1dsWkhrT0hMSHowUGg3UCtCZWhoY3VYUkU4YTYrRTNwRmZHMlIyTlJsRGI0TEEvd2U2ZlpLWkxJcitMWkRMRXhtTHFWUHo3L3dNaGc1MkZoWkRIdTVxOGZpMHRIU3JWNWF0K0VVSUlJWDFrY01UUnRHTFczQWNONjcwd2p1bmpxeHBMRC9zRjJaL3JObm5TUytKUXJwTkc2RCtyclliSjRYSDFHemxDdzEvc3pDT3IyWDgvOGhtOUl0OXlYK2RwQjE3L1krenpJaHZMME9mbWRSMk0yK1R3OEZmdk9QN2llcTVJRVByOHZOQm41M0dGbDl3YkYxcEpaeHgrSzNubEQ1V0plUzBsTmRwMDJneVhJM0d5OXA0L0t2TE51Ni9vdFRNTXc5T0x1L0hFM1gxZnQzQzI0ZjA3VzAzaWFQdzZpaEJDQmhDR2daOGZIbnNNeWNsSVRNVFpzOUFZdVJpVGxGUU8rWHhEVTVCdjFhZ1JUVU85V0lFNVppVE52ditPMmZmZllkQTQ0NTZGTSs2NW1IaG8zSndwTE10cU5CcURLVmZyVCt4RnowU05IOTBiZzcxQUtyT1V5aXhOUGVzZDRMZW5MTlhhM3BiVGx5bndyeTU1MmNxMWIxKzJUNThIMFZoV1VGMW5jeXpOT2lsZFZHbWswT29GTWhuQ3d4RWJDMWRYS2laQXJpY2JOdHgvZGZuUkprLythTzllSTdWVENDR0VFUE1ZVEhFMEFESHYzOStEWHRlS3crY3AvRjFOUFN1d2xBajhqYXluNkdZWEFISWZrd2wzcklhNVRkdS9TdDNSYVJBZzB4bXhjb0dtUStWM3ozaVp0NlBSRGdvL2x3bS9QZC9OMlExNFRJOTZnUDNENkZNQ3VjV1M1bDk3ZUp4NXB6N3UrVWtKSVdTZ0VJc3haZ3lDZzVHY2pPM2JvVFN5akk3YnFWS2taRnZrRlRRTTl5dVpPMEVsay9iSFFJMWdHS2JydXNVQnk5YVJzdUNiWkpPUVp2OW5ncmkwa3RHWW5vWVdFSURwMCtIdURuTXRMeVhFYko1L2Z1dTc3KzYvaWgxUG5TcnVRUzlDQ0NHa3J3eXlPTnIxeWliRXE1dG5HWWFKZU8xT013NkhFRUp1QUFvRkpreEFaQ1EyYmtSV0Z0cU5KSHprdDdUWkhrdXpQcEZaTkg5U1hYaWdXa3BKcWNpMVlqcFZvdklxMTQxN1pQbUZKanR4dWJDMnh0U3BpSTAxNitBSTBhTldhMnByVyt6c1RNNDV2VVlaR2FWOWRHUkNDQ0drVDFFY2pSQkN5QTFNb2NDU0pjakp3WkVqeU16RXBkbjZ0VGlkS3JlTnU2MlQwbXVqUStyQ0F0UVc0djRZS0JuOFdOYmlYSW4xc1RTcmsxbjhKc1BTUXhjNU9DQTJGcEdSc0xtQzBxV0U5SzZjblBMRmk3OTk0SUhSOTkwWDE5OWpJWVFRUWdZV2lxTVJRZ2k1c2ZINUdENGMzdDdJeWNIMjdTZ3Y3OXFGbzlaWW5qNHZPVjltblpSZU11ZVdGdS91RnZJVDBoVzN0YzF4OTJIcjVBeCtmU05qYWgyblFJQlJvM0RUVGJDM3AxUm9wTDlvTkpyMzNqdncwa3ZiMjlzN1o4NE02Y1VqVDVnd0xEOS9sVzR6TWZIY29rWGY2RGJmZjMvQjlPbkRqZTY0WjAvbTh1VWJkSnVmZjM3SExiY00wejYrdWtvRmhCQkN5TFdnT0JvaGhCQUNXRmdnUEJ5QmdkaXhBMGVQb3EydGF3a0NyckxUTXEvQTc5MXZxMitLTEo4UTJ5bVRna3VYY0tSYkxNdnBVRW9LU3R4LzJTVXVyemJaVFNDQW95UG16NGVmbjFtSFI4aWxNak5MWTJKV0p5VVZhRGVMaSt0NjhlQVdGa0lmbjRzNUU0OGRPNmYvckwrL2cvNnoraHdkaXk3ZGxKdnFTUWdoaEpnQnhkRUlJWVNRZjRsRW1EY1BrWkU0ZWhTSmlXaHI2OXFGbzFiYi8zbE1kaXEzSm5aRVRleUlUa1ZmSlE4aWc1NkdsV2ZrMlI0K0tjL0laNHhWaHIzQTF4Y3hNWWlLb21JQ3BOK3RXM2RFZjdPdzBIUWwyUjZiTStmei9mdXp1N1ozZHFvdjdmWUYxOFNkQ2JYNmtqK2YyMjlmWjdUbnlaTXYrUGs1WFBONENTR0VrTXVnT0JvaGhCQnlLUThQT0RvaUxnNWJ0aUE3RzZ5UlpYaWlxanFubmYvWUpLU1ZUNDZySFRtYzVkSG5LYm1FcUt6S2VkdGZsdm1GM09aV3hsUW5TMHZNbkluZ1lNaGt0SkNUREVBRkJUWFhmcEMydHM2V2xvN0xkbXR2TjVLZThvcDZhcm9wZlVzSUlZVDBIdnJlVHdnaGhIUWhGTUxORFk4OGdvUUU3TmlCNWpwTnQ4OEFBQ0FBU1VSQlZHYW8xUVpkT0NxMXFMTEc0OGZ0aXJUYzRua1RsVll5bGsrZnFqYzhsdVcydGlsT1pMbHMrNHZmM0dxeW0xaU1ZY013ZXpZY2FQb002VTlWVmMybW5vcUk4UGorKzN2TU94eENDQ0ZrRUtCdi9JUVFRb2dKZkQ3R2pFRklDQTRmUm1JaUtpdTdkbUZZVnBHV1k1bDdyaVpxZUUxc2FLc1hsU0M0Y2ZHYVd4VW5zbXdTVXFUblNreDJFZ2dRRklTNE9QajdnOHMxNi9nSTZTSXJxNnhySTQvSFdibHl5a3N2VGVQeGV1Ri8wV1hMeGhvVUVNakpLZi8wMDcvMVcrYlBEeDh6eHRmVUVWSlRpNzcrT2w2M3VYUnBYSEN3a1hkYVIwZlp0WStXRUVJSXVTeUtveEZDQ0NIZGtzc3hlVElpSS9Ibm40aVBoMHJWdFF1M3ZjUHU4QW5GcWR5YW1ORHlTWEVhc2JBL0JrcjZrelMvMEdYckFYRlJPVWRwZW5tYW5SM216WU92THl3c3pEbzRRb3hSS2xXZmZmYTNRYU9YbCszUFA5OFhIZTNkVzJlWk1lT1NvcDlaV2FWdnY3MVh2MFVnNEgzNDRVSW5KN21wSS96MjJ3bjlPTnJVcWNObnp3N3RyZUVSUWdnaFY0cmlhSVFRUXNqbDhIaHdjTUFkZHlBcUNwczJvYVNrYXpTTllWbEJmWlBUN3NPS2xKeVN1Uk9haG5wcWhJSitHaTR4STQxR1VGUHZzRGZlTHY0azAwMTZKcmtjY1hHWU9oV1VTbzhNR0FJQmIrclVvTysrUzlDMXpKMGI5dlhYZDh2bDRyNDRuVnF0V2JmdXlJb1ZtNXVhMnZYYkgzcG9URGRCTkVJSUlXU2dvUzl6aEJCQ1NJLzUrT0N4eDVDU2dzUkVuRG5UTldrYUFIRjVsZmVYbXhxRys5VkVoelFPODJZRlZJVHhPc1d5d3NwYTYrUjA2Mk5wd3FvNms4VUVGQXFFaFNFNkdtNXVWRXlBRERTZmZucEhjbkpoWm1ZcGg4UDg3Mzl6bm5sbVV0K2Q2NGtuTm4zODhVR0RSajgvaC8vOWIwN2ZuWlFRUWdqcGRSUkhJNFFRUXE2RWhRWGk0aEFVaEtRa2JOdG1kSmtucDFObGRUTExNdmRjUTZCUDhZSXBLa3RKZnd5VTlDM2JJeWZ0LzBvVWxWY3pHbzNKVHNPR1lkWXN1THFDVCtGVU1oQkpKSUpmZjMwZ0x1NmRyNzVhZE91dFlYMTZybzgrdWkwODNPUEpKMyt0clczUnRyaTdXKy9aODZoRVFsTjNDU0dFRENZVVJ5T0VFRUt1bkVLQmlSTVJFNE5mZmtGbUp0cmJ1M2JodGJUWkpLVmJwV1FYejUxWUZ4R2trb3JCbUp5MFJBWUxwbE1sS3ExMC8zbW50TUIwTVFFdUZ6WTJtRFlOMGRGbUhSd2hWMjdZTUtlOHZOZHNiS1JtT05maXhUSGp4L3N2V3ZUTlAvL2tSVVY1YnR5NDFOUFQxZ3puSllRUVFub1J4ZEVJSVlTUXEyVnBpU1ZMa0pXRm8wZVJrWUZPSXdubU9aMHF0MDE3ckpQU2EwWUcxMFVHcVMzNkpQRVFNUWVXdFRoYmJKT1Fvamlaelc5cE05bk4wUkhSMFlpT2hwV1ZXWWRIeU5XNm9pRGFpeTlPZS9IRmFWZDlMbGRYcTcvK2V1TDMzMU5uemd6cFlUM1FlZlBDV1hidFZaK3hSNVQvL3FnQlBpQUFCSFNkUkFnaHhEajZmQ0NFRUVLdUFZK0g0R0Q0K0NBM0YzLzhnUklqYzVRWWpVWjZ0a2hTVkdaMU1yTnN4cmhtSDNlYW1EYm84SnBiN2ZjZHRUbVd4bTlzWWt5VkV4QUtNV1lNeG82RnRUVzRQUW9RRUhJRDRuQTRmYjJHRkFCWW9CUG9aTkVKYUFBbDBNS2dCZi8rc0dnSE9nRWxvREx4aHN3QitQK0cxVVFzcEF3a2dCU3dBTVFBbndWWDI0R2hLeXBDQ0xtaDBMcytJWVFRY3Mwa0Vvd1lnV0hEc0gwN0VoUFIwZ0xXTU5iQzZWVEpjZ3VrcDcrdkhoTlJQaW11VTJaQm9aWkJnR1U1SFVxTHMwWHV2K3dTVmRhYTdDWVF3TUVCdDkwR0h4K3pEbzhRWXFBRGFBQWFXVFF3YUFRYWdTYWdBekNzQ3RPRG14a2FvQVBvTU5GZkFJZ0FtZmFIaFJ5UU01RFMxUlVoaEZ6LzZKMmVFRUlJNlNVaUVSWXNRRXdNamg1RlFnTGFqQ3o5NDZnMTlnZVRaQm1uYTBjR1Y0OGEwV2t0NzQrQmtwN1JhQlJwdVRZSnFmSzAzTzZ1dWYzOEVCdUw4SEFJS0YwNklmMmtCVGdQbkdOUngwQUZxSFNCc3o2Yi9LdGtvQVFhL3owSkQrQUNRaFpPZ0NjRFo3ck1Jb1NRNnhhOXdSTkNDQ0c5eXMwTmMrWWdOaGJidGlFekU4YUtPWXFxYWgxM0g3Wk9PbFV4SWJZbU5wVGwwY2Z4Z0NNcXJYVFpla0I2cG9qYjBtYnlRbHdtdzR3WkNBMkZWQW9PeDd3REpPUUdwbDJ6MlFHMEFzVkFFVkRKQW94ZTFNeThhK2RaQnAxQUo5RE9vQUhJQVFRc25CbTRBL1lzaElDUTFuNFNRc2oxZzk3UkNTR0VrTjRtRU1ETkRRODloTVJFYk51RzVtYW9EZGNVY2RScVVXV3QrODg3RmFmeWl1Wk9VTm9xV0Q2L240Wkw5TEFzdDZYTktqbkRaZnRCWHF2cFlnSmlNUUlETVhzMjdPek1PanhDYm5BcW9BYW9ZRkhGb0Jab0FDN2NxaGhnU1NlVkRBcUFBa0FBV0FQV2dEM2dDTWo2ZTJDRUVFS3VHY1hSQ0NHRWtMN0I0MkhVS0FRRlhWam1XVkhSdFF2RHN2TDBQR2wrWVcxa1VIVmNXS3VITTVVZzZFZmM1bGJyNHhrMlIxTWxoYVVtL3htRVFnd2Zqcmc0REIxS2M5QUlNUjhsY0paRlB0REFvRjBYUHVzbFBCNEVBdkQ1NFBHZ1ZLS3pFMHFsMGRuRVYwekpvQndvQi9JQUNXREx3cCtCRTBEcE1Ra2haTkNpT0JvaGhCRFNsK1J5VEp5SXNERDgvVGYrK2FmcnhEUUEzUFlPMnlNbjVlbjVOZEhCNVZOR2EwVEMvaGpvalU2YVYraTg3VS9KK1RLdXN0TmtKd2NIeko4UEh4K0l4V1lkSENFM0pqWFFCdFFEZVN6T0Fwb3JYTGJKTU9EekwwVEh1RnlJUkpCS0laWEN3Z0tXbGhDTElSQkFJSURReEZ1dVdnMmxFa29sT2pyUTBvTG1aalEzbzZVRkxTMFhvbXphaUp0SzFhUEJxSUJHb0pIQldjQ1NoUjhEZHhaU1FNUU10TGwwaEJCQ3VrZHhORUlJSWFTUGNibHdjTURDaFFnTHc5YXRLQ3pzZXQzRnNLeWd2dEZwenhIcmsxbm5GMDVwOXZIUWlDaHB2VmxvTklLYUJzZmRoK3ppVTdyckpwZGoxQ2pNbW1XK2dSRnlJMU1CcFVBSlVBclVBbXlQUTAwTUE3RVlNaG5rOGd2L3RiU0VoUVhFNGl1ZTdjdmxRaXcySGpSWHFkRGVqc2JHQ3o5TlRXaG9RRU1ET2sxSDRmVTFNVGdCbkFMc0FXZkFEYkFHYUhvcklZUU1FaFJISTRRUVFzekYxeGYvK1E5U1VuRDBLTTZkTXpvM1RWaFpPK1NMVFEyQlEycGlRaHFIRFdHRkZFM3JNeXdycXFpeFRrcTNTa29YVnRXYTdDYVhJeklTMGRGd2NUSHI4QWk1TWFtQklpQUZhQUxhZTd3WGh3TWJHN2k3dzhrSkVzbkZSWnA5dEZLZXg3c3d0YzNaR1N4N1lSMW9aeWZxNmxCY2pJSUN0UGRnNkozTWhVQmhGdUFDaEFLS1Boa3NJWVNRM2tWeE5FSUlJY1NNSkJLTUdvWEFRQncvamovK01IcXR4ZW5zdEVyTnNjd3JiQXdjVWpSL2trcHUyUjhEdmY3WkhqcHVmekJKVkY3TnNLekpUa0ZCbURvVkhoNmdtcXFFOUNrTm9BVEtnSk1zYW5vUS9HS1lDMG5ORkFwNGVNRFRFMUtwT2NacGRDVGE5YUVBckt6ZzdZMHhZMUJaaVlJQ0ZCYWl2ZjB5YXo5Wm9BWElBL0paREFGQ0dGZ0MvQUZYT0lFUVFvZ09mU2traEJCQ3pFNmh3QzIzWU9SSWJOcUVVNmVNUnRONHJXM1d5Um1LMUp5UzJlTnJSd2FycEJJcVFkQXJHR1ducUt6S2JlTXV5elBGSmp0eHViQzF4WXdaaUlpZ1h6c2hmWXNGR29CQzRCeFExWU1sbkFJQmJHM2g0QUE3TzlqYXdzSmlJUDZSMnR2RDNoNlJrYWl0UlZVVnFxdFJVWUc2dXU1cUY3QU1UZ09GZ0JzTFQ4Q05BYVhLSklTUUFZbmlhSVFRUWtnL3NiVEU0c1hJemtaQ0F0TFRvVlIyN2NMcFZMbHUzbStkbkZFOWFrUmRlS0RhZ3RMYlh3T054cUtnMVBiSUNVVktOcS9WOUtvclIwZkV4Q0FtQm5LNVdZZEh5QTJvQXpnRm5BR2FBTk1UUXkrUVN1SHZEdzhQV0ZoQUtCeUk0VE1EREFNYkc5allnR1hSMm9yNmV1VG5vNkRBNkx2OUJaM0FXZUE4WUFVRUExNlVONDBRUWdZY2lxTVJRZ2doL1lmSHcvRGhHRElFcDA5anl4YVVsWFh0d21nMEZnVWxvdEpLNjZSVHBkTnZhaDdxTlFpdUhnY2VYbU96dzk1NDYrTVovSVlteHRUbHVrQ0FjZU13Wmd5c3JNRGxtbm1FaE54QVdLQURLQVNTV0xSMSs0YkdNQkFLWVd1THdFQzR1dy9XZHorR2dZVUZMQ3pnNG9MV1Z1VG5JeWNIYlczbzdJU1JkZVVNVkVBVjhDZmdERVFCVmdDUFZub1NRc2hBUVhFMFFnZ2hwTDlKSkFnT2hxOHZkdTNDMGFOb2JlMjY5b2VyN0xUTVArLzcwZnFxc1ZFVkUyTTdaUllVNk9rUmx1VzBLeVdGSlI3cmQ0aTZLU1lnRU1EUkVRc1d3TmZYck1NajVBYlVBaFN4eUdWUTJlMHFUZzRIVmxad2RZV25KK3pzd0xsZTVtVkpKQWdKUVZBUUNndHgvanhLU3REU1lySnpLYkFUOEFSOEFDZTZkQ09Fa0FHQjNvd0pJWVNRZ1VFc3h0eTVpSTdHb1VOSVNrSnJhOWN1SExYRzRhOWppbE01TlNPRGEySkdLTzJzK21PZ2d3YWpVc2xQNWRrY1RaVm41SGRYVE1EWEY2TkhJenljaWdrUTByZlVRQjZMWEFhMWdPbk0rd0RnNElEQVFOalpRU1lickhQUXVzZmx3dHNicnE1b2JFUmhJWEp5VEViVE9vRjhvQmh3WUJIQ3dNSGNJeVdFRUdLQXZpOFNRZ2doQTRtTEMrYk9SVndjdG05SFJvYlJwTlRDNm5ySFBmSFdTUm5sazBmVmpneGgrZlJwYm9Tb3RNcGx5MzdwbVNKdXErbGxZeklaWnM5R1VOQjFlNjFPeUFDaEFScUJ2NEZLN1IrYWlUODNMaGRXVm9pSWdKdmJEZkVucWEyWllHdUxrQkJrWmlJakE2MnR4bFo2QW0xQUFZTkNZRGdRMGc4akpZUVFva1BmdkFraGhKQUJSaUNBbXhzZWZCREhqMlBiTmpRMFFLMDI2TUpScTBWVnRSN3JkMWlkeUNxWk83SGR3WWFpYVJld0xLKzUxVG9oelduM1lWNXJtOGx1WWpHQ2d6RjdOcXl0elRvOFFtNUFkVUFPa0FOMG11NmpmZDhiTWdUdTd0ZlBFczZlNC9FUUVnSS9QNXcralhQblVGbHB2TEluQzV3Q2lnSGxEUkJrSklTUWdZcStjeE5DQ0NFREVvK0g2R2o0K3lNaEFZbUp4a3NRc0t3ODY0ekYyVy9xb29iWHhJUzBlTHJjaU5lZk9pekxhMnF4T3BsdEUzOUNjcjdjNUZXbVdJemh3eEVUZzZGREtjY2NJWDJyRThoaGtjMmd3WFE1VGc0SGJtNElEb2FORFFRQ013OXdZQkdMRVJRRUx5K1VsQ0ExRlEwTnhydVp6dlJJQ0NIRURDaU9SZ2doaEF4Z0NnVW1Ua1I0T1A3OEU0Y09HWjJod0d2dnNEMThRbjRxdHpZcXVHemFHSTFJMkI4RDdYK1dPZWVjL3pnb0xpcm5LazFQZXJHMXhlMjNZOGdRaU1WbUhSd2hOeG9OME16aUVGQnF1ZytYQzdrYzBkRndjYmtoVm5IMkJNTkFLc1hRb2ZEeFFYbzZNakxRMW1aOHBTY2hoSkIrUW5FMFFnZ2haR0RqY21Gdmo5dHZ4OGlSMkxJRjU4NUJaWmlnbTJGWlFYMlQ0NzU0UldwTzhieUpUVU05YjZCb21rWWpxSzV6M0hQRUxqNmx1MjRLQlVhUHhyUnBkTGxPakZQUjkrSmV3Z0pOUUQ2UUFYU1krSFBqY09EZ0FGOWYrUGhRZlEvanVGeUVoc0xiRzFsWktDaEFZMk4vRDRnUVFzZ0Y5TGxGQ0NHRURCTGUzbmprRWFTazROZ3huRG5UTldrYUFGRmxqZmRYdnpZT0cxSVRFOUlRNU1zSytQMHhVSE5oV1ZGNXRYWGlLYXZrREdGMW5jbHVDZ1VpSWhBVEEyZG5DcUlSay81aUVjYkF4bVFHZk5JakdpQUh5QUxxQU5iRXIxSXNSa1FFUER3Z0Z0T2Y1R1hJWkJnNUVrT0hJaU1EK2ZsZGI2SVFRZ2d4UDRxakVVSUlJWU9IUklKUm94QVlpSk1uc1dNSFdscTZkdUYwcWhTbmNxV25DeHVDZkV2bWpPKzBWdlRIUVB1ZVdtTnpOTVZoZjRLb3NvWXh0ZWlKdzBGd01LWk1nYXNyelhraGwyQVl3N1Z5QlF4S1dZd0VmQUV1UTlHMEs2WmgwUUFjWmxCdXVnK1hDM2QzakI0TmtjaWNReHZjR0FaV1ZoZzlHcDZlT0h3WUxTM0dsM25leU1reENTSEV2T2c3SlNHRUVETFlLQlM0K1daRVJtTERCbVJtb3MxSVZVcGVhN3ROVXJvaU5hZHM1cmpxbUZDMXhmVXk3NE5sR1pWYVhGTHB1bW0zNVpraWs5MjRYTmpZWU5Zc2hJZGZKeStjOUM1YlcxUlZHVFlxR1J3R3pyQUlCTndCcWtMUmN3M0FhU0FITUJMYkI3Ui9rcmEyR0RZTVE0WlFmWStyNU9hR3VYT1Jubzc4ZkRRMVhmS1VVQWorZFQzN21CQkNCaEtLb3hGQ0NDR0RrNlVsN3JrSGVYbElTRUJhR3BUS3JsMjR5azZYemZzVko3SnFva1BxSW9QVUZvTTh1VDdMV3B3cHNrbEl0VHFSeVd2ck1Obk4yUmt4TVlpS2d1STZuWXRIcmwxSUNBNGZSb2V4LzR0S0dkUUNia0FnWU44UFF4dGtWRUFlaXh5ZzJuVEFXaWpFaUJIdzlvWlVhdGF4WFgrRVFvU0Z3Y01EMmRuSXo3KzR1bi9vMEg0ZUdDR0UzRWdvamtZSUlZUU1XbncrQWdQaDdZMklDUHp4QjRxTHUzWmhXRlo2cmxoY1VtR1RlS3BrOXZobVgvZEJ1dnlIMjlUaXRQT1ExY2tzZm1NVFk2cDRuVWlFc1dNeGRpeXNyQWJweXlSbTR1VUZqUVpIamhnTlFLTWR5QWZPQUFGQUpFQVRmVXdwQlE0QmpkMU4rY3h1YmYyeHVMZ3BMKy9qTjk0dzQ4aXVYeHdPN094Z2F3dHZiMlJtZ21IZzdRMHZyLzRlRmlHRTNFQW9qa1lJTWFUc2FNdE9QMVo4UHJlanZiVy94MEpJbitOd09KWXlhLytnYUJkM3YvNGV5OVVTaXhFYUNqOC83TnRuS25zT1Y5a3BQVnZrKytHUE5hUER5eWJIcVdRVzdHQlpXc1d5blBZTzZkbGkxMDI3eGVVMUpydngrWEJ4d1lJRkdETEVyTU1qZ3hURHdNY0hqbzVJUzBOaElacWJqZlRSQUJuQVdSYitETHdCQlVDeFdhME9vQVRJWjFFTXFJMEgwVFFzZTA2cFBOVFllS3ExbFhMajl6NkdnYXNyWEYzN2V4eUVFSElqb2pnYUljUlFUa2JpbWJ5VS9oNEZJV2FpMFdnYTZxdVQ0bmVObGNpc2JSMzdlempYUUNMQjdObUlpRUI4UEpLU2pNWUZPR3ExM2Q5SnNsTzV0U09EcTBhSGQ5b005R1dQakZxdFNNbXhUa2lSWjV3Mk9lT0Z3NEd2TDJKakVSRkJ4UVRJbFpGS0VSME5MeStjT29YejU0MzNhV1dRQXB3RlBGZ0VNcmpCRnlacWdCSWdDeWdEbEthbm9Va2t2eGNYcDdXMjFob3JLMHdJSVlRTWF2UjFreEJpNkh4QmRuOFBnUkJ6WTFsTmVlblp3UjFIMDNKMXhadzVpSTNGenAxSVRUVmExazFZMitDd0wxNXhJclB5bHBpYTJGQjJvR2FuRnBaVnVXN2VMejF6bnR2YWJ2SjZYUzdIckZrWVBoeFNLUzNrSkZlRHk0V3pNNXlkY2ZvMGpoNUZlN3VSUGl4UUQ5UXp5QUpDZ2VFMzZqZm9LaUNCUmZubENuYzRPR0RjdUlPclY1dHBWSVFRUW9oNTNaamZBZ2doM1ZGMkdLbjlSOGgxcjZQZFZKMjV3VVlnZ0pzYjdyOGZ5Y25ZdVJPMXRlZ3lKWVNqMW9ncmE5MS8yV1YxTXF0NHdlUjJlK3NCRkUxaldWNXpxMjE4aXNPZUk3dzJZMEVOTFlrRVFVR1lOdzl5dVZtSFI2NVhQajZ3dFVWS0NrcEwwZHBxTkFhTlRpQVp5QUNHc25BSGJBRCs5VjROVmdPMEFGVkFMbEFDYUV5L1hnN25Ra1ZPUHo4cWtrc0lJZVE2Um5FMFFnZ2g1SHJFNHlFbUJnRUJTRWpBc1dNb0wrOGFGMkJZVnBaenp1K2RiK3JDQTJ0aVFsdThYZnQ1U2hmTDhodWJGU2V6YlJKU0pJVmxKaS9FeFdLRWhDQTZHbjUrR0N4WjNzaWdvRkJnN0ZoVVYrUE1HV1JuUTJVaXIxY2JrQXJrQWphQUx3dDNCa0p6ajlSTUdvQnNvQVNvQXpUZDlyUzNSMkFnbkowaGtWQVFqUkJDeVBXTjRtaUVFRUxJOVVzdXg4U0pHREVDZi8rTmYvN3BPakVOQUsrdHd6WStSWjZlWHhNZFhENTFqRWJVYnlFQmFYNmh5NVlEa3VKeVRxZnB2T1NPanBnM0Q3NitFSW5NT2poeWcrQndZRzhQZTNzRUIrT2ZmNHpXd0FVQU1HZ0Rpb0Zpd0lKRklCREFRR0Rtc2ZZWkZxZ0VVbGljNzBGRWpNZERWQlFDQW1oaE5TR0VrQnNFeGRFSUlaYzNiY3E0L2g0Q0liMnM4SHhwUm1adWY0L0NMRGdjT0RoZzRVSkVSMlBqUnB3L2o4NU9neTRNeXdvYW1wejJ4bHVmeUN5ZU82bHhtTGRHYk1ab21sb2pySzV6M0hQWTltaXF5VDRNQTdrY045MkVTWlBvY3AyWWc0VUZKazlHWVNGeWNsQlJBYVhTWk04V0JrbEFLdUFPZUxGUUFKYk1vUHlLM1E3VUEyWEFPYUFhUUxkQk5JYUJUQVlQRHd3ZkRnc0w4dzJTRUVJSTZXK0Q4VU9lRUVJSUlWZk93d1AvK1E5U1U1R1lpUHg4bzNQVGhOWDFYdDlzYnZMM3FvNGQwUmpvb3hIMjhRUWJsaFdWVjFzZlM3Tk96aERVMUp2c1ptV0ZpQWlNSEFsWFYxb3lSc3lIdzRHWEYxeGNVRnlNbkJ5VWxrSmplbkdqRWpnTm5BVVVnQjNnRHJoZ2NNeFEwMVpSS0FES2dScWd0UWU3aU1Ydzk0ZW5KMnhzS0s1TkNDSGtSa054TkVJSUllU0dJWkVnTmhhQmdVaE54ZSsvbzlYSUZUT25VeVZQejdjNFU5UTRiRWpwN0pzNzdHMzZhQ3hNcDhyMjhBbTdmNUpGRlRXTTBaenUya0RHaUJHWVBCbk96dURSbHhiU0h3UUNlSHZEd3dQbDVUaHhBdVhsM1hYV01LZ0Zhb0hUZ0pDRksrREx3QkVZZ0huOFdLQVZPQXVjWVZITFFBMlkrQ3U4QkplTHdFQUVCY0hDZ29MYWhCQkNia3owbFpRUVFnaTV3Y2psR0RzV0kwWmcweVprWktETlNJbGVYbXU3OVlsTWVYcHU2Y3p4dGRIQktnc0pPTDEwemN5eVRLZEtYRnJsdG5HWDlLeXA1Rk1BandjYkc4eWNpZkJ3dWx3bi9ZL0xoWXNMbkoxUlhvN2NYRlJVb0ttcHUrbHBhcUNWUVI2UUJ3aFlPQUl1REt4WVNCaUlBZEZsRmszMlBoWlFBMjFBSzR0bUJwWC9WZzlnTDdkK1U0dlBoNTBkM056Zzd3L2g5VnBWZ1JCQ0NPa1JpcU1SUWdnaE55U1pEUGZlaS94OEhENk10TFN1U2RNQWNKVXExeTM3ckk5bjFFUUgxNHdNMWtqRTEzcFNscFdlUG05ek5GV1Jrc1ZyNnpEWnpka1pvMFloS2dveTJiV2VrWkJleERCd2NvS2pJMnBxVUZxS3MyZFJXWG41dlpRTXpnUG5BVDRnQlN3QUtRc2J3SnFCTmZxODFtY0RVTU9pQm1nQW1obTBBRzJYSzc2cFR5U0N1enM4UFdGdkQ3R1lndHFFRUVJSXhkRUlJWVNRR3hXWEMzOS91THNqSmdiYnQ2T3dzR3NYUnNOYUZKU0lTaXV0a2pQS3B0L1U1TzkxMWVtUWVBMU5qcnVQV0ozTTVEZTJtRnpJS1JaajNEaU1HZ1ZyYThxN1JBWW9ob0d0TFd4c0VCQ0FpZ3FjT29XU2t1N21wdWwwTXFnRDZnQUFISUFCZUN4c0FHY0dja0FHU0lGckRGYXJnUmFnRVdnRXFvRmlGdTBNV0VDalc3Ylo0MENZUkFKL2YvajdReXdHZHdBdVRDV0VFRUw2QjhYUkNDR0VrQnViUklLZ0lQajRZUGR1eE1lanVSbGRnbHhjWmFmbG1TS0xUMzZ1aVEwdG16cW1VeTY5Z3V0cWx1VzBkOGh5QzF3Mjd4TlYxcHJzSmhEQTJSbTMzUVl2cjJ0NU5ZU1lDY09BeDRPTEMxeGMwTlNFMDZkUlZJVEdSclMxZGYwTDZycnpoUmxoYWdhbFFLbmVNMXpBNHQ4ZkFTQUErQUJmNzRFRzZBU1VnQXBRL3Z2VEFUU3phTUdGcUpuK2lYQWxzVE1lRDFJcHJLM2g2d3NYRjBwS1NBZ2hoSFJGbjQ2RUVFSUlBVVFpekptRGtTTVJINCtrSkRRMmR1M0NVYXZ0RHArUXArZFZqeHBSRXhPcXRMTys3RkdaVHBYOFZKN3RrUk95N0RPTXFkZ0NsNHVoUXhFZGpiQXc4UG5YL2xJSU1UZExTNHdZZ1lBQVZGV2hzaEtscFNncjYwRTB6UmoxdjdQSnJ0aTFyYmlVU3VIa0JHZG5PRGhBTHFmMW00UVFRb2dwRkVjamhCQkN5TCtjblRGckZxS2pzWDA3MHRPTkJnSUU5VTJPZStLdGt6SXFieDVaUFRxYzVadjhMaUVzclhUZHZGOTZ0b2piMm03eW9sd3V4NXc1Q0F5RXBTVmR1cFBCVFNpRXF5dGNYUkVTZ3ZaMkZCVGc3Rm1VbDE5bFFNMDh4R0o0ZU1ETEMvYjI0UE5wTVRVaGhCQnlXUlJISTRRUVFvZ2VnUUJ1Ym5qb0lTUW5ZOWN1VkZkRHJUYm93bEdyUlZXMWJodDNLMDdsbHN5NXBjM0pqaFhvelNOaldWNVRpMDFDcXRQT1E5d09wY2tUU1NRSUNjR2NPWkRMKys3VkVOSVB1RnhZV0NBd0VJR0JhR3REU1FsS1NsQlhoNDZPQ3ovOUZWbmo4U0FRUUNTQ1dBeEhSN2k0d042ZVltZUVFRUxJRmVuUE9KcDlVWE0vbnAwTUJLSTJJK1hoQ0NHRTlEOHVGOUhSR0RZTVI0OGlLUW5sNVYzVHFET0FMUHVzNU56MzlXRUIxWEZoTFo0dTREQzh4aGJyNHhuV0NhbVNvbktUczh2RVlnUUhZOVFvK1BoUS9uSnluUk9MNGVNREh4OTBkS0M1R1UxTmFHNUdmZjJGbjliV1BoOEFsd3VaREFvRnJLeGdhWG5oUnlLaFB6MUNDQ0hrNnZSbkhHM0U0ZEllOUNLRUVFSklQNUhMTVdrU3dzSnc2QkFPSEREYWhkZmVZWE0wUlpaNXVqWXFxTVhiM2VIQVVVbGhHVWVsTW5sTVYxZk1tUU1mSDRoRWZUaHlRZ1lhb1JCQ0lXeHNBRUN0aGtvRmxRb2RIYWlwUVgwOWFtcFFWMmUweXNjVkV3Z2dsOFBhR2xaV1VDaWdVSURQQjVjTEhvK21uaEZDQ0NIWGp0WjFFa0lJSWNRMERnY09EcGcvSDVHUitPMDNGQlNnMDNBcU1RTUlHcG9jOXljQUNkMGRSeWJEMkxHWVBKa3U1c21OanNzRmx3dWhFQllXc05hcjE2RldvNkVCRFEwWHBxMnAxUmQrTkJwb05CY2VhNWRuYW8vQTRWejRyMEFBbWV6Q3ZET3htRklORWtJSUlYM0hmSEUwaHVHd3JPR1NFRUlNY0JpNnVDS0VrQUhKMHhQTGxpRXREY2VPSVMrdmE5SzA3bGhaSVRJU0kwZkMyWm1DYUlTWXhPWEMydnFTeUJvaGhCQkNCaGp6eGRFc3BQTG1wanF6blk0TVVoYVdpdjRlQWlHRUVCUEVZa1JISXlBQUowNWd4dzQwOXlEUEtaZUw0R0JNbXdZbkovQm9GandoaEJCQ0NCbmN6UGVOMXRjL0xDWDVUN09kamd4R0NtdDdLeHZIL2g0RklZU1Fic2xrR0RjT1lXSFl2Qm1uVHFHOVhaZlJTUU5jbkd6RzQ4SGFHck5uSXp5OC84WktDQ0dFRUVKSWJ6SmZITTNkTzVEaGNNdEx6eWs3MnN4MlVqSlljTGxjaGJXRHQxOG9ReGs5Q0NGa1VKRExjYzg5eU1sQlFnSlNVNkZVQXNqaDgvMlVTaDdEd05rWm8wWmg1RWhZV3ZiM1FBa2hoQkJDQ09rMTVvdWpjYms4enlGQm5rT0N6SFpHUWdnaGhQUWhEZ2NCQWZEeVFtd3N0bXpCK2ZQN0pCSzVRT0J5MDAwWU5Rb0tCYmpjL2g0aUlZUVFRZ2dodllseS9SSkMrbGxlZmtGVnRmbVNKM1owS00xMkxrSnVDR0l4aGczRFUwOFZ6NWxUS0JBVVRwNk1tVE5oWTBOQk5FSUlJWVFRY3YyaGpMK0VrUDVVVVZremVzTGREWTNOems1MndVRkR3MEtIdmZETUE5eGV2ZnhtV1RZbjk5elJ4SlQ0aEpUNFk2bitmbDdiTm4xOGpRY2NQZUh1b0FEZisrK1pHeEVXYUxUUCtnMDdubmxoellqUVlXRWh3eUxDQW1PalI5alpXbDNGdWU2Njc3a2gzbTZMNzV6bDVlbmE5ZGtISDMyMXRyWkIrM2gwYlBpamo5eDVGYWZvN094YzhjS2FaUS9jN3V2amNSVzdkN1g1OS8zSkp6SzBqNmRNakJzN09sTC9XWTFHY3pqK2hFRmpUenovOGdjblVqSjFtenMyZnlZUThNdktxd3FMeXFJamczdGo0T1RhaUVSSkdvMktaUXVhbThPVlNxRkEwTjhESW9RUVFnZ2hwUGRSSEkwUTBwK2VmL245aHNabUFLVmxWYVZsVmZiMjFyMGJSQU53NTVKbnQydzdvTnNzS2k0dkthMTBjYmEvNmdOdTNmN244Wk9aeDA5bWZyZis5OUJnLzZjZnYyZmU3SW42SFRvN08xOWZ2YmEycnVIUGc4ZitQSGdNd0w3dFg5ckZSVnpwaVRLelQvKzZkUitBMWU5OU0zWjB4SDJMYjUwL1o1THUyYnI2eHUvWGI5TnRPdGpiWkdhZjd2NkFyaTRPY3BsaHNxcUhIMXUxZnNPT256YnUvT0xEbCtmT25nQkFxZXpjc2Z1Zm5vd3dLTURIejlmVG9ISC9Yd25mcmY5ZCs5akdScUVmTWtzNm52N0VzNnRQcEdUOS9PM2J0ODY2cFNlbjBNbk9QWHNvL29SdVU2bnNQSm1XZmZ2aXA1dGIydlp1V3hzV0duQkZSeU85cnJXdExlL3NXUUFGeGNVdHJhMFVSeU9FRUVJSUlkY2xpcU1SUW5wTjB2SDBkejc0dHZzK2pnNjJINjlacVgzODU4RmpQMi9hcGY5c1NXbmx2USsrMkhVdnFWU2kyK3RLelprNVhqK09wdEZvTnZ5Mis2bEhGMS9kMFFDc2Z1OXIzZVBVVXpsS1phZEJoMjkrMkZwUVdLTGJqSXNaRVJZYTBOemNhdlJvSXBHQXh6UCtWdnpGdWszYUJ5ekwvbjBvMmR2VFRUK09scHFXbzk5NTNYZWJOS0dFRXdBQUlBQkpSRUZVMTMyM3VmdVJiLy8xazRualkvVmJYbDcxeWZvTk93QTBOYlhjdWVUWms2bFpyNy95YUdOVDh4MzNQdFA5b2JSV3ZieDh4ZVAzOXFSblI0ZnkwUlgvKytHbjdTekxBbmprOFZVUjRZSHVyazQ5MlZlTHo3L2t0L1RUeGgwclhsaWovZVhQV3JEODRPNXZmWWE0OS94b3BOY1ZsWlkyTmpVQktLK3NySzZ0dFZZbytudEVoQkJDQ0NHRTlENktveEZDZWsxNVJmVWZ1Lzd1dm8rMzE0WDFpV1hsVmZjK1pCZ3kwODdlNnNyR1d0RTFqcVpXcTV0TUJLZjBqUmtWSVpkSnRiUGV0SDdldVBPK3hiZGVka2NlbHl1VlNnd2FkKzQ1bEphZXE5dU1paGgrKy95cCtoMWFXOXZlV3JOT3YrVklRb3F0ZTV5cHMzeis0VXYzM2pXbmEzdDlROVBQbTNicU5pVVMwWXZQUHFqZjRXUmE5bVZmZ2dIdlN4ZUhscFJXZnZiVkJ2MldOUjk5Zi9ycytYZmVmTHJueDFTcjFmYWVZN1NQNzE4OGQvWHJUeHJ0SmhRS3FxdnJ0RUUwN2F1N1ora0wrM2Q4MWZQcGh3Wnh0SUJoUGtLaFFCdEhxNnF1bTMzYm80ZjJmVzl0SmUvNXlFa3ZZbG0yb0tpb3RiVlYremc1SmNYUDI3dS9CMFVJSVlRUVFranZvemdhSWFRZnFGU3F4VXRYVmxiVlhzdEJqaVdmR2ovMXZxdllNVFA3dEtQWDJNdDJHek1xZk44ZlgrbTNhRFNhVjE3L1ZMZkpNTXk3Yno3Tk1JeCtuN2ZXZkYxV1huMFZvekx3OWZkYldscmFkSnVQUGJMSTJjbE92ME5LNnBYRjBiaGNyb2Y3SmZPL1hKenQ5MjMvY3ZiQ1IvWC9JYmJ0T0ZoNHZxem5oMlZaVmpmT0RtVjNOUncrZWUrRm84ZFM2K29idFp0SEUxTS8vR3o5azh0N09qRlF3T2ZyYi9yNWVIenorYW9GZHoybGpjMmRQblAram51ZjJmUDcycDZQblBRaVpXZG5RVkdSV3FQUmJxWm1aZDAyZTNhdnI5RW1oQkJDQ0NHazMxRWNqUkJpYml6TExsMzJYLzFjVjRQRkw3L3V6c2pLMTIzZWRjZU1xSWpoK2gzeVR4ZCs4T21QMTM0aXBiTHpzeTkvMFcwNk90Zys5ZWc5Qm4xT3BtWHBIb2NHKysvWlppU0U5TU5QMjU5NWNZMzJzYXVMQS8vU1VCU0FzTkNBZzd1L25UNXYyYm1DWW0yTFdDeGF1V0xwZ3J1ZTBtNkdEQjg2Ymt5VS9pN1ZOWFhhcGFCWHlzblI3dTAzbmxxNjdCVmR5MnYvKzJMYXBERkQvYng2c3J2QmZEUzFXak5qNmsxUExyOTd6VWZmQTdCU3lCNWZkdGRWaklyMGl0Ylcxc0xpWXQxbWUzdDdlbloyYUZCUXZ3NktFRUlJSVlTUTNrZHhORUpJcjRtTkR0MjMvVXR0cE96V094N1hUVk5hZE52MHUrK1lxWDBzRWdtZmVIYjFMNzllVElzbWtZaDJiLzBpY0ppUC9xRSsrMnJEeTZzKzBXMU9uVFRhWEMvQ3BJNE81YXEzdnRCdHltWFNWUzh0MTJZV3UzdnB5bnNXelpveDlhYkhuMTJ0bnk0dElpelF6dGJhNERoSEVrNDJOYlhvTm9WQ0krbllmOTY0czZTMFVyZjU2Z3ZMREZhWTFqYzBuU3U0bUlJdGNOZ1FxWVc0NjNFS2kwcDFqNzA4WFl5K3JpSGVibi91L0hycXJRL2w1SjdqOFhnL2ZmT1dmbkF3Wm1USVc2dWUwTytmbHA1N2RYRTBBSGZkUHVPbmpUditQcFNzM1d4djczamdQLy9kdS8xTGxVcDkrWjB2bmZmWDFOVGNiR214NG9rbEJ3OGx0YlMyL2ZUTmFrOTNGNld5VXlBd2pCVVNNMGpQeVdscWJ0WnZpVTlPcGpnYUlZUVFRZ2k1L2xBY2pSRFNhMnh0ck1iRVJXaERMZnByRW0rZlAxWGJybEtwSGx2eDF0ZmZiOUU5eGVGd3Zsdjd4c2pJWVAzanBLUmx2Nzc2NHV5cXdHRStINzd6bkxsZWhFbnZmZnlEZnZXQVYxWSs0bUJ2QStETmQ3N2F2ZS93N24ySFhaenQ5WU5mUGtQY0QreFlKeElKOVE5eThKK2tQZnVQNkRhRGcvd01hbjFxZjB1cjMvOUd0eGtSRm5qM25UTWJHcHNtVEY5Njl4MHpsOXc5UnlJUnA2Wmw2M0tOQWZocDQ4NmZOdTVFdDd3OTNVdzk1ZXhrdC8rUGRkUG5QdkxZc2tWVEo0MnBycWt6Nk5EVTFLSmRzaWNSaTdvL3kyV3QrZCtLcURHM3E5VnFBTzZ1ams4K3V2ajlUMzU4OWMzUHJ2UTRJZEZ6OVRjajRoWUNlSHpaWFFaUlAySWVTU2RQR3JTVVZsVFUxTlhaV0ZuMTA0Z0lJWVFRUWdqcEV4UkhJNFQwdmdONjVRSkVJbUZzZENpQTV1YldPNWM4dS9kQXZIN1BOMTk5Yk9hMGNmb3RUVTB0aSs1N1RqZXJTeXFWL1BMZDJ4S0prY2xXQm02ZGRjdGpqeXk2bG1GblpPVXZlK0lObzA4VkZwVzk4OEhGMkZab3NQK0Q5ODNYcHVYNjlOOEZtUHBCTkFDZnZmK2lRUkN0c2JINXdlWC8xY1cvaEVMQk4xK3M2anAvNnJ2MTIzU3JMQm1HZWUrdFp4aUdlZWY5YjA5bDVEMjk4dDNWNzMyOS9PRTdPenRWVi9ycWRCVWVqTEt6dFlyLzgwZFRsVVBIVDd2dlZFWWVnUGRYUDZ2OTE3eHFnY044SGxneWI5MTNteDk3Wk5IS0ZVc2xFbkZXenRsck9TRHBkL1VORFlVbEpRYU43UjBkQlVWRkZFY2poQkJDQ0NIWEdZcWpFVUo2Mys2OWgzU1B4NHdLRjR0RkFJcUt5dzhlU2pMb3VlcXRML1FYUzJyelhyVzNkK2cyMjlvNlltNitVN2Y1K0xLN1hucnVJYU1udGJlek5walhkcVZVYXBPckN4OWY4VlpyYTd2Mk1ZZkQrWGpOU20wT2RZT0ZuRHIzTEpxdG5ZS25iOFdMYTg0WGwrczIvL3ZDSTBFQnZnWjlHaHViOVg4aDl5MitOU3BpZUdGUjJTZHJMMFRycXFycmZ0cTRJOEIveUpXK09vTmluVHJKSnpJQy9JZFlXSWhOQmRGNjNjdlBQL3pna2dYK1EzdVVGbzBNZk1tcHFWMGJsVXJsdWZQblF3SUN6UGIvRlNHRUVFSUlJV1pBMzI0SkliMnNvTEFrL3RqRjYrcTVzeVpvSHd6ejkzN21pU1g2Q3pZQjZDLy9ORXF0VnV2MzZlaTRXQkZTTEJMcXo3R3l0Ym5XbVM4R0IzUjJzdGMrK09hSExidjNIZGExMzMvUDNHRkR2U3NxYS9idVAzTGdyd1NqaDlydzIrNWZ0KzQxYURSNHNhdmUra0wzMjlpMjZlTzRtREFBTDc3MmNVVmxqYmJSd2tLOFlPN2t4T1JUNzM3NG5YNXM4ZjIzbm5WMHRMMXNXdjJDODZXTGw2N1ViUnJOajVhV25qdGx6a1B1cms2L2ZQZDJEL1A5WHpzcmhjeEtJVFBQdVVoZlU2blY2VGs1UnA4cUxDNXVhVzJWeStqZm1oQkNDQ0dFWEQ4b2prWUk2V1hyTit6UUxWM2s4M2t6cHQya2UyckY0L2YrK1BQMndxS3lYam5SLzltNzY3Q29zallBNE84VXpNRFEzZDFJQ0NncWRpZUt1bmJuR210M29KKzE1aHE3ZHErRlhkaUJMWXFOZ1hSM04xUGZINWU5WG9hWklSeEE4ZjA5UFB2Y2UrNjU1NTdycDN6TXkzdk8yOVROOGRPcnkzSVpTdmFBWWhsemV3K2UyWHZ3ak95aHFHRXZhY2dFTndBUUNvVEVRZUNOQjJSallXRnhsOTRUeE83cTFiMnRXSkZRYVJJU1U2bW51anBhQlFWRnhER2JyY0JrTWhPVDB2eUd6Q2dvS1ByMEpiSlZweEc3dGkwYjJLOXJkVWF1cVpLUzBoSGpGMVZ1Nzk3RloreEl2Nlp1RHVOSDk1ZDBYd1ZoWDZNZlBmMjJDVmYzTHEyTkRIWEYrbnhuUWlLcWhjVGs1T3ljSEltWEVwS1RjL0x5TUk2R0VFSUlJWVFhRTR5aklZVGtxYXlNZCtUWUpmSlVJQkEyOGVwSG5scGJtaXhiOVB1ZUE2ZGZ2Z29sV3ZSMHRjeE1EWW5qMUxUTTJMankrcEpHaHJwR2huckVjVkpTV2tKU2haQVFvVlBQY1cvZVMwNkVrWmY5Ly95dlg1K09yYnlibnIxNFMwWTNSVVdGUlhNbjdEa1FrSnlTOFoxUDdORzF6YjVEWjZWZFZWSmkyMXFiYVp2NjFHSmtLK2R1NVBIQjNhdjYrM2J1Ti9nUGNrKzNnb0tpRWVNV2Zmb2N1WHpSNzdXYXVDeDh2dURLdGFESzdVUWdyR3VuVmwwN3RhcHlrT01CZ2RRNDJyaFJmcjI2dDVYM1RGR05SY2ZGRlJRVlNiekU1L1BmZmZ4b1ppeHJZejZFRUVJSUlZUitMdlNHbmdCQ3FGRTVIbkExUHZIYkZtQkNvVEF6SzRmOHlzN05IejY0MTI5KzM1S2UrdlhwK1BEV0VlS0x1bEJ4eEpEZVpQczRLY2xLUmNVbGhZWEZkZnJGNC9NQm9HK2ZEckxmZXU2TTBRdm5qUFB0VlVXMzZ1alRvNTJNcS9ObmpUTXhOdmorcHhDeHY0Ris0dGxuNnpidEh6SjZYbEZ4aVpTYkdoSlh1VUt0aVlKQ3liRWJWSjk0UEY1c1FnS2ZMN1hxaGNTdDB4QkNDQ0dFRVBwNVlUNGFRa2h1K0h6K3BtMkhHM29XOHRldGt3K2JyVWd1MWFUVDZVS2hrTHhxWTIwMmIrYVl5bmV0V0RKVlMxTU5BRFp2UHhJVFcxN05zTDl2NTNadHZBRGc5cjFubHdQdlY3NnJYUnN2U3d0alpTV09ycTRXazhHZ2xqZTFzalNaTlczRXdhTVg1UFZlODJhTzBkZlZtanhqbFlCU1lDRWxKWU5CWjhqckVYS2txc0tsbmhaaUhPMEhVRnhTRWgwZkw2TkRUbDVlUkhTMHRRWFdsRUFJSVlRUVFvMEV4dEVRUW5LemMyOUFaRlNGRDlYMmRoYWE2bXBQZzMvdW5CUXVWK25rNFExME90MUFYMGRmVDN2Rm1wMEhqNTRuTHRGb3RKMWJsN0haaXBYdkdqS3dPN0ZrOWQrVFY4ZzRtbmN6bHdsakJnQkFUbTYreERnYWk4VWk5MmdiOS9zeXNwMUdvKzNhdWt4UlVjRzdtY3VxNWRQSjl1enMzRFBuYjFGekFBRmcxSEJmYTB0VHNaRkZJbEZ4Y1ltU0VnY0EzRnpzaWNZUlEvdG9hS2dOSDdlUWlCS2FtUmdFL0x1WndaQnpxaktUeWVqZG94MEE4SGo4RzdjZlYrNWdadDlaZG41WngzYmU4MmVOcGJiazVCYklkNUtvRmhLU2s3T3lzMlgzZWZMeUpjYlJFRUlJSVlSUW80RnhOSVNRZkNTbnBLOWF2MXVzY2ZHOGlWMDZ0dFMza0xxUDFha3oxKzg5ZUVFYzUrYm1rKzM3RHAwN2Yva3VjWnlWSlhrWGMvL0ZVektsWEJMekl1VEQ3djJueWRNV3pWd25qQjFRblJ2SmZldTdkMmxOSEZ3T3ZFOEcwUUJnNHRpQnJWczJyYzVRTlhYL3dZdmpBWUhVQjdYeDhRUUFkMWNIZDFjSGdVQncvOEdMdzhjdVhia2VSSzFoU3VUSGJkKzRTRkZSZ2RxWW01Yy9kdkt5OUl6c2ErZDNjYmxLMUV1OXVyZTlGTEM5LzdCWkFIRHU1Rlk5WGEyTVRQSElDRms0Z2thcnpidXcyWXBuam0waG9vY1MveklVRkJiSnJ0eGFYRnlpcnFaUzRZMG9mMXRRUTNueDVnMzVkNE1nRW9sb0ZmK1dSTWJHNWhjV3FpZ3IxL3ZzRUVJSUlZUVFraitNb3lHRTVPUE8vZWY1K1lVMXZTc25OejlIVWtDRTJFOU45cjNWMlp5ZXdHUXlxWEUwY3pPam9iLzFyT0ZNQVFCaVloTW5UbHRCbmxwYUdLOWRNYU1XNDFTcG9LQm84b3ova2FkbUpnWnIvUDhBZ01pbytGdDNuOTU3RVB6d2NVaHVudVNFclBDSTJGa0xOdXpjdXBScytmUWw4cmNSY3lJaTR3Qmd3UEJabHdKMmlFWFoycmIyQ2p5M016c256OW5SUnVLWXhmK3RhV1V5Ryt6L05kUXF4dEdxR1VKRmRZZlA1Ny85K0xGeXUxZ29yYmk0T0Q0eDBkSFd0bjVuaHhCQ0NDR0VVSjNBT2dNSUlmbnc3ZGxldWVKTzhQWHA3djNuMnFZK2JpMzY5eDR3ZGNyTTFRK2Z2Skw3STRxS2lvZU1uazlHL1poTTVzSGRxK3ZvbFJjczIwS1dMZ1dBblZ1WEVVbGtMMTU5bUxWZy9aVnJRV0pCdEc2ZGZmcjE2VWllSGp4Ni91S1ZlOFR4N3YwQlBwMUdFRUUwQUFoNitITFkyQVdWTjRadjd1WFNyYlBVTXFBbHhlVnhOTEVBWEgzU1VNYzQybzhsNU4wNzZzNTYwcFNXbFVYRnhnb29Xd29paEJCQ0NDSDA4OEo4TklTUWZLaXFjdnYzN1h6MCtPVWEzZFcxVTZ0UnczeUo0MXQzbng0K2RwRTQ3dGVuNDhCKzVkVWtMMTY1ZS9yOFRkbmp2SHo5c2FDZzZFdFk5SmV3YUFEbzJLNTVyVjVDS3BGSU5HSHFpamZ2UHBNdG5kcDd2MzMzK2ZTNUcySGhNZUhoTWZObmo1UFhzeTRIM2o5dzVOdlMwVEVqK25WczcwM1VSdXpUby8yNFVYN1VxOTA2K3l4ZE1NbXpxVlBnalllWHJ0NG5DeURNV2JUQndjNWl6dUpOZCs0OW93NnVyYVh1MjdPOVdGcFpYbDVCVEZ5U2k3UFVqS0dzbkZ6aWdNMnVrempha0lFOWlOV3BuNzVFdm5yemlXenYycW1Wcm80bUFEZzVXak9aVERWVkxobEFURXZMcW91Wm9PcDc5ZjU5NWNiS0MzOUZJbEZzUWtKeGNURVhsM1lpaEJCQ0NLR2ZIOGJSRUVKeTQ5dXpRM1hpYU5UOWxLeXRUUDE4T3hISHFXbVpaTHVkalRuWkhoWWVVK1dZSWE5RHFhZnVydll5T3ArNWNPdnlOUWw3L0ZPZFBMeXhTOGVXNU9uQ1pYK2R1M1NiMnVIRzdjZlVMZk4xdERYRVJuQnZPWUJZM1ZiOFh6SVhBQ3hadVgzRjJwM0VqdnNTbnhzWkZVOWRPZ29BWVYranZkc05UVTVKVDB2UDJyNXAwY1kxY3g0OWZaMlVuRGIwdDU2L2p4L2tZRy81L09YN252Mm4zTDMvbkhwWFlsS2FlOHVCMUxxaU5CcHR4TkRlNjFiTzFOSlVGM3ZvMCtDM2ZRZjk0ZVhoUEhxNGI5L2VIY1d1cHFWbkZSV1ZsTCttbHZocnlzWGZXNVlRQjMvOWZaUWFSNXMvZTJ3cmIzZnlWRnRiZzR5akphZG0xTVZNVURXbHBLV2xaMlpLdUNCcEM3M1loSVM4L0h5TW95R0VFRUlJb1VZQTQyZ0lJYmxwMDhxRHcyRzNhTzU2THloWVJqY1JmQXVrMGVtMTJyaStrcERYMy9acDB0WFJ0TFF3a2RHWnorZFhYdGhZdVE5NUxCUUtUNTI5THJ1L2RxVTRHaGw3b2lvcjQ1V1Y4V1NNRS9MbW85aUdjZFJxcDVvYWFrcEtuQ3RuL3RaUVYxVlc1bHk3K1dqNm5EV1BuNzBoTzZpcnFaQzNDeXV1cE5QV1V0KzliVG1kTG1FNVAvR245L0pWNk10WG9UUG5ydzg4dDVONk5UTDZXdzFXQTMyZGtvcGxEZXFUcnJZbVdSQTJLVG10OHBiMnFONUV4OFVWRkZaM1A4VGlrcEl2RVJHRyt2cDFQQ21FRUVJSUlZVHFITzZQaGhDU0d4VVY1YVA3MXJvNFZiR2hPRFdRUktmSjRidlFpNUFQS1pUc3BMWStudDgvSmhXZFR2ZnQxVUYySHkwTjhTU3YydW5lMlVkQmdTWHRLbEd6a3NmamIvM25YMXZYbmdPSHp5YURhRXdtMDMveGxPZEJKNlNWQWtqUHlINzI0cDNFUzlRb0pJUEJzTFl5bzE0TmZsbStmSTlPcDVzWU4yUW9SRjlmbXp3dUxTMUx3WlMwQnNJWENHSVRFa3JMYWhCUmxiZ0lGQ0hVYUdSa1pxWm5aRkMvS3ZjUjY1QWhNYWNWSVlRUSt1RmhQaHBDU0o1NjkyajNoSkllSlZGUlVURjV2SFBmcWYxSHpoSEgxS1dPbTdjZjJiSDdST1YyaWNTU3haeWtGSjM4SG41OU91NDllSWJhd21Bd3pNME1iYTNOYmEzTnJLMU16VXdONVBJZ1ZWVnV1OVpldCs0K2xYajFhZkRicGYvYlFkMm1qZURheEc3bjFtVXV6allMbDIrbFp0TFoyWm92WFRCcHhMaEZ4T21Cdytlb3l5UkpyOTU4aTZONXVqc3FLN09idWprUXA2WW1Cby8rSzlwZ1kyMnFwTVRSMUZRYlBid3YwU0pqUzdVYXljak0xcTdHaWxGREExM3FhVlJNZ29HK2prZ2tTa3hLTXpiU2s4dE1VSFdVbHBiR3hNZFhvK00zY1ltSkdabVoybHBhZFRZcGhGQkRPblg1Y2xKS2l1dytmKzNiUnowMTFOT2JOblpzSGM4TElZUVFraitNb3lHRTZsdFdkaDU1ek9QeEpZYkpwTFZYSmhBSXpsNjRSVzA1Zk96aW5EOUdzbGhTczdxOHZWekdqZktUUGF5THN4MzF0SFVyRDNzN0MxTmpBemNYZXlkSGF5Y0hLMXRyY3htSll3Q3dZc2xVTFUwMTJVOFJDb1hFUWt0cUNwaGZuMDVoNFRGT0RsYVdGaWJtcG9aNmVscjZlanBhbW1vYTZxb2lFWWlGODlSVXVZdm5UNXcyYVVoYWVsYlhQcE9vaTBBQklEczd6N2RuQnk1WHFhQ2dDQUFDenQxY09HZThyWTA1dFU5RVpGeDZSalo1MnFxRnU1cXF5dE43eDRuVHJPemNGV3ZLbDNsNnVEbUtSQ0krajc5NyszS3lmNVVyWktzVWNPN0dvdVYvUlgyc29wUUVBSWhsdzRXSHg3Ynlkcy9NeXJGMTdkbTVRNHNSUTN2MzZOSmFTYW5CaXNiK09rckx5bFM0WEJzTEM3S2xvS2dvT1RXVjJvZXJyR3lnV3lIdUdSMGZqM0UwaEJvcmUydnJzSWdJMlgzeUN5cFVtclpxTHVlS1FBZ2hoRkQ5d0RnYVFxaStwV2ZJczlMaTJZdTMwOUlyREJnVG03aDcvK25wdncrVGRvdUZ1ZkdJb1gxcTlCUUdnL0gyMmJrYTNUSmtZSGN6VTBNWkhVUWlrVXR6djFIRGZDZU02YSttcWtLMmp4N1JkL1NJdnRMdTJyVnQrWUJoc3dCQVFZRTFmblQveGZNbWFHdHBuTGx3YzliODlSbVpPV0tkMDlLejBqT3lPN1gzdm5qbEhoRnpuRFI5NVozQS9Rd0dnK3p6ckdMb3JXWEZoTFhEeHk2UzYzQmJOSGNiTUd6V3kxZWhUKzhkbDB2K1YxRnh5WVJwSy80OWNaa0kyR2xxVkJGMnREQXpvcDUrK2hJSkFFbko2VUtoOE9hZEp6ZnZQT0Z5bFpJaTdzdU9iNkx2cDhybGpoZ3dnTnJ5NmV2WDQrZlBVMXRNREEySDkrOVBiVkZRcUpOaXJ3aWhIMEVUZS90YlFVSEZKUkkyQnBXSXJham9hQ3VmakdhRUVFS29ubUVjRFNGVWgwcEx5d29MaThVYVkySVR5ZVBwdnc5MWR5MWZRbmd2S1BqWXFhdkVjZThlN2ZyMUtTOGNlZlg2Zy9PWDdrZ2N2NnlNNTcvNm44cnRpL3kzMlZpYmRldnNJNmYza0NBMUxmTnJSR3g0UkV6WTE1aXZFYkc5ZTdTdDZRZ1JrWEhoRWJGTFYyNy9jL1ArUWYyN2pSL2RuL3lqRUNNVUNoT1QwMkxqa3BKVDBnZjI2enBxdUMrSHJUaG54bWdUSS8yVTFJekJvK1lTWVRJcDg4d1kxTDg3MmVIWmkzZkwvcmRqN2NxWlpJZG5MNzV0WEVXbjA3MmJ1WkNuT2JuNW03WWVKay9YYk5oTGJFazJhT1NjdTRFSDJHeEY0cFpwazRjU0hTUXVHcFdCV3QwMUxqNVpZaHd0SlRValBESXVQQ0xHMnNyTXpzYUNlb21vN0JrYmwwUzJjSldWTUloV0Q1aE1wcXFLQ3JWRmlTT2VCbGk1RDBLb0VWUGxjczJNamI5VWxaSkdNdExYVjFkVnJlTkpJWVFRUW5VQzQyZ0lvVG8wWWFxL1dJdElKQXFQakNOUGYvUHI1dVhoVEJ6bjVoYVFjVFFuQjZ1aHYvVWtqbVBqa3FYRjBYYnZQMDJOeXBINGZQNlEwZk9YTFp6MHgrL0RwTzI3WDMydjMzNktpMCtKaTArT1QweU9pMCtPaTArSmlvN1B6YXV3UHFWMXE2WmlkMVc1THZYTy9lZkVRVUZCMFlFajU2L2ZlaFQxOFdaQ1ltcHNmRkpzWEZKc1hISnNYRkpzZkZKTWJGSkNZZ294bW9hNjZzQitYZmRzOXdlQTR1S1M5VnNPYk5wMk9ELy9XOWxFSnBQNTkrYkZNeGVzTHlrcEpWcHljdko3OTJocmJLaVhrRlMrN0c3TGpxTktTcHlsQ3lZUnAwK0R2KzFuNSt4b1RjMk1telYvZlZaMkxuSHMyc1NPeVA4aUFsalQ1NjdiOS9jS0lvNjJhZTNjR3Y2SlNoQWRrMmhxWXBDU1VtRnI2aDc5ZmkvOXJ6em8ycFV6Wmt3Wnp1R3dpNHZMOHgxQzNud3NLU245R2hGTDlyZTFOZ09FRUVMMVRsRlIwY2JDSWl3eVVpUVNWZG1aUnFOWm1wbHh1ZHg2bVJwQ0NDRWtaeGhIUXdqVnEvQ0lXR3JjeDd6aVNyMGErUm9lczNyOUhtcUxxYkYrWEVMNVBzZkZ4U1dML2JjZCt2ZGkzMTRkaEVKaExjWVhpVVJsWlR3V2k5bC82TXprbENwS1F5cXdXR0lCdStDUUQ5WldwdEw2bDVYeHhIWTY2OWpPR3dCYWRSeWVtaWExaEJtUmJGVmFXbmJzMUpVL054MklUNnl3cWJPcUN2ZkVvZldkT3JTWXZXZ0QyY2hnMEpsTTV2Z3hBMWFzK1phNDkrRFJTeUtPbHBxVytTVXNtbXh2NmUxR0h1L2NlK3JrbVd2azZjYTFjeDgrRGlIL3dQODljYm1aaC9PRU1SVVc5LzMzYWxMTE9GWk9UaVNObkxDb2N1U1JES0lCZ0tLQ0FvUEI4SFIzZlBUME5YbjEwWk5YWkRsUkFIQjBzSkkyUGtJSW9icERwOU9ORFEzWmlvcGlTenVKb0JxdFltY0ZGc3ZVMkpoQmwwUEI3aG9wZzdJeUtPTUJqL2dxaHVJWWlJbUV5R2lJem9DTWZNalBnenpxVnc3a2NJQ2pCbXFxb0tvQ0txcWdTbnlwZ1pveEdGdUNwU1ZZNm9JdUMxamtseUlvMHFHKzN3c2hoRkE5d3pnYVFvMUJibDVlYVZtWm1xcXE0ZysvQTlIOWh5L0lZeTFOZFIzdHFxczBwcVYvaXl2UmFPVS9qZWZtNWZjZk5pc3YvMXRTbUxhVyt1Tzd4N3I1VGlMVHBvaXczY2F0aDhRR1BILzV6cjBId1F3R25VRXYzeVpNSkJLSlFNVG5DL2g4Z1VBZzRQSDVwYVU4UHArdm9NQ0tDN3ZUeE1tMnlqZ2FnOEhRVUsrd1JHWDJndlV4c1luT2p0WXNWb1h2dEh5K0lEWXU2ZGlwcTUvRG9xanR2WHUwQXdCM1Y0Y2J0eC9MZU5DR3Z3N3UzSHVLV0Y5SjFjVEo1dmpCOWJZMjVnbUpxVVZGM3o3R2FHaW9BY0RVaVlQM0hBZ2czMkxSM0FuRXdZUEhJZFJCV3JVb1g1aDUrTitMY3hadEpOdGJ0MnphcHBWSGkyWXVsd1B2dncvOVNqVE9YYnpKeThQWnpjV2VPa0pSVWZIVDRIZlNKaDhaTGJYSVk1WHBlMFFNMGFkbFV6S09CZ0FUcHEyZzdncm40ZVlvZXhDRUVFSjF4RWhmWDRYTEZkOGlqVWhQbzFXSXBDa3FLcG9aRzlmUHJBcWdJQjdpb3lFNkFSSyt3SmNrU0VxRHREUklTNFhVYk1nV2dFRDI3Y1ZRWEF6RktTQzFGS2t5S091QWpoN29FVitXWUdrR1poWmdZUVptK3FCUEV3OGhJb1FRYWd3d2pvWlFZeER5L24zSXUzZEcrdnJtSmliVzV1WjZPam8wMmcveG81dUZ1YkdHK3JkMWdtYW1ocGNDNzVPbjVJcE9pWmF2K2x0SFc2T2t0SXhjN0FrQXFxcmx5MERXck44YlRsblFCd0FybGt6VjFkRTh1bjl0OTc2VHFRVW9LeXN0TFpPUjgwWFZyYk9QdXBxS2F4TzdXM2VmeXU1Sm8wRlR0d3E3bStYbUZhejZjM2QxbmdJQU90b2F4RzV1N3E3Mk11Sm9xV21aeTFmOVhibDk3RWkvTFgvT1k3TVZCUUxCeXJVN3lYWVdpMmxuWXc0QUtpcktxLzFualB0OUdRQTA5MnpTb1YxNWxiUUhqMTVTeDJuWjNCMEFObTQ5dEh6VjMrVGFIQmFMdVczVElnQmdzVmo3L2xuWnF1TUlva1puYVduWjBESHpuOTgvNGRONUpJL0gxMUJYNGJEWmtkSHgxQmdmVzdGQ1lQZm84VXRpTTZmVDZRUDZkajU5dnVwaW5jUmY2ZTVkV3EvYnRKOXNGSXNua25GQWhCQkM5VXhOVmRYWXdDQXRvK0t2ZVdnMFdxV1Zuc1lHQmhwcVZSU1crUjZsVVBvWlBqK0g1eUVRRWdaaEdaQ1JCVm5aa00wRG50eWZWUWlGaFZBWUF6SEVLUTFvWE9CcWdaWW1hQnFBZ1JkNE5ZTm1UYUdwSHNpaE9BOUNDS0VmQk1iUkVHb01lRHhlY2twS1FsTFM2L2Z2Mld5Mm5yYTJ0NGVIbTdOemc2ZW5yVnc2OVRlL3J1UnBaRlI4azJiOXlOTm1uazFrM1B2NjNlYzc5NTZKTlJybzZ4QUhmMHdaZmp3Z01ET3JQQmVwVFN1UGNhUDhBTURaMGViSnZXT0RSc3g5OCs3ejk4OS9vRjhYQUdqaUxGNVRURk5EemNITzBzSGUwc0hPMHRIZXlzSGVVbDlQbThmakdSbnFKaWFsMWVKQnMvOFlSZVJiaVpVYU1ORFh0clkwdGJZeXM3WXl0YlkwaVk1TlhManNMMm9ISTBQZGYvNWFPbVB1T2tlUFBseXVja3BLQmpWSHI2VzN1K0ova2F5aHYvVzRISGp2MHRYN2krWk5JRHZjRFFvbWo4M05qSXdNZGNkUFdVNE5YQUxBL0ZsakhlM0wxMHU2TnJHYlAydk0ybzM3aU5PbzZJVER4eTYxYk81MitOakZhSkRBeE5pQWVpb1czOVRVVVB0My83cFdMZHd2WExrck1SK05ScU1aRytyWjIxblkyVm9RVVZjdkQyZExDK09vNklUS25XMXR6QzB0VENUTkFpR0VVSDN3Y25ONy9lRkRsZDFhZUhySzk3bENFQlpDWVI3a3ZZVzNBUkJ3SGE1blFCVlo1SFZFQktKOHlNK0hmQ0t5RmdpQkFNQUNsaXU0RG9FaFBhQ0hEdWlvZ0lvQy9PaXJCeEJDQ01tQWNUU0VHaFVlbjg4cktNZ3ZLSWlJaVRsOStiS0RqWTJiczdPaG5wNjZtaHFIelc3d0pMWHd5Rmc2blU3dVZ0YXJ1NndhbHgzYU5oT0xvOUZvdEk3L0pWSVpHK250M3I1ODRQRFpBS0NybzNsdzkycnk3VXlORFI3Zk9Ycmwyb05kK3dPZVBIdERKRS9WQW9mRDd0R2xEUUM0dTlpMzhuWVhpNXBWN3M5aXNRN3RYdTAzZEdaQlFWR05IdFMxVTZ2cC81Vzg5UEp3L24zQ0lFZDdLMGNISzBkN0s3RzFvZ0R3N24wWXNXMFpqVVliTmN4My9lcFphcW9xelR5Ym5MbHdDeUJkclBQa2NiK1J4elFhN2VDdTFiUFZONUJsVE1NallxbFZHbHA1dXdIQWdINWRUcDY1TGhDVUwzWHAxS0hGa3ZrVHFXTXVtanYrY21CUTZLZHdHbzIyYk9Ia1A2WU1PM1gyK3VGakZ5dS9sNUlTMjZkbGhRU3hQVHY4dlZvUElxSnBqdlpXNTA3OFpXRnVURVEvMzd6N1RLUFJURTBNSE8ydEhPd3NIT3l0SE93czdXMHR1RndsNmdnVVVZNmZBQUFnQUVsRVFWUTBHbTNPSDZPbXpscFQrWEZqUi9hcjNJZ1FRcWplMkZsWktTc3JGeForMndXVlZtbFJweEtINDJnci90dXBXa3VBaEUvdzZSMjhld0V2WHNDTEJFZ1FRbTEyUksxVFBPQ0ZRRWdJaEN5RFphN2cyaEphdW9PN0V6ZzVnaU1HMUJCQzZHZUVjVFNFR2dPSkFiSXlIdS9kcDAvdlAzL1dWRmMzTWpBd056R3hORE16TXpabU1oaDFPcGxCQTdxNU5Dbi9FYm01bHd2MVVyZk9QaGRQYlJzeVpuNStmcUdWcFlsTHBUd3ZLcyttNHFzK0o0Ly9qY3hISXpZVUd6MjhiOEM1R3llUGJEUTJxckJpZ3NGZzlPM2RvVy92RGp3ZUx6d3k3bXQ0YkhaT2JuNStVVkZ4U1hGeGNVbEpXVWxwR1kvSDUvSDVmQjZmeitjTGhFS2hVQ2dRQ0VVaWtVZ2tFZ3BGQU9EYXhGWlptUU1BTnRabWQ2OGRxTTY3dC9IeERBNDZ1VzNuc1lkUFFsSlRNOHQ0VXBlUUtMQlk2dXFxVGc1V2ZyNmRCZy9vVHY5dnUyVURmWjIvMWkrUThZZ2RteGUvZkIycW9hNjY1Yy81NU1KWVR3L25NeGR1aWZVY05keTNYNStPMUJabFpRNVI2NU53TitnNTlTcXhLTEpiWjUvVi90TVhMZDlLdlBqUmZXdnBGYmVDWnJGWWUvLzI3OUh2OTcxL3IralRzejJ4Tlp2RXFmb3ZucUt0VldIL08zMDk3WDMvck93M2VFYnJWaDVuam0wbWE0UCt0V0VCazhGd3NMTWsvc0JsR3p2Uzc5ck5SNEUzSGxJYlBaczYvVDUrVUpYM0lvUVFxanNzRnN2TDFUWG9xYXlkRUpvMmFhTEFZbjNuZzBRZ2VnYlBEc0NCMS9BNkJWTFNJYjNLbmM1K0JFVlE5QXllUFlOblhPRHFnNzRabVBtQm54LzQ2WU4rUTA4TklZUlFEV0FjRGFIR1FFYVplWkZJbEptZG5abWQvVEVzaksyb3FLYXEyclJKa3hhZW5xcDFWbS9lM2RWQmJIRWlWYWNPTFM0R2JPODlZT3FVQ1lQRkxuazJkU0tLU0FLQVR3dDNkeGQ3Qm9PaG9NRFMxRkExTnpYeTdkVmg2aVR4V3phdW1UUDB0eDZ0dktYdWlzVmlzUnp0cmNobGlmWEF5dEprKzZaRmRUYytsNnQwTi9DQXJvNG1OWGpheE5HRzJNaE1pY05XVjFPeHREUVpQcmozc0VFOVpRODFmblIvSjBlYjZ6Y2ZucnQ0T3pZK21kZ2NEUUJtVGgwUjlQQmxXSGpNOVF1N05UVWtiR0hUMU0zeDg1c3JaSzZjcmJVWmw2dFVWc1pqTUJnY3RxSzZ1b3E5cmNXNFVmMTdkbXRUK2Q1dW5YMzIvYk55UU4vT2JMWWkyZWhkTWQ0cUc0MUdDemk2YWRlK2dDUEhMNGRIeHFwd2xmcjI3cmgyeFF4RlJmeXRQa0lJTmJDbVRabzhDZzRtazVyRk1CZ01GOGZhRjRRcGdxSjBTTDhFbDNiQ3pqQUlxOFVJQ3FEQUJDWVRtQ3hnTVlHcENxb21ZR0lCRnRxZ3JRektYT0J5Z1VzZUtJR1NBQVQ1a0Y4QUJZVlFtQS81eEc1b2VaQVhDN0VKa0pBRVNVVHBUejd3K2NBdmc3SnFac01WUUVFRVJFUkF4RjI0T3gvbSs0SGZWSmhxQXpacW9NYUF1djFsSjBJSW9lOUhrL0h4R3lGVVRVWEZ4VWZQblBrWTl1MUhPa1VGaFJZZUhvYjY5ZlFMeHRBdlh6NTgrVktqZjg0bWhvWk5YVnlhMk51cmNMbGlTejdQbjlnaTFybG45L2J5bXl3QXdNUEhJWjVOblpTVXFrNCtRdFVrRW9scXZXNVhKQkk5Zi9uZTI4dUZIQ0U5STd1b3FOak0xRkN1Yy95eHhNWWxoWDZzOERFc05MRk1tVnVIVzE4M1lvWEZ4ZW1aRldwM05IRndtRGg4ZU1QTkNDSFVNQW9LQzNjZVBoeWZsQ1R4cXFHZTNxUVJJelExcWk3VlRTVUMwV2Y0SEFJaDkrRGVIYmlUQ0luVnVPa2JkVkEzQUFOOTBOY0ZYVk13MVFadExkQWkvc3VCNy8wNUpBTXlNaUV6RXpJeklDTUZVcElnS1FWU2tpRTVEZEpxVk5hQURXd3Y4T29NblgzQXh4M2MxVUg5T3llR0VDSmR1M3YzK3IxNzFKYU9QajU5dTNkdnVCbWhueDdtb3lFa0I4UmlRR3BMYVZsWjBEUHhQZkxyZEFMU1ZuZEtFNStVRkorVWRPL3hZeU45ZlJNakkydHpjd3RUVXc2YlhaZlQvS2FOajV6M0dFYmZzL2tkalVacjBjeVYycUtqclFGUXM4ODVQenVSU0pTZWs1K2VrOS9RRTBFSW9aOFlXMUhSeXR4Y1doek56TVNFVzhOMCtGZndhaGZzZWdKUDRpQ3VDS3E3L2FnbWFOcUR2U000Mm9HZEh1aXBncW9xcUhLQlN3ZDZOZTZ1QVczUTFvYnlMVk5GSUNxRjBuekl6NFhjUE1pTGdxaVA4UEVUZklxQm1DcVhuWlpBeVNONDlBU2VHSUNCSGRnTmhhSERZQmdiNnVtbk1vUVFRaldDY1RTRWZtbjVCUVZmSWlLK1JrVTlEZzdtS2lzNzJ0azFkM05yNkVraGhCQkM2S2ZFWkRMTmpJMVpMQmF2MGc2aFRBYkR6TWlvT3B1amlVQlVBQVhSRUwwU1ZnWkNZQ21VVnYxY1lDcUJrZ1pvK0lCUEYraGlCM2JNZXYrWVF3TWFHOWhzWU91QURnQTBoYVlEWUFBQTVFTHVBM2h3RGE1RlEzUVJGQlZEc2JRUmhDQk1oTVJFU0x3SDk5YkFtc1d3dUNmMDFBR2QrbjhYaEJCQ011QTNaWVRrZ0VhamllM0ZYdjh6RUdzb3o0NnIzbG8vb1ZCWVhGSlNYRkx5NE9uVEIwK2ZxbkVZUmhwc0xUVkZKcjJCNjNzaWhINVNLblcyQXlOQzZBZG5hbVNrd3VWbVpXZUx0YlBaYkFzenN5cHZUNEdVTzNEbkVseTZDbGRMb0VSMlp6clFUY0hVRm14dHdkWUZYT3pCWGdtVVpOOVMvOVJBclEvMDZRTjlFaURoUGJ3UGhkQUlpSWlFeUZ6SWxYRlhORVJQaElsTzROUWYrdmVBSGg3Z2dWdW5JWVRRRHdMamFBakpBVnRSa2F2VW9EKzNFYXRLdjJObEg3SDdyNzZ1cnJtSlNXYkNSeTRIWTJqbzEvSTlDMk9SR0RxTjV2b2RXNGtqaEg1cXV0cmEycHFhbGVOb0dtcHFobnA2VW00Q0FFaUg5S053OUFTY2lJVElQTWdUZ2F4ZFg1VkF5UWQ4dWtOM1l6RFdCVjFsVUpiVDlPdVFNUmdiZzNFWDZKSUptV21RRmd6Qk4rQkdETVJJNnk4Q1VTaUVmb0V2UitGb0MyZ3hCYWEwaEpZMHdQKzNRZ2loQm9aeE5JVGtnRTZuZTdxNVBYLzl1cUVuOGszNUQxblZDdzJvcTZwNnVMcDZ1cnFxcTZxeTJlekxBWkYxUER1RVVPTkVvOUYwdGJYYnQycGxaMjNkMEhOQkNEV1lwazJhZkkwVS8xbWllZE9tRWpzTFFaZ0x1WmZoOGxKWW1nQUpza2RXQWlVZDBPa0czZnBBSHoyUUZaWDdZVEdCcVFkNmVxRFhCSnFNZ2xFaEVISVNUbjZDVHdWUXdBZCs1ZjU4NEVkRGREUkVuNEV6QTJHZ1AvaWJnWmtpS0VvYUd5R0VVSDNBT0JwQzhtRm5aYlYwNXN6WEh6N2s1T1lLaGRXcWVpNUhpU2twQ2NuSjFhL1hTYVBST0d5MnNwS1N0WVdGaDR1TGxaa1prNG5mRGRDdnJtZHJkM3VuNXVVblpINGFKVkdOVmlscFRid1hqVlorTEJMUmFEVGlINlQ0T0VRZnNvMW8vbThKZG9WMnNuN0lmOE5TSzRyUUtnNEYvejIwOG9BaThwYi9Xb2k1aWIyTjJMdFV1UEcvWXlZRFZ4VWhoS3JtNHVoNDlzb1Z2dURiNXZwTUpyTnBreWFWZTJaQjFtVzRmQVNPQkVHUWpBR1p3RFFIY3hkd2FRYk5ta056RlZDcG00blhOeGF3V2tDTEZ0QWlETUtld2JNMzhDWVVRcVd0OStRQjd3U2N1QU4zaHNQd1FURElFenpsWGpZQklZUlFkZUFuWjRUa1JrOUhwM3VIRGczeTZCdjM3eWVscEFpcUVVZFRVRkF3TlRLeU1EVTFNelkyTnpaV1UxV3Rsd2tpOUJQUTAxUXpOekZwNkZrZ2hOQlBUMFZaMmNIVzlzUG56MlNMcmFXbDJMYUpmT0FIUXVBbTJQUUJQdVJCbm96UmJNQm1HQXhyQWswTXdFQUJGT3B5NGczR0R1eHN3S1lQOUltRjJOdHcreEpja2xaZElRM1N0c0cyQzNDaFAvU2ZDM04vMHFROGhCRDZxV0VjRGFIR29NcXRuV2cwbXBHQmdhZXJxNnVqb3hLSHcyR3pjVGNvaEJCQ0NOVVJidytQME0rZnk5TnlhVFF2U2pWd1B2QVRJR0Uyekw0Q1Z5U3VaQ1F3Z1drR1p1TmdYQmZvVWo5emJsaDBvR3VDcGlab3VvUDdHQml6SGJZL2hJZEZVRlI1bnpnQkNLSWhlaE5zT2dKSC9vUS9COEdnbjJKN09JUVFhalF3am9aUVl5QnhSU2VkVGxmaWNOUlZWVzJ0ckR5YU5ERXhNc0xZR1VJSUlZVHFnWm1Sa2FhR1JtWjJObEZod05USWlOZ0s3VFc4UGdBSFRzSkpHZFVxTlVIVEV6emJRbHNmOFBrMUkwUTZvTE1DVmtSQjFGMjQrd1NlaEVPNHhJQmpPcVJQaEltSDRmQVlHTk1iZW11RGRrTk1GaUdFZmprWVIwT29FVkxpY0N4TlRjMU1UTXlNamMyTWpaVTRuSWFlVWFNbEVva0dqWng3ODg0VHNtWHd3TzU3dHZ2TDhSRnYzbjIrZXYxQnQ4NCtuazJkcW95RVJzY2tMRi8xTjNtcXFhbStiZU5DT1U0R0lZUVFxZzQybTIxbGJrN0UwVXlOakxqS3lpVlFzaGsySDRKRE1SQWpBSUhFdStoQTd3SmRCc0FBYTdEbUFsZGluMThFQXhnMllHTUZWcjJnMTJONGZBU09wRU42NVc0Q0VEeUNSMi9nelZrNHV3RTJPSUZUUTB3V0lZUitMUmhIUTZqeFlEQVlaa1pHSHE2dU5wYVdxbHd1aDgybTAzRUQycnExWnNQZXk0SDN5Vk16VThNTnEyZkw5eEVuVGdmdTJIVml6WWE5dWpxYVhUdTFHak95WDh2bWJ0STZaMlhubmJsd2l6dzFNdFRGT0JwQ0NLSDZwOEJpbVp1WXZIci9YaVFTR1pzWWZtSi9IQWZqM3NON2FmMlp3TFFHNjVrdzB4TTg2M2VtUHpRNjBJM0JlREFNOWdYZm5iRHpNbHd1aE1MSzNRcWc0QnBjdXcyM1Y4R3FLVENsMGRSaHFEZUMzT0xFWlJlelQ3L2lwK1kzOUZ5US9KVllNNjF0S215dEtEaC83VldQaXcwM0l5Ui9OQmFENDJKa3RMcXZhbGRIcVBzMVdCaEhRNmd4ME5YVzd0R3BrN3V6czQ2V1ZrUFA1UmNTY083R21nMTd5Vk1HZzNGNDd4bzFWVG4vOEhvNXNMeUVXVnA2MXI4bnIzUnM3MDNFMFc3ZGZjcG1LM28xZGVKdzJQSjlJa0lJSWZTZGFEU2FzWUVCaDhOTzFrNDg3WExzTXUxU0JtUkk3S2tJaWsyZ1NYZm8zZ0U2WUFCSUdnNXdac0dzYnREdEtseDlDQTlUSWJWeUh4N3dsc0xTUUFpY0RKUDdRVDhPNEhLRTZrcFpkejE5aDZ5S3NlaW5aaGJCTjR1UXVoVWphaHhFUEVIUnE3akkvcnZ0Z3hkeW5JM3ErbkVZUjBPb01aQllTeDdWcWFQSEwwMmVzWXE2TTUxQUlPalVjM3hOeDBtS3ZDY2o5UGJtM2VmWXVDVHlWRm1aMDZkSE8rSjQwZkt0SHo5SHNGaE1OeGY3RnMxYy9SZFBVVmJHbjVnUlFnajlLUFFNdFQvNHZBcDJmSnlsbGlFRW9jUStKbUF5QnNaNGc3Y3U2TmI3Qkg4eWRLQTdnWk0xV1BlRW51ZmgvRFc0Vm5uVE5EN3dIOEdqVUFpOUNCZVh3YkltZ0Q4ZlZrdkc0YWNOUFFXRWtCd0lpOHJ5Ym4ycWh6Z2FydmxDQ0tFYTI3SHIrS1EvL2ljVWluOHFFTlNjcEJJUjMxeTZlbzk2NnR1enZaSVNCd0R5OGdvK2gwVUJBSS9IZi9rcTlOaXBxMHBLbUpXR0VFTGljaUYzUHN3M0JFTlRNSjBMYzJNaHRuTDFReVIzQWhERVFtd2ZacC9BMXVjenROSWtCdEZVUUdVTWpMa0FGL3BBSHd5aVZaOGlLRHFEODNKWXZoTjIyb0FOQXhpVisyUkQ5aGs0MHdFNlhBUmN1Vll0dUp3VG9VYURuNUpYRDAvQmZEU0VFS3FCZ29LaUtUTlhuVDUvczM0ZWQvYmliZXJwOE1HOWlZUGdsKytwVWJ5VzNtNVlqQlVoaENyekIvOXRzSTA0M2d5Yno4RzVLVEJsQ0F3eEJ1T0dubHFqbFFBSmUyRFBYdGliQm1rU08zQ0EweEU2RG9TQkR1QlE3N05yUEpwQzB3TndJQkFDQXlBZ0JtSXFkOGlBak5FdytpYmNiQTdORzJLQ0NDSFVhR0VjRFNHRXF1dDk2TmNSNHhlR2ZaWHcwNnFHdW1xVlZSMHlzM0xFV3VoME9rUDZYYzlldkl1SWpDTlB6YzJNMnJkdFJody9EWDVMN2VuVHNtbjEzZ0FoaEg0dEorQUU5VFFHWXBiQWttdHdiU2tzN1FnZEcyNWVqWk1BQkdmZ3pFYlkrQkUrbGtLcHhENFdZREVGcGpTRFpzcWdYTzhUYkd5VVFNa1AvRHpCTXdBQ0xzUGxNaWdUNjVBTHVhZmhOTWJSRUVKSXZqQ09oaEJDVlNzc0xGNnpZYy8yWFNmNGZNbmJsRG81V0IzWXZkck14RURpMVlqSXVHbHoxZ1E5ZkVsdFpMTVZEKzFlcmFJaTlZUEU4Vk5YcWFlamgvY2xrODd1QmdWVEwzMzhITGx1MDM0QVNFNUpwN2JuNXhjUjdXS0dEK2xsWXFRdjdia0lJZFJvcEVPNldBc1BlRUVROUJBZVRvZnAvdUN2RHVvMHdIemU3eVVDVVJaa0xZQUZSK0VvRDNnUyt5aUFnZy80TElTRm1xQlo3eE5zdEJqQXNBQ0xlVERQQzd6V3cvcHN5QlpidVJ3QkVRMDN1NS9ZSzlHZWhwNENRcWhxZWh0dkdzOC9YLy9QeFRnYVFnaFY0Y1BIcndPR3pvcU5UeFpyWjdNVlMwcktmOS8rK05rYkw1OUJtLytjTjJKSWIycWZrcExTYlR1UHJkdTBuK3hKTURiVU8zWm92YmVYaTdTSGxwYVduYXU0cUxPL2J5ZmlJQ2MzLzlXYlQ5UkwvNTY0TEhHUXZQeUNsV3QzVm01djQrT0JjVFNFMEs5TUNNTHRzUDBKUFBrZGZoOEVnekEzNm51a1FNcFpPUHMzL0IwR1lSSTdNSURoRHU1RFlFZ2JhSU5SeTdyQUFFWkg2T2dBRG50Z1R5QUVVaS9oSHpoQ0NNa2QxaGxBQ0tFcTJGcWJteGhYaURwcHFLdWVQZjdYdzF0SGpBMzF5TWE4L0lJSlUvM2JkQm4xNE5GTEFNakt6bDI3Y1orTlN3Ly8xZitJQmRGNmRtdnovTUVKR1VFMEFMaHlQU2c3cDhJMm1SeE9lU1dCK3c5ZUNBUUNPYjBjUWdqOW9rUWdDb0dRMlRDN0gvUjdCSStrRlpSRXNsMkNTOE5nMkh5WUx5Mkl4Z0hPRkppeUVsYTJodFlZMDZsVGhtQ0lxNVVSUXFnZVlENGFRZ2hWUVZGUkllRGZ6YTA3ajR5S1RnQ0FOajZlKzNldU5EVTJBSUNIdDQ4T0g3dUF1bHZaaTVBUFhYMG5OZk5zOHZGelJHRmhzZGhRdWpxYUc5Yk1HVHlnZTVVUDNiMHZRTnFsd0JzUHZ1K0ZFRUlJbGN1RjNOdHcreEU4R2dOalZzTnFOVkNUV0FBUmlSR0FJQklpRjhMQ0MzQkJXaDhHTUZ6QmRTa3NOUVhUK3AzZHI2dHlPVm9zVUlzUVFuS0grV2dJSVZRMUxVMzEwLzl1TmpIUzM3VnQyYzFMZTRnZ0dnQVlHdWpjQ2R5L1lzbFVzWEtaTDBJK2lBWFJPQnoyL0ZsalExOWVyRTRRN1gzbzE4ZlAza2k4eE9mekEyODgvTDYzUVFnaFZFRUpsT3lDWGM3Z3ZCYldmb0V2RFQyZEh4b2YrRy9oN1RKWTFoN2FTd3VpMFlCbUNaYVRZTkptMkl4Qk5JUVFRbzBNNXFNaGhGQzFPRHZhZkhsN2hjRW96MU9JalUvK0VQcjEzWWV3NEpmdmcxKytGNG1xK0gwdm44Ky9jaTBvSWlyT3lzTEV4RmpmeEZoZlQxZExXMXREUjB1RFhMQkoycm4zbExSeEhqd0tvYTczZEhhMENicHhpRHg5KytGTHA1N2p5Vk5EQTUzM3dSSSs1Q2dwaVQ4UklZUitFYjdnZXhXdUNrREM2dmhrU0Y0RnE0N0JzWDdRYnliTTFBZmNSMUpjSWlTdWgvVlg0V29NeEVoTGRHSUJheUFNOUFNL016RERoWndORHY4blFBZ2h1Y000R2tJSVZTRXBPZjM1aTNmSktlbEp5V25Sc1ltUlVmRlJNUW41K1lVMUdvVEg0MzhPaS9vY0ZsWDVFb3ZGVk9FcWp4alNlLzNxMlFDUW5wRWRjTzZHdEhGT1g3aEpQZTNidXdPWHEwU2VjdGdWQW1RMEdvMTZGU0dFMEJKWTRnVmVPMkJIR3FSVmpnVHhnUGNWdnE2SDlmL0N2LzdnUHhTR2NvQ0RLejBGSU1pRXpQMncvMC80TXgveXBYV2pBMTBmOUJmRFltL3dydDhKSXFsd1hTZENDTWtkeHRFUVFxZ0tCUVdGdzhZdXFETGpqSXJCWUZTL0ZBQ1B4OC9LenUzUnRUVngrdGVPSThYRkpWSm1VaVJXeExOZkg5eFJHQ0dFYW9BTzlHN1F6UUVjVHNDSngvQTRGVklsZGt1Q3BFa3dhUXRzR1FranUwSlhkM0NuLzVMYm9SUkQ4UnQ0Y3dOdW5JQVRVUkFsSXloakNJWmRvZXNnR0tRTjJ2VTdSNFFRUXFoZVlSd05JWVNxWUd0ajNyNXRzM3RCd1ZYMk5ESFM3OTJ6blcvUDl0N05YSjg4ZTNQaHl0MHIxNEpTVWpPcXZOSFN3cmlOanljQVpHYmw3RDEwVmxxM3N4ZHVGUlFVa2FjT2RwWk9EdFkxZVJXRUVFSUFBR1pnTmcvbTlZVytGK0hpQmJnZ3JWaG5HSVQ1Zy84ZTJOTUNXa3lINmQ3Zy9VdmxwdDJFbTN0aDd6TjRsZ0lwTWlKb3FxQTZBQVowZzI0bVlNSUNWdjNPRVNHRUVLcHZHRWREQ0tHcVRSbzdVRm9jVFZkSDA2ZGwwN1krbm0xOXZPenRMTWoyRHUyYWQyalhmUHVtUlorK1JENTY4dXJ4MHpmUFg3eExTSktjK0REMHQ1NUVwWUx0TzQ5UkkyVmlPbmRzT1dQSzhJUC9YaUJXbFk0ZTBWY2VMNGNRUXI4aUpqQWR3TUVCSEFiRDREV3c1aU44NUFHdmNqYys4T01nTGc3aXpzUDVYdEJyQTJ3d0JtTkZVR3lzMjA2SlFFVGtvTTJIK1UvaHFlek9DcURnQVI2ellKWUZXRFRXUHhDRUVFSklETWJSRUVLb2FyMjZ0elV4MG85UFRLSFJhS2JHK25hMkZtNHU5dTZ1RGszZEhjMU1ES2c5NXkzWjlPQlJ5TGZUV1dNRzl1dnE1R0E5ZWZ3Z0FNakt6djBRK3ZYRHgvQ1BueU9qWWhKaVloSVNrdElFQXNIUTMzb1EvZVBpVTJSTXc4aFFkLzNxMll2bVRkajJ6Nzk3RHB3WitsdlBPbnRqaEJENlZWaUF4VmJZZWhmdVhvZnJvUkJhQXBKWDF2T0Fkd0V1WElOckhhQkRUK2pwRGQ0TzRLQUVqV2NQeWtJb2ZBdHZYOExMaTNBeEdJS2wvVGtRT01EeEFJOWUwS3M5dFArbGN2UVFRZ2doaktNaGhGRFZHQXpHMlJOLzBXZzBHeXZUeXVVMXFXSmlrOTZIZmlWUE16SnlxRmMxTmRUYXR2WnEyOXFMYk9IeitVa3A2YWJHNWNFNEQzZkhrMmV1RWNkTUpwUFA1MU52RjRsRUFvR0FxOHhaTW4vaXJHa2psWlRZWWgwcWI4b20xb0hFWk9MM2Y0UVFLc2NGcmkvNHRvRTJyK0gxZnRnZkR1SFNlcFpDNlhXNGZodHVHNEtoQXpqNGd1OVFHS29HYXZVN1h6bUxoZGpUY1BvcVhQMEtYOU1nVGRvcVZ3SU5hTzdnUGhiR09vQ0RLcWhpR2hwQ0NLRmZEWDZPUWdpaGFwazBmV1ZlZmtHVjNWTFRNcW1uYXpiczJiSDdlSlYzTFYwd2lVZ3VjM08xSjFyMDliUjlXalE5ZS9FV3RkdnUvYWRuTFZoZi9Ua25KcVZ4ZFp0SnZCVDg0S1JyRTd2cUQ0VVFRbzJlQm1oMGhJN3RvRjBnQkI2R3cwbVF4QWZKdjRvZ0YzdmVoSnN6WU1aa21Ed0ZwcGlDcVFJb01IK1NuNjc1d0MrRjBpaUkyZ0pienNDWlFxaTZDRFVMV0NaZ01oa210NEUyUDh0cklvUVFRbktIL3hlSUVFTFZFaDJUa0p0WGRSeE5URVptVGtabVRwWGRjblBMUjNaMXRxUFJhQ0tSYU5XeWFVK2V2NjNWVEJGQ0NOVWVBeGg5b0U4N2FIY1g3Z1pCMEVmNG1BT3l2bzN6Z0xjRGR1eUZ2YTdnMmc3YWVZS25EZGhZZ3pVWHVQVTQ2K3JLaGR4d0NBK0g4R0FJZmdBUFFpRlVXcXlRU2hNMDNjQ3RBM1JvRCswVlFiRmVab29RUWdqOW9EQ09oaEJDUHhBVkZXVXpVME1EUGUzaFEzcGpIQTBoaEJxS0txajJnMzZkb1hNRVJOeUcyeGZnUWhtVXllaGZDcVV2NE1WTGVNa0JqaTdvbW9LcE4zaDNnMjR0b2VXUEVIZ3FoTUtIOFBBNlhBK0c0R1JJVG9WVTJhOUQwZ1ROdnRDM0EzUXdBUk1sVU1KVm5BZ2hoQkRHMFJCQzZNZlMxTTFoK2NMZmlmS2RDQ0dFR2hBWHVHN2c1Z1p1NDJIOFR0aDVEKzRWUUlFQXhIZWlKSWxBVkFSRk1SQVRBekVQNGVFRzJLQUtxcTJnVlR0bzF3N2EyWUt0SWlneWdja0VadDBGcEVRZzRnR1BEM3crOE4vQzJ5QUllZ0FQbnNQeklwQmFETG95SmpEWndPNExmVWZBQ0MzUXFxT3BJb1FRUWo4ampLTWhoRkMxWEx1d1cyelAvc1NrdExVYjkyMWVONWZOL3BacnNIVGw5a2RQWDVPbk02ZU82TmVuSTNGY1VGRDA3OGtyRThZT1lETEVTNXVabXhtUnh4dlh6RFV5MUpVNEJ3OTN4NFZ6eHNtWVpISnF4cEZqbDhoVEZSWGxxUk1IUyt5cHA0dWZpeEJDcUxvMFFHTXhMQjRKSXgvQ3cxZnc2aXQ4VFFGWjVaVkplWkIzSGE1ZmgrczBvR21CbGdNNE9JR1RJemdhZ0lFNnFKTmZhcURHQWxZdEpsWUtwYm1RbXdNNTVGYzh4SCtDVDUvZ1V5aUVGa0ROdGlOZ0FNTVFERzNCMWd1OE9rQUhUZENzeFpRUVFnaWh4ZzNqYUFnaFZDMGU3bzdVMCtDWDcyY3YzSkNTbXJIbjRKbmpCOWVUNldQcTZxclVibWFtaHMyOVhJaEttdjJIenJweCszRmtkUHlCbmYrenRUR1g5aUJwUVRRQWFPYlpwSmxuRXhtVGZQWG1FeldPcHFxaXZHTEoxT3E5SDBJSUlWbG9RRE1CazZFd3RBLzBpWVhZRC9EaE50eitCSitxczc4WWtTYVdBUm1QNE5FamVFUURHZ2M0S3FDaUFpcXFvRW9jR0lDQlB1aHpnYXNNeWlxZ29nekt5cURNQlM0WHVBSVFGRUpoSVJRV1FBSDUzenpJUzRLa2RFalBnN3g4eU0rSGZPS2dGRXBGSUtyRkN6YUg1cDJoc3ozWW00Q0pNaWpYWWdUMEE4S2x1QWdoSkhjWVIwTUlvUm83SGhBNFplYXEwdEl5QURoLzZjN1NsZHZYckpnaCs1YTVpemZkdVAwWUFGNitDbTNlYnVnYS96OStuekFJRjI4aWhORFBoUVkwRlZCeEJtZG5jQjRNZzZNZzZqU2N2Z3QzaTZDSUI3eHFCckNJNVo5RlVKUUtxWFUvWmFub1FHY0Jpd3ZjbnRCek1BeldCYW0veFVFL3I5b0ZWUkZDQ01tQWNUU0VFS29CZ1VEZ3YvcWZUZHNPVXhzM2J6OWlaV2t5ZHFTZnRMdU9uYnE2YTE4QWVWcGNYREo3NFlhck54N3MrM3Vsak93emhCQkNQeklhMEt6QWFoRXNtZ3lUUDhDSHQvQTJITUxqSVQ0SmtvUWdiT2paU2FVQUNnWmdZQXFtZG1EbkJtN080UHhqbGhaRkNDR0Vma3dZUjBNSW9lcUtpSXdiOS91eTRKQVBZdTNtWmthT0R0WXlidXpYdStQZCs4OVBucmxHYmJ3WEZPemRic2loM2FzN2RXaFJOL05GQ0NGVUh6UkFvdzIwYVFOdGNpQW5HWktUSU9rbHZId0pMMk1odHFHbjlnMERHSlpnMlJ5YXU0S3JFUmpwZzc0S3FPQ2lQNFFRUXFpbU1JNkdFRUpWRTRsRWV3NmNYcnhpVzFGUmlkaWxJUU43Yk51NFVGVzEvSmY1bVprNWxXOVhWdVljMnJPNlZRdjNPWXMyRXF0QkNla1oyWDErbTc1Zzl0aWxDeVl4S2hVZlFBZ2g5SE1oaWdZNGdFTkg2QWdBNlpEK0NsNjlnQmNoRUpJRE9YemdDMEFnbzl5bkhER0FRUlFHMVFNOWQzQnZEczNkd0UwRE5EQndoaEJDQ0gwbmpLTWhoRkFWNGhOVEprMWZlUzhvV0t4ZFZZVzdiZFBDSVFON2tDMWZ3cUpmdmc2bDl1RXFjOGpqOGFQN2V6WjFHanBtZmxSMEF0a29GQXJYYmRyLzVQbmJJM3ZYR09qcjFPVjdJSVFRcWxjNm9OTU51bldEYmdDUURNa1JFQkVGVVhFUWx3M1pSRTJBUE1qTGc3eFNLUDNPQnhGVkMxUkJsZmpTQUExek1MY0dhMHV3MUFJdE90RGw5RUlJSVlRUXdqZ2FRZ2hWNWYySHI1V0RhTjVlTG9mM3JrbEx6N0p6NjZXcG9hYXN4QllLUlc4L2ZPSHhLaFJ1TXpTb3NQMlptNHY5cy92SEowMWZlZkhLUFdyN3c4Y2hpLzIzSGRxenVpN2ZBeUdFVUlNeEFBTURNR2dOcllVZ0xJSWlvdVltVVh3ekc3S1RJVGtaa25NZ3B3UktpcUc0R0lySmcySW9KdXA3RWw5c1lCUC9WUUlsVGREVUIzMTkwRmNIZGFMUUovRmZEbkF3ZG9ZSW1JR0lFRUp5aDNFMGhCQ3FRczl1YmNhTzlEdDQ5RHh4eW1Bd0ZzNFp0M2plQkFhRG9hK25uWnlTSGh1WEpQRkdGb3ZaeE5sV3JGRk5WZVhVa1UzYmR4NWZzbkliR1hTenRqTGRzbjUrSGI4SFFnaWhoa2NIT2hlNHVMVS9xaDlZcnhNaGhPUU9mMVdGRUVKVlc3OXFsckdoSGdDWW1SamN2cnB2MmNMSnhIWm1iTGFpdTR1OXRMc0c5TzJpcTZNcDhkSWZVNGJkdWJyZnhFaWZXQjk2OXRoZkd1cXFkZmtHQ0NHRUVFSUlJWVMrRjhiUkVFS29haW9xeWxzM0x2ek5yK3VMUjZkYU5uZWpYbXJwN1M3eEZ0Y21kbHMzTHBBeFpuTXZsK2NQVHZUbzJ2ckl2algyZGhieW5qSkNDQ0gwYzh0SXlTaWpGT2RCQ05XYWdNOFhpZW9rT1pGZlZoLy9TT3RvOGlnM0pZVlgrcjE3ZFA2Q2NGMG5RZ2hWUzYvdWJYdDFiMXU1dmFXMzIxOS9IMVZRWUhIWWlxb3FYRzF0RFF0em8rNmRmUVlQN001aXNXU1BxYVdwZnY3a05tbFhXU3ltb3FJQ2VVcWo0UlluQ0NHRTVPbmUrWHVHRm9iMjdsSVRxK3ZacTZCWHdYZUM0OFBqNDhMajRzUGppd3FLbHUxZjVqdk90NmJqRk9ZWGptMHhsanp0MEwvRHBKV1Q1RDNaR3VEeitVd21mdXhxNUxJVEV6V01qT3I1b1NFQkFlY1hsTlVVTTBzQUFDQUFTVVJCVlAvV3R0bXdZWDNYckpIVzgrbkJnMmZtekRGMmNURjJjN05xMmJMNXNHSHltc05xTnpjNmsybmZzYU45eDQ1T1hic3lxdnJwVjZLcytQaGpFeWY2cmw1dDV1RWhzY002TDYra1Q1K1VOVFNVTkRTVU5UVi92M1JKV1VQak8yY2VGaFNVay9DdDlwZGxpeFk2VmxiU09tZkd4aTZ0ZU5YLzQwZDlPN3Z2bkVQOUN3c0srbkxuVG1wNGVGcDRlRnA0ZUdsQndZajkrMzNHald2b2VmMWs4QnM2UWdoOWw5NDkycFZrdmE2TGtYZHNYcnhqOCtJYTNlTGg3bGhIazBFSW9WL1p1dC9YM1RselI3NWpIbmg4d056ZVhMNWoxc2lEeXc4V0RWckVaRExuYkp2ak45R1BlbW43L08yNVdibTFHN1pObnpadCswajR0Vk4xWktSa0hGeHprTnB5K2VEbFdzVFJoQUpoNU1kSTh0VFoyNWs4TGlvb3lrekpyTVhjTkhRMHVHcFNkN1VUQ29YWjZka1p5Um1aS1pucGllbHBpV25waWVrcDhTa3BzU2twY1NrRHB3NmMvdWYwV2p3VS9SUlN3OFBQenA0ZGR2Lyt3aGN2REIwZGljYTgxTlN3Ky9lL2YzRG43dDA1YW1yU3JwYms1MmZHeGhMSGhabXkvbUsvdjNLbHRLQWc4dW5UeUtkUFMvTHlxb3lqUFQxOHVMU2dRTnBWUTJkbnUzYnRBQ0RzL3Yza3o1OEJJUEhEaDFkbnpxeU5pYW5HTzFWNmk0S0NmM3IzVG5qMzd2UHQyeDFtelBCZHRVcEJTWW5hSVN3b0tQYlZLd0RJS1M3T1NVcHk3OWZ2KzROb0FIQjcwNllQZ1lIazZZaDkrMlRFMFVRaWtWQWdFR3VxOGhIUGpoNjlzMlhMOTA1VXVna0JBVFdONWVXbHBGeXJHRzk5ZXZBZ3h0RnFDdU5vQ0NHRUVFSUl5VktVWDVTYldjdTRralI4UGw5aSs2VURsemJOMkNUZlp4MTdmY3pNMW96YUVudzdlTkZ2aXdSOGdZQXZXRHRwN2R0SGJ4ZnRYc1JSNWhCWGI1eTRrWmFZVnJ0bjZSbnIxVHFPMXJGL3g4MjZtN1BTc3NpV2QwL2Z4WHlKa1dQQThkSFZSMHVHTEtuRmpmTjJ6QnMwYlJCNUdob2NlbUxyaVp6MG5LeTByT3owN0p6MEhJSFlaMnlLTDYrLzFIYSs2SWRXV2xnWXVHclYzYi8rSXRZMjdoMDRjTkdMRjRyS3lrUmNhZitRSWQvL2lPVWZQaGlwcVFIQStRVUxndjc1Uit5cWdQSnQ1UEdCQThISGpvbDE2THBnUWM5bHk0cno4ajdmdlVzMmVvOGNXZVZ6THkxZG1wT1lLTzFxbTBtVGlEamF6ZlhyeWNiV0V5Y3lhcDUzS1JRS0R3d1prdkR1SFFBSUJZSTdXN2E4dlhoeDFLRkR0bTNhVUNkRHZTVTlLdXJ2WHIycS93Z1ROemZmMWF0ck9qRzV5RTlMSTE2dGp2Q0tpMnQ2UzlQKy9WVjBkZlBUdm4ySGozejZOT1hMRjMzN0h5VXgrYWVBY1RTRUVFSUlJWVIrRkh3ZXY3aXd4aCtOWkJNSksrUk5DSVhDSFF0M1VMY2V1M2JzMnBmWFgvNDg4NmVsbzZWOEgwMlkwWE5HK0x2dzZ2UXN6Q3NVYXhuYmNpeGJpUzM3cnY2VCs0OWJXcS81Rk1XRnhiZE8zYXBtWnlLT3R1OS8rL2IvYjM4MWIxRmdLendxZVBRZEUwVDFnVWFqdlRsL250d2dMUG5UcCtPVEo0Lzk5OSs2ZUJhdnRMUzBVUHhmQjVXUXp5K3RGSjNubDVZQ3dNdVRKNmtCbC9NTEZseGN0RWppSUcyblRHazFkcXpFUzVWRkJ3ZC92SG1UUEwyeGJ0MnREUnVxZWErN245K1lvMGNCNE12ZHU2SFhyMU12WlVSRmJXblhyc2V5WlgxV3JnU0E0T1BISTU4OG9YWkllUGV1UnNFcFhrbEo5VHYvdkhiMDdGbk5QNWFTdkR5eGx2VXRXNHJsQUZiV1p2TGtuaFVEbXI4eWpLTWhoQkJDQ0NIMEM2SFQ2Zi9jL21lTzc1eTNqOStTalZHZm9rWTFHN1gxNmxhUGRwTDNKL29lV2FsWnRVNXd5OHZPeThzVy85UW5KajhudjNhRDE1cXhsWEgxTytkbTVxYkVwWWlFSWhrNWEySUUvT3IyUkExSVFVbHA5SkVqRzMxOFJFSWgwUko4N0poemp4N041SkdKSmtlUDkxY0k0TWEvZVNPdFowNVNVblVHcE5IcEFIQnUzanhxWTQzQ1ZXVHcwYkZ6NXpsQlFRZEhqTWlzdUNiVTJNV0YyRGN0NEk4L3FqL3NyeXcvTlZWR0NxRnNSZG5aUmRuWnN2c1U1K1RVYnZCR0NlTm9DQ0dFRUVJSTFjQ09HenNjUEJ4cWV0ZnlrY3VmWG45YU56T3FNVFZOdFg5dS83Tjh4UEs3WjcrdDlqSzFNWFh3RkgrdldadG45WnZZVC9ab281cU5pdjRjWFRjei9WSFE2WFRxcWE2eExvUEprQmJ0WXJLWVZrNVcrbWI2Qm1ZR0JtWUcrcWI2TXZaVys5a0pCSUxKa3llVHA3MTc5KzdUcDArVjNYYnYzczFnTU9wcmpuWElxa1dMTHZQbVVaYzNucHc2MWFaMWE3RnVoazVPTEhZVmFaV0Vrdno4MUs5Zks3ZTNuemJOclc5ZnNjWVBnWUczTjVVdkEzZnAzYnZUN05saUhiVE16TDdjdXhjYkVsSzl0NUZNeTl4Y1VWazVPeUdoT0xkOGVidStnME5JUUVENG85cW5UTklwLyt0YisvZ3NlL2Z1K0tSSkwwK2RJbHA2Lys5L1RmdjM1NWVWN1I4eXBERHIyMEp2Rm9kRC9rdWtadWZSbVV5V29pSjVLaFFLcWZsM3FucDZ0WjZuZlBtdFg5OTJ5aFE1RGxobEVobXFJeGhIUXdnaGhCQkNxQWE0YWx4MWJmV2Ezc1ZTcUUwWnU3cWp5RlpjRjdCdTVaaVZnVWNEaVgzTnRnWnVWZUtLZnlwaktqQXJONG9SaXpIOXlEcjRkYmlUTHJsa0JKL0hQN2oyNE5tZFo0WC81UllSR0F6R2lIa2orbzd2Szlib085WlhKQktwYWFtcGFhbXBhNnYvdmZEdnpOVHlqZDR0SFMyUHZ6bGVsKy94NDdwKy9YckxsaTIxdGJVYmVpTDFwNWUvZjhpcFUrUisvMFhaMlE5MjdiSnIzNTdhWi95cFUwYk8zK3BkSEI0ekp1WHpaK0xZWi94NG4vSGp5VXVmNzl6WjJybHo1YWZvV2x1cjZPZ0llRHhxWThMYmJ5bWx5cHFhMUVjQUFOQm9YQzJ0ZnlkTStNNFhITEZ2bjBPblRwdmF0Q0VEWndhT2prZEdqLzZlTVdrVnYybHdWRlhIbnp4cDZ1RnhZZUZDejBHRGVpNWRLaFFLRDQwY1NWM1JhZWprdFBqVkt5SmVsaFVYdDhqczI1NlBuV2ZQOXFPRU1xK3RXVU51cWNaVVVPaTFZc1gzVEZXT21Bb0tiQzYzdExBd0kvcDdmL0dnYjJkWHU5S29TQzR3am9ZUVFnZ2hoRkFON0ZxMlMxMnJ4bkcwenlHZnE5UE5kN3h2OStIZGF6VXZxY2dDQW1Mb2RMci9JWCtXQXV0MndPMnRnVnQxREhVcTkzbnpVT29TTUZLTmludTI3TmJ5enpOL2txZThNaDZ2ckR3MFFLUFJwRTFWd0JlVWxwU1NweHhsRG8xR0kwK3JINk5rS2JBa3hrQkRYNFN1R3JjcU1qUlNyTjNDd2NML3NMOXpNK2ZLdHl6ZVU2R205b0hWQnlDMW1yTUFBUEJvNjhGVnI1Q2s5dmJ4VzdtWHM2aC9mRDcvNU1tVDA2Zi9RdlZKRlRpYy9oczM3djN0TndCUVVsZnZ2Mm1UejdoeG4rL0lxdkNiOU9FRFVZQVNBSnk2ZGF2bWczYjYrbjU5OEVEYTFXZEhqanc3Y29UYW9xaXNQUEhzMlMrVUNnTm1IaDdqLzh2NUFvQ2JHelk4M3JlUE9QWVlPTER2MnJYS1dsb1NCeGNLaFhIL3JRWmxzZGt2VDV6SVRrZ2dUclhNeldmY3ZNbFFVS2h5L29kSGpRcC8rSkE0cGt2S1J1d3lkNjVWeTVaYTV1Ym41czl2Tm14WXpNdVg1Q1U2a3pubTZGRXk2VXhzcFdwZTZyZC9leVg1K1hmKytvczg3VEJqaHA2TlRaVnpxMDlSejU1SkRKWFd5SnJvYUcxenFRVlluTHAxbTNqbURIa3FLQ3NqRjlMU2FEUUZaV1dKZHduNWZPcmlYRVZsWmFCOG0yVlc0My9pWHdmRzBSQkNDQ0dFRUtxQkYzZGUxTjNnVENhVHlhMi9IOUhwZFBxU3ZVdUd6UjVtNFdBaHNjT2RNM2Z1bkpFVkVhanhFeGwwYW9MYmhta2JUdjl6bWpoVzAxSzdtM0ZYNGwzWGpsMWJQbUk1ZVhvaC9JS0p0WWxjNWxOU1ZMSnIyYTZUVzArS3BhSFI2ZlJoczRkTlhqVlprYTBvL2U3YW03RnBocU9uSTdWbFVydEpyeDY4cW90bjFiUDM3OSsvZi8vZXhjV2xvU2RTZnp3R0RyUnQyMVpGVjNmUTl1MXErdm9TKzBROWY1NFVHa29jRjJSa2tPMXhyMStUVVNIN1RwM2tPQ3VoVUhobTFpeHFTK3lyVjduSnljU3lVd0dmLytIcVZmSlNzMkhEZEsydHBRMlY5dlZyYVVFQmNVeWowNThlT2tSZUdyeGp4NFZGaThMdTNkTTBNMnMzWlVycmlST2xEVUpkMlVxVGxNUXFGQWdTM3IvZjZldGJrSkdoWjJ1Nzh2UG5lOXUzWDEyNXNyU2dZT0NXTGFaTm14TGRrajUrdkxXcFFsSGpaMGVPcU9qcStxMWZUNlBSK0dWbEhhWlBmM0h5WkdwWW1LcStmczlseTZyNmMycUU2QXdHbS9zdFRIOXkyalN5Mkt1eWx0WVd5bDgvcXVCanh3Nk9HRUdlcmdvUGwvRlg0aGVIY1RTRUVFSUlJWVIrT1ZHZm90UzExVFYxTldrMG1yUWdXaDI1RlhEcjNLNXp4SEZjZUJ6WlhwQmJNS25kSkltM2tFc21DVXVITFdWenlqK1RLNnNwYjdtMGhhanNHZlVwQ2dCRW9ncjFTYS85ZTQzWUJrNkpxM1F0NFJyMTBzdDdMMWRQV0owWUpiNDV0NW10bWY5aGY1Y1d2MUFrU0w1T25Ucmw2T2pJWlA1Q0h6YW5CUVlxU2tueklidzhkZXJldG0yVjI5OWZ1ZkwreWhYaWVPS1pNMHJxVmVlNjBtZzBkejgvQU1pTWlTSHoyclF0TFUzZDNRRWc3UDU5WWs4eFhuRnh5cGN2WXZkZVhMeDR6b01IZERyOTFlblR1Y25KUkNOWFc5dXBhMWNaVHlTZlFneEwvaE56OS9QVE1qTjdlK0dDU0NRcXlzbXg4UGF1Y3ZLRXl2bG83NjVjdWJob1VkTEhqOFRwalQvL2JEbG1USmU1YzcwR0QzNTk3bHlIL3pJY0V6OTgyTjY5TzNYN004S3RqUnRUUG44ZXZuZXZtb0ZCTDMvL1h2NytjYTlmbHhVVnNWVlVxam1sazlPbW5aNDVVOXBWc2U4cUFMREd3NE9hRlV0cU5YNzhvSzFicS9sUUFOQXdOcGFXSUVaVmxKV1ZuNTVlL1dGREFnSWU3TnBGSEtlRmZ5dVhYSnlidTdsZE80bTNVTlA2QU9EQXNHRUtuUElFWVk2YTJwUkxsNnIvOUVidkYvcldoaEJDQ0NHRUVBS0F0TVMwYVYybWlVU2l0YWZXdXJkMmw5R1RwY0Jpc3FyNHlGQmFYQ3FXekNWYmFueXF4TVFyQVY5UXpZU3NqeTgra3NkcVdtckVRV0ZlWVVGdVFlWE81TkpSYWxtQS9KejhyWE8zWGpvZy9zbVFUcWNQbWo1bzZycXBaSnhPSWw4cjM2elVMR3BMU2RHMzlWQVJIeUphY3l2c05DKzJDTFRSUzA5UHYzSGpScTlldlJwNkluV29yTGlZRFBxUU5FMU02bUZYZXhxZFB1bnNXV0o1STduOW1XUG56c04yN3dhQVA3MjlvNE9EaWJXUUtqbzZSTENNUnFjVFJVVWpIaisrdW1KRjU3bHp6ODJmVHc3b00yR0M3RElJY1pRNDJwQ2RPNy9jdWZQNjNEa1ZYZDFodTNjZkdUT0dqREZ0YU5sUzR1M2JDd3JFUWxIVWZMU3ZEeDVjWExLRXVoVWFBS1JIUm9hY1B0MXN5QkFOWStPT00yWUFRRmxSMGIwZE82NnVXRUZkZTBobk1vVjhQbkg4L3VyVlpiYTI3YVpPYlRkMXFxYUpDWm0vVmszODBsSithV2sxT3BZckt5cVNQRTVONnBZQ3dOQmR1MXlxOFMvbDFxWk5ZZ1ZTWmN1S2o1ZTRDbGpJNTh0WUhVd1Y4K0piNXJXMEJiKy9MSXlqSVlRUVFnZ2hWQU83NysxMjlIS3NSc2NLbGd4Wjh1aXExUEoyK1RuNVJRV1NQNVhKa1phK0ZwUEpMQ29vbXRselpscGlHZ0JNN2pENWp3MS9ESnMxVE5vdE16ZlBIRFJ0a094aEJ6a1BpdndvdnJQWWp5em9ZdENmVS83TVNCWmYzR1JzWmV4L3lGOTJZSkZRVWxoU1hDaWVFVU1TQ29WaVYvazgvbmZNOTZkMDdkbzFiMi92Umx4d0lEVXNiSjJYbDFoai80MGJ1OHlkSzdFL204c2xneEhGdWJsazlJZkY0WkJWRjVtSzFWcEVMQklLOXcwZURBQVpVVkZrNCtjN2Q0akd0SWlJOHBFVkZWZCsrWEpweVpLODFGUnpMeTh5Y0hadDllcXZRVUU1aWVWcG1JcGNMaEdva29HYWorYlVyVnZieVpPdnIxdG40T2lZOFA3OWg4QkE4aEsxaHFac1JENWFZWGIydnQ5K2s3aVhISjNKSkNLQVFvRWdOaVFrNVBUcDRHUEg4dFBTcUgxVTlmWC91SEZqVjkrK21URXg1Uk1vS0xpNWZ2MnRqUnR0MnJSeDZ0Yk51bFVyWTFmWDZxZWtOWWk5QXdkSzNDMU9qRmlKQ2RTd01JNkdFRUlJSVlSUURTaHlGS3NzWVZrWm5TR3JxT1d1cGJ2SWJjTHF6cWtQcDZ5ZHJaY01XZkwxM1ZlaVJjQVgvRFg3cnkrdnZpemR2N1NPTmdMN29lUms1dno1KzU4U2QzenpiTzg1YmQwMHRqSTdJalJDMnUxS1hDVkRjOE02bnVQUGpjVmk4WGc4QU9EeGVBRUJBVk9uVG0zb0dmMG9mRmV2OWwyOW1qaGU2K2xKUnFhNnpwL2ZtMUpRVW5hQkFvSklKQW9KQ0JCclRJK01USThVRDJkelZGVUg3OWdCQVB5eXNzZjc5NmQrL1VyY1RsYmVCSUJ1Q3hmS3pxRVRpVVR4L3hVWlVOWFRJN2EzNzc1b0VhKzBkSldyYTVXenBRNUVIaEw1YUVycTZtUTRqOHFoYytjbVBYcWtSMFp1N2R3NU9qaTRKRCsvY2g5VmZmMVpkKzRZT2puTnVudDNXNWN1MUhjWENZVmZnNEsrQmdVUmEyQlZkSFY3TGx2VzdrZjlxOGlyWWY0YStoRmdIQTBoaEJCQ0NLRWFtTnhoTWwzU0p0bXlsWldVMWMxMGFxelR3RTVQcno4VkNMNHRjcngrL0hwY2VOeVd5MXUwOU1RWDcyeWRzL1h2aFgvTEhyQzB1QWFMb1FCZ3lJd2gvU2YzSjhjL3YvYzhjYXltcFhZbDVvckVXMjRIM0Y0MWZoVjVldkxkU1NOTEkrS1kzS0pJeDBpSHlPa1RDb1dwOGQ4MitsSGlLaEZyUHpuS25MZVAza29ybXhCeVAyUzA5MmpaTS9mcTRMWHI3cTZhdk9zdnAzdjM3cGN2WHlhTzM3NTlHeG9hNnV3c29kcnByNFpYVWtJTmtGRURReGxSVWVRbEJxdTZsV2RyaXFtZ01QN2t5ZlV0VzRvdFhUUnYxcXpyZ2dXeTcwMzcrcFdjc0JHbGZNU2xwVXRUdzhLSW9GamZOV3RDQWdMaTM3NGxMbmtPR21UdDR5TTJEblZkSjVHQlJhUFJPcytkZTNUY09MSmR5OXg4d09iTlRmMzg0dCs5T3p0dkhwbTFKOGFtVFp0eHg0OXJHQnNEZ0k2bDVlS1FrQk5UcHJ3OGViSnlUNUZJVkZwWTJIVGdRTm52Q0FBbTd1NmEvMmZ2TE9PaWFMczRmRzh2eTlMZElHQ1Fvb1FZaUNLb1lDdGlvdmpZcmFpdlFZamRyZGhkMk5pRmlZV2lZaU9oS0VncW5jdnV2aDhHaDluWllBbjdYTC9udzl4bnpoMno0dnJNbnhQR3hqVzYxWWhoOCthMThtL3M3cTVxWUZDalc4YmJ0NStlUHBWL1dZOHBVOXpHanNXdVR3UUczdDIrSGJ0VzFOQlk4ajE4ajhTVGlJZ0RJMGZpdytDNE9NMUdqYkJyaVpYZy9tVkFSd01BQUFBQUFBQ0FXbEJiMmVoM3c4ZmZoNlBFbVR0Z0xsWTFEQ1AvYXo2REtlRWRIaTh1MW9EUUdYUzg1aHFwK0pxMFFEOEdTK1JzYkE1YjNIUFRsU3E5cnpDdnNJTmFCOXp1NmVjWnZMT3FaOSt0TTdmcWMzSWF2U3I5cXNlSUhzVUYxU2xzajY0L1NvbFB3WWVxbXFwZWZsN0VpV2JOek5JL3B0ZG42eitGcmwyN1BuandJUHQ3UWZRalI0NkVoWVg5VXcwSEpGS1FrYkc1ZTNlSnR4NGVPUER3d0FIc1drRkZCU3Q4SnBIeGtaRlljbDlaWWVFZWYvL0U2R2ppWGRkaHc2dzZkeTdNeW5JYU9MQks2QmZWUGpqcTZycE5tcVMrZUVFMGxoY1Z2VGgzcm5tdlhqS0VFanFMUmFYUkJIdytRaWo1d1lQUy9Id0ZGUldCUUZCUlhFeGpNUGc4bnV1d1lWMW16MDU1OGdUWDBScTd1N2YvTHVMZ0NBbFZGUEg2YUM1RGhrUUdCZVducDlNWURNL0FRSitRRUt5MnZaRzl2ZWYwNlZkV3JDQXRvdHUwcWZlOGVjNkRCeE1QekZGVkhYbjRjSWVKRXk4dFdmTHEwaVdoYUxuR1R0T21LV3RyaXorWGdQQzdCSVNReDlTcHJ2NyswajZFSDRkbllLQ2M5ZEZxcGFQUkdBeGNsaVhwczhSV25rUVlvbW5GVEE1SG1pZndyMytqQVFBQUFBQUFBTUMvUm9mZUhkYWVXeHZZS3hEVEJCVVVGVmFkV2FXc3B2d1R0cGJ4dWw1YVZEcC8rSHlKdDhSYmF2NFM4T1RjQ1V1cWM4VEtTc3E2bVlpOEJtc2JhTS9hTklzMDkvNmwrei9sakw4WU9wMCthTkNnOWQ4YlUyWmxaVjI5ZXRYYjIvdFhuNnZoMGJPeVdwaVFnQkFLdHJUOE9Uc3FxS2dnaEQ3SHhlMGFOQ2o5elJ0eGg4aWdvSnprNU52aDRUN0J3ZFZxR2tMRnViblhWNisrdG5xMWVBcGgrcHMzVy92ME1YSndhRGRxbEpXWGw1YTV1Zml5R3FhbWpuNStNWWNQWTdyYjNSMDd2R2JNb0ZLcGc3WnM2VGhseW9uQXdGNUxsc2h6ZnZGNE5DeFFydU9VS2E4dVhCaTBkYXUrbFVqZHlXNmhvVThpSXI2bXBGQ29WRDBycTZZZE96cjA2V1BwNWlidE84UzhkZXVKNTg5LysvejUrZW5UcjY5Y1NYN3dvQ1EzbDhuaGRKdzhXYUkvcWVrblE3N2lkQTNPajZpUEp1TnJ0cnlvYU85d3lZRzN4SEo3Z0d4QVJ3TUFBQUFBQUFDQVg0eUtob3FlaVo2Y3p0K3l2aEZqNHZDOHhSb2hScHkxOG1xMThmTEdxVDVUUzRwS1F2ZUVXdGhZNExjNjlPbFE4SzJnTnNldnhzTE9RdHdvRUlsRGtmcUNWMUZlY1g3ZiticnQrM09RR0ZjVnVTc3lMeWZ2Vnh6bk44WEd4c2JCd2VIWjk0cGFGeTVjYU5XcWxZcUtYRCtpZnhCMEpsUGJRc0pQKzQrakRDdWl2MkpGWlVWVmtyaWFrVkh1NTgvWTlaTmp4ekJoS0RNK2Z2ZVFJUmNXTHZRSkRsWTFNSWpldWZQWnlaT3lpM0I5ZnZiczhQanhDQ0dMdG0xbjNMa2pyc0owbWo0ZDA5RVFRdmQzNy9hYU1TUHU3RmxNZG1uV3FkT1RvMGVKL1EwUVF2RTNicERhVnJiczMxOUlpUC9DNDlIdTc5MzdMU1hGeU1FQlR6d2tvbWR0cldWdXJtbHVqclZpZUhiNjlMUFRwK1g1ckxRdExiVXRMWE0vZnk3Kzl1M0IvdjJlMDZlTCs1QlNYT1ZzOGxBN0NOS2hOQnFxUHBwQVVyaWZPSlhsNVEvMjdXdVFIZjlsUUVjREFLQm1MbHk2K2F1UEFBQUFBQUMvak9CZHdYTzJ6bW5ZTmRrY05uRTRKbXpNbUxBeGNzNmQybTFxOUlYcWxDNWkzbUt0YU9IV1l2TzF6VEZSTVoxOE94SHRNemZNck1OcXNpQzhTOUxraUx6NGNiVHIzdTVPNFIyc0pOelNzVXR4ZThTckNEMFRQVjRGejl2QXU3eXM2dTE2VHZpY3JrTzZ6dmFkZmY5eVZTaVplTE9Jc3BLeWZjc2x2SlNtdkU5NTkvUmQ1d0dkZitUVC9MNE1HRERnOWV2WEZSVVZDS0dLaW9xSWlJalJvMGYvNmtQOVNqUk1UTlpMS3BaUGdrS2hKRDk0SUc0dnljdTdzMjFiMUxwMUJSa1p1TEdWdjc5Rm16WUh4MVI5YnlpcXF4ZGxaK01TVzJaOC9OR0pFMWxLU3JqUWhxTnZiZDF4OHVSejgrZGpEVEdKdUkwWkl6R1V5YVJsUzIxTHk2eUVCSVJRK3R1M21lL2YzOTIrbmRpcGswVHM4ZU94eDQrTHJPRG9LRkhvZVhuKy9OT1RKNlYvSkFnaGhHN2NxTUZCSnVXRmhSSjF0T0xjWE9Md1IraG8rQjhIQnVXSGZ2dEpDdmNEZmhDZ293RUFBQUFBQUFDQUxKZ3NadUxMeEViV2pkZ0sxZUxYczd2UEpuZXRUaGZxMEx2RGdnTUxFRUtweWFrRDdRYmlkbXRuNjYwM3R1SkRvVkFZdVN2U2U2aTNQSjBLSGw1OTZOakJrVlJCVEI0eVV6TjFER1UxNE1PeGJXVnIyOG9XSDFaV1ZqWklQd1JTOFRKY21SS1hvaGdzaG9LaVFtM1hseEhVSmhzYWpZYWQ3ZktoeTdqUjBzN1MzTm9jSWZUODNuUGlVWnUzYTg3aGNvZ05HZkQ2YURoN2wrM05Tc3NpR2ZPLzVVLzBtcGlla3A3eUxtWDAvSDlSUDFKWFYvZng4VG45UFhUbzZkT25ieVRsSWY0N1VLaFVJWjlQRW03SVBoU0tob21KeEZ0ZlUxTE9CZ2NUTS91Y0J3OGV0bWZQL2QyN2NZdGR0MjZkWjg4K0Z4cjY2TUFCTElQU0p5VEVxSG56dFI0ZWVFSWxzUVpaQzEvZjgyRmh0N2Rzd1pjMWNYUjBHVEpFMnZFYyt2UzVzbnc1ZGkxRFFaTUJNUjd0ZHhCNlNETGlyYzJiNHlJamE3dElueFVyRkpTbFpzU1RkRFNzVGxsamQvZTFNbjhTNUlFdHRpa3hybzBrMk5GWkxKYWlZbTIza0JIVUJvQ09CZ0FBQUFBQUFBQlNLUzB1RFE4S1A3cmhhS2YrblpZY3FTNERKT0FMU291cnkrdVVsVmE5d3dnRlFoRjdpVWpPenBIMVI5Wk1XN052K2I1Wm0yYTVkbmFWc1c5TVZNekV6aE1OelEzSExoamJlV0JuT2R1bGxaZVZid3ZkZG1qTm9kVm5WcmYxSWZmTEk1SDJJVTNQUkkrbzZGMDZlQ2tzSUV5ZWpXVHpSUGlFT0N3dHF2NUFtQ3dtOGRhMDFkT21yWjVXL3gxclJkTHJwR2QzbitIRERuMnFtaEk4am5xTUd4V1ZGYzJhbVNHRWVPWFY0Z1VwbUM0MUtmWEFxZ1BpNitQZFFyZUhiZitVOENsa2R3anBxZjhGdkx5ODd0Ky9uNWxaOVZFY2tkUkw4VytsSUN1TEpLQlE2ZlFiR3plZURaWVZOMHBuc1RaTFNmRXpzcmZ2TW52MmhZVUxNWFdqVzJpb1QzQ3crSGVDcHFscHdMNTlibVBISGh3OXVyS3NyTVBFaVRRR28xTmc0TFZWcXlnVVNvdCsvWG91WHF6enZacWJvcHFhMzdwMW5vR0JOOWF2djc5blQvRzNiNzBXTDVaeFBETVhGL3o2MDlPbkxDNVhRVFJYdDZLa0JKZmtHQW9LZEtiSXp6eVZUaGRJMHRFWUNncEVpYWVpcEFSWC9TZ1VDcGJPV1U4a0xsSmVYRnhXSUpLOVhqZHhzTnY4K1RKME5OSVdtSTVXa3B0YmtKa3BiWXFjYUppWXNKV1VpSmJ5b2lMOG1oUmI1N3Q2dGUvcTFmWGNFU0FDT2hvQUFHUlliRTU1V2NtdlBnVUEvR3hZN0FiNGZ6VUFBUDR5bnQ5N0hqbzBOTzFER2tMbzZ0R3JGcllXSSthT3FQTnFueEkrYlo2N0dTSDBPZkh6cEM2VE92YnRHTEk3aEtzc29TRmFlVms1bG5XWW1wUWFORGhvMy9KOUU1ZE9iT1BkUnZiNnJ4NjlDZ3NJKy9EMkEwSW9lRWp3Z1NjSERNME5aZmlIK29lbUphZDFIZHpWMDgreldjdG1kWDZ1R2lrcXFIN0I0eWh4RUVMalBNWUorQUtaazJvbVpFK0lnWmxCSFNadW1yMkpPUFRvNTRGZFhEOTJIVGRhTzF0akNtTkZlYlVnUW94SDQvUDVJVU5EYW16ZWV2bnc1ZlNVOU5Wbi9ybVhXS3pod05xMWE3RWgzc0h6citmMWxTdXh4NDgzOWZBZ0dra05FK3RBMTNuem5odzdscFdRMEdQQkFxdk9uVk5pWXhGQ2h2YjIvL3VlQjBxaFVqOCtlWUx0TldUNzlxOGZQMzZPaTBNSU9mVHUvU2syMW5YNGNEMHJxOUw4Zk15SGlPT0FBUTU5K3VSOCtHRGw1U1ZwNXlxTVc3VEFyOU5ldkFpT2k4dDQ5NjRvSndjaHBHcGdvR2xtdHExZlB6eEQwM2ZObXZaang2YTlmSWtKUnJwTm02b1pHdklySy9FVmNCMXR4QUVSSlhxNnBtYngxNi9ZdFltVDA1eEhqK3Izc1VsRllxT0dCcWNrVDZSeUlxWVkzdG0yVGJhaUtnOFR6cDBqZGZrc0pXaDJtTVMyMXNPRDFKTzBEZ3piczBmVHpLeWVpL3g5Z0k0R0FBQVpBeVBMNUlTNFgzMEtBUGlwVUtsVWJWM1RYMzBLQUFCK083Z3EzSytaWC9GaGVGQzR1YlY1KzU3dDY3Q1VRQ0FJR3g1R2xGMktDNG9WbFNUbjJ1d0kyL0U1c2JxcVVjS0xoTGg3Y2JKMXRNSzh3Z2xlRTRvTGl2SGh6RDR6OXp6Y1E4eEZKY0xuOCtPZnhaY1dsKzVmdVgvL3l2MGRlbmRZZVdwbEhaNnJSc3BLeS9CVElZU3dSMzU2K3ltLzNpOTR4TGcvK1ltSmlybDcvaTQrZFBad3hwSTZFMTRrSkwxT3d1MTROQjh4b3BCWTFXN1h3bDB2SHJ5UXVBV1ZTaVdXZ29xN0Z4ZmdHb0JIdmYwN1dGbFp0V3paTWpZMjlsY2Y1T2Z4NGVIRGM2R2h0ajQrcGZuNVJEdURMZm12b2Z3d1dLd3hKMDZzOWZDSURBcUtEQXFxN2ZUNG16VVVPKzcvWGZHVWhxcStQbjZOWlVSR0JnVmh3bG5IS1ZQODFxMFRuM0krTEF4ekdMQnhZNGVKRXdVRUhVMmlzRmlRbVltTGFKalBvNE1IWlo5S0lvNStmalVLbDZrdkpQL2xiVmdLUkZOSEZWUlZmOUJHRmFXbFpXSTYydnZidCt1dm81VVhGOHZoOWM4Qk9ob0FBR1NhV0xzSWhjSzB6d2tWNVhYNTMxTUErTE9nVUNoY1pYWExwaTAwdFBUbGNBY0E0Ti9Dd3NaaTFxWlpDMFlzd0laQ29UREVQK1RBa3dQR2xzYTFYV3ByeU5hNCs5Vy9wbExUVWd2YkZ5WXhXelB4WmVMQjFTSnZqd2FOREVZRTFSQUhwNlNxTkczMXRFV2pGdUdXaEJjSlMwWXZ3YXEyaWZQaHpRZWlEcVZyckV0eW9GQW9QVWIwd003ek91WTFadXcrdkR1VlJ2MzQ3bVBjdmFwbjhSN2l6V0F4VXBOU1kyOUpsa3R5MG5PSVF6bGJpLzRnOG5MeXdvYUxKSzRPblRrVXV6aXlYaVR4MEwyWE8zWkJsRDV4SFMzcVpOU09CVHR3dTZXZFpVbGhDUmEzaUJDeU5Lem9HZ0FBSUFCSlJFRlVzTFZ3OFhRaHBueDJEK2hlV1ZFdEl2dzcrUG41dlhyMXFyeThocWk5dndaTU5pb3JLQ0FsOUhGRUJaU2VpeGJaOSt5SlhhL3IxRW5PTEQ4REd4dW1RcTJMQ1RZVU5BYURwYWlJcVNxa01DczVJZXBvVkVtdGI5TmV2U0lPays3ZFM3cDNydzRiT2ZUdFc2T085dUdIUmJvUitmYnBFM0dvcUtiV0lNdFNhVFJTVWllcDFwdWloa2FEYkFSSUEzUTBBQURJS0hDNERzNmRISnc3eWVFTEFBQUFBSDg1UFFKNlBMejY4T3JScTlpd3VLQjRWdDlaZXgvdHJkVWk5eTdlMjdOa0R6NmtVQ2dMRGl6UTFOTVU5eFFJQkl0SEw2N2tpV2d1czdmTWxoWldScVRYeUY3M0w5Mi9jYXE2dDkzRmd4ZXRYYXo5SnZxSk83OSsvSm80dEhhMkpqbFFxVlNzRGVpQlZRZHdIVzEyK0d3V20zVnk2MGxjUjV1K2RycXFwdXJGZ3hlbDZXaHBTV25Fb2FhK2hLZitPZkQ1L09BaHdabXAxWnBGWS92R1dKVzY3Qy9acE00RCtxWlZ2MXdocW8yWWp2WTE4MnZJMEJBaG9UdmVsSlZUbG8xZlJ0eHJ5c29wUXFFUTAwTTdEK3c4WXU2STdmTzMvK0RuK3gxUlUxUHIzcjM3aVJNbmZ2VkJmaXBmVTFLSVhUSnBEQWFwUkplcWdZR0JqUTEyTFZGUmtnWlRVVkdlZ3ZFVnBhVkNRa1NrUEZOb3pCcEsrQW40Zkx6b1c5MmluSGdFT1ZXaXpwWCsrclc0c1E3SUUvMzM5dXBWNHRCcjVreWZrSkFhWjZXOWZMbWlkV3M1anlFUUNISStmaVJhVlBUMEVFSWRKMDJTMGM4QkkvZno1L3Q3OXNRZU8wWUtCOU8zdG5ZZE5zeGw2RkFWWFpIZmZHUW5KUkdIeE9CQjRFY0FPaG9BQUFBQUFBQUF5R0x1MXJseDkrTHc0dkdKTHhPWGpWdldmWGgzT2FkLytmaUZKTHNFekFtUTFtVGd3TW9ETHgrK0pGcTZET29pdXlNQmtYazc1cjE0OElJWUFyWXVjSjJkcTUxNCtiTTNqMFhLQTFrNVdjbTVSVzFKZVo5Q0hHcnBheUdFYnVYZkVncUYxNDlmeDJQOUVFTE4yelpmZkdTeGtxcVMrQ0lWNVJVcko2MjhjdVFLYm5IdTVHelNXSEp6UTRsVVZsWUdEdzUrY09VQmJxRlFLRE0zenNTdXc0UENpWFhRZlB4OThHdGlVaXFtbzZscnE2dHFxT0o2bkd0bjExWmVyY1IzbkxwcWFuRkI4ZnZuNzBOMjEveCsvaGZUcVZPbmUvZnVwWXZHeS93MVZKUkt5Tjc0bXBMeTZWbDFJd3RsWFhLd1o1MlpMNS9TdE5yZC9mM3QyOWcxUzFGeEE2RUNmUjNJZVBkTzA4enMwY0dEZUJzQlJYWDFPcXhUU2VpaVFKY2syMzBSZlRwTS91UHplRlE2WFhhakZhSnVTR2N5YSt6S2t2Ynk1ZGNVa2U4bEt5OHZObGRDcVVvU3RZb0h6RTVNNUJGK1BLZzBtb3ErUGtKSVFVV0YxS0tCeU1zTEYyNXQzdno2eWhXaUVxcW9ydTQ0WUVEcjRjTk5uWndrenNwNi81NDR4RFphbDU4dkZBcWZIaisrYjBSMU9MTkYyN1lqanh5Um1HRmFXVjUrZE5La3g0U1dJTTA2ZGRKcDNGamlqZ1ZaV1V3T1I1NFA3YThFZERRQUFBQUFBQUFBa0FWWGhUdC83L3p4bmNiald0aTdwKy9rcjVMMjhPckR3cnhDZk5qU3ZlV1lCV01rZWo2UGZyNGxhQXZSb3E2dFBtUEREUG1QcXFLdUVyd3plSXJQRk56Q3ErRE5IVEQzNE5PRHBGcHNSQjFOU1ZYSnlNSkkvbDFxeGJ2WWQ4UWgxdnBBUVZFQmkvVkxmcDJNSjdFK2ozNCt2dFA0dGVmV2t0Sm1zOUt5WnZXZDllcFJkYzZYdGJQMXF0T3JHRXk1YXJjWDVSZmRPWGZuMUxaVDBSZWlpZlkrWS9vNHRITkFDTDJOZlh0KzMzbmN6dWF3c1lSV0xLSkVwRDZhSWhzVDREcjE3M1JvelNHc2crZmtGWk9sYlQxbjY1eUMzQUlXbXlWK2E5WGtWWXJLSW44aUNTOFM1SG1jUHc0YWpUWjQ4T0JWcTFiOTZvUDhFTElTSlB5cHRSODNMbnBIZGRxdm1nRzVHOGFoc1dPUFRweUlYVmVVMUtXNzEvbXdzT3VFaW1Zejc5NDFzTFdWNkNrVUNqUGV2Wk40QzBORlgxOUd4MG1FME5XVks0OU9ta1MwR05yYkU0ZTNObTI2czNVcnJySWhoSTVPbW5SczZsU2lCU0hFSStwb0xBbC9LYjRROGpxMXpNMFhKU1lpaEhZUEhmcjh6QmtER3h0RGUzc2pCd2NqQndkRGUzdUc2UFJGRGc2Zm56K3ZXcGtRakhaMyszYnJMbDNVamNscCtORzdkaEdIZEJiTHZFME5YVnpxUUlwb1N3YzFROFBzeE1UNFc3ZGt6em8vZno0eHo1ZENvVFRwME1HdVJ3ODZpNVVTRzVzaVdtM1F5c3RMcTFFamhCREpybVZ1amd1UnJRTUN2cngrZmUxN3Y4N0U2T2kxblRwTk9IY083OXlLa1p1V3RxMXZYMks2cTZtejg5alRweVVxbnJtcHFXczdkYUl4R09Nakk3RUQvR3VBamdZQUFBQUFBQUFBTmVEVTBjbDN2Tyt4emNkb05Kci9MUC9SODBlL3VDOXZtZW8rby9zWVdSZ0ZEUTc2bXZGVlUwOXo4WkhGTkJwTjNDMHZKMi91Z0xuOFNwR0VxZjl0L3ArcVJ1MUtVN2Z4YnROclpLOHpPOC9nbHMrSm41ZVBYMDRzbEZaZVZrNVViYXljckdxTTRLZ3pSUDJMeFdhUkNyRk5XVGtsTHljUGw3RlM0bE9HT2c0ZEdUeHl3T1FCRENhRFY4RTd0dW5ZcmtXN0NuS3JxMDNadU5oc3VyS0p3NVhhWkptb2ZDR0VvazVFUloySUl2bm9HdXRPV2o0SmkzUUw5UThsdGdYd0h1S3RyRllsS3hUa0ZoQURDZkg2YUoxOHEzUzBnTGtCbG5hV1NBcFVLbFhhSDUrMEhnVi9KVTJhTkhGMmRvNkppZm5WQjJsNG5rUkVrQ3llTTJhMEhUbnkrcG8xdUVWVFRHaW9MQyt2ckYvTnVJclNVbUlyQXhtSmxoVWxKYUhOWkhYakhYSGdnT3cwUXlNSEIxS2RMNmVCQTRsREFaOVBPb0Nnc3BKWURRMkRtS0lvTWZXUzJFUFR5TUVCSVZTYW4vLzA1RWxlYVdueXc0ZkpEeDlpdDJnTWhxR2RuYW1MaTdtcnEwUGZ2a3dGaFhKQ3dCMVJZanNiR25wbzNEanoxcTNkeG96Qm43R3NzUENSYUpOUTg5YXRmMFRodVlRN2Q0aERQV3ZyeE9qb3crUEcxV29Sb1ZENDdzYU5kemR1U0x3Nyt2aHhUTVlpNmw4TU5wc2tIZlpkdWJJb0orZkJ2bjNZTURNK2ZvbWpvMDl3Y01mSmsrbE1abVZGeGMxTm15NHVXbFNTbTR0UE1YTnhtWExsaXNSd3M1d1BIOVo2ZU9SOCtJQVFXdWJpTXVIY3VVYXRKQVRrL3QyQWpnWUFBQUFBQUFBQU5UTnArYVRVNU5UUm9hTnRYR3hxTzllcG85T2haNGVDQmdXTlhUaFdVMWRDZ1RDaFVCZzhKRGdyTFl0bzlQTHo4dWpuVVllalRsc3o3Y0dWQjNnaUtsWW96Y1hUQlU5WGZQWHdGYkVFbTdVVHVUaGFRNUg5SlR2NVRUSStiR1RkaUVxbEVoMG9GRXJ3cm1BYW5SYTVLeEt6RkJjVXI1KzUvdVRXazcxSDlUNjEvVlJhc2toNXRUYmViWlpHTEJVWDBZb0tpbzV2UHY3KytmdjRaL0hFVnFjazFMVFVjck56dVNyY2RSZldjWlc1V040cjhZUTBPbTF3NEdCOCtDM3pHM0U2cnFQWnVOaG82bW5xR09xTURCbFp5NC9rYjROR28rMGd4RjVKWTlTb1VhTkdqZm9wSi9xcGZIcjZsRGgwR3pPbTM4cVZGeGN2SmhwMW16Yjk2ZWRxU0hTYk5vMkxqTVNIamQzZFd3OGZYdHRGZUtMU0lWT3NaRnR1YWlxeGZZR3hnd05DU0dMMEZwL0h3eUt6WW84ZGMvVHp3NlF4L0M0eEhxMjhzRkFvRUNSR1J5dHBhZUU2MnBVVks0cS9pZnk5YnVYdlg5dkhrWWRYbHk0Umg5SUNCdXRQM3BjdlJBbFMzOXBhL0d2V2Y5Y3VLcDErNzNzZ1hsbEJ3Y21aTSs5czNkcDIxS2k3MjdmbkpDY1QvVzI4dlVkRlJFZ1UwVExmdjEvcjRaR2Jtb29OaTNKeTFuVHNPQ29pd3I2N3ZJVU8vZzVBUndNQUFBQUFBQUNBbWxGUVZOaHdjVU9kcDJ2cWFtNjlzVlhhM2QxTGRoTkxkeUdFZEF4MVpvZlBsdWljbHlQU0xFODhsRXhSU1hIdXRybFR2S2NRamNzbkxMZHBaWVBWRkl1OUxab2M5TU9LbzVGU0tXMWRKYnhKMG1pMDRKM0IrcWI2MjBLMzRYRmhxVW1wRzJkdkpMcFJLSlNoTTRaT1dEcEJZalFmalViYk1tOExNWFpNSWx0dmJwMDNjRjdndWtBTEd3dUUwT2tkcDQ5dFBrWjA2RHUyTDdIczJyTTd6NGgzOGR4WUNvWGk1ZWZWZDF4ZmVtMkt4QU4vSDRQQ3d4ZlkybUx4VUE1OStnemNzZ1VoOU9pZ2FMOWRPenZTTExleFl4dTNKeWVHVTJrMGhCQ3hLbGFEUUtGUzlXVEdvMGtzbFVWRXAzRmpSUTBOR29PaFptam8wS2RQcDJuVHNLTTI3OTFieThKQ25qTVl0Mnhaa0pFaHNxbFlnYkRVdURqaUVJdEhhOTZ6NS9xQ2dyUVhMejdFeEh5TWlVbTZmei9yL1h2OHI3blR3SUZZdndLUmVMVHZPaHEvc2hLUGdGUDdIcCtWRVI5UERCWEVUdUxZdjc4OFQxRXJQajUrVEFyaWErVHFXcEtiS3pHaGxRaS9vb0w0UFVabk1wSDBZR0hzRCtMbGhRdWtqU1I2K3UvY3FXRnFlaTQwRlA4WnkwNUtPajFiNUY4WkNvWGlPV05HNzZWTHFaSytaaEZDTEM1WFFWVVYxOUVRUXJ6UzBxMTkrdngzOENDbWFmNGp3UGMrQUFBQUFBQUFBRWhnZ3RjRUdjbWJBcjdJNis3dE03ZmJjZHRoa1dWRSs1dkhiekM3TkphZldHN1gyaTVpZzBoMkdJVkNDZHNmcHF5bW5KNlNYcEJib0tHcndWWGhzdGlza3FLU1N3Y3Y0ZDB6TVpoc0NmVnIyblJ0NHozVSsrS0JpN2lscEtqa3d2NEw0eGVOUndnOXZTMFNSR05oWnpGM3dGeUVVTnFINnVBdmdVQ0FHVlBpcXd0eWgvcUhVcW5VMUtUcWw2akZveGN6bUl6MEZKRXE4dGpFK2Z2bVg5Z3Y4b0xYdkcxejhhUHkrZnlVK0JSTlBjMUcxbzBTWHlaSys2QlVOVld4b0RNOVV6MWRZMTBOWFExVlRWVmN4bEpRVkRCb1pFQThtRVQwVFBRT1BUdUVLWEczSTI4dm43Q2NlSmVyd2gwZE9ocC8vQWRYSG15WkoxS3VUa05YQTcrZXRIeVNuQVhhSk1KU1lKRmlSc3BMeXdVTnJhSDhyYnlLajc5OS83NnpnNE9GbVJtSHpXYktVVnIrQjZGcGF1cTdldlhCTVdQTTI3VDU3OUFoS3BYNjRkRWpVajB5TXhjWDBpd3pGeGVuQVFNa0xraVNrK29QVTBFaGxGQjNyQTZvR3h1dnlja1J0N3NNSGl6SlhUSzN0NHI4RmtGYlRJQjdlLzA2Y1lqcGFMenk4b3JpWXE2V1ZoTjNkMU1uSjlmaHczTS9mWHB6N2RyYmE5ZnkwOU5MOC9KaWpoeHhIamlRV0dPTzh2MnZGVkc1dzJxQlZaU1c3aHd3Z0ZTUXpubndZRkkzMVFiaDduYVIvcndVQ3NXaWJWdXVoa2FOb1h4enpjeStFcnA4aHI1K0xmNVprWGk0Zno5eGFORzJyYmlQZ00vUGlJOVgwZFBUdDdaT2UvbFMzQUdEcTZsWlZsQndhL05tRFZOVGRXTmpaVjFkcnFZbWpmRGJBbFY5L1JsMzdtenk5c2JUYkxFMDNwMkRCdkhLeTExL1RHVGZid2pvYUFBQUFBQUFBQUFnZ2JLU3N0SmlDYzM0Sk1Mbjh5VTZDd1FDMll2d0svbGNaZTdCcHdlRGh3VEgzcW9LRXd1WUUrRFl3UkdUNGY3bit6L01TS0ZRSk1aYmFlaG9pQnNSUXRQWFRMOTM0VjcrdDN4TWhKcTFhWmFYbnhmV2VZRFlFbFJMWDB0ZFcvMXF4RlhTZEtGUUtHNjhmdnc2eVhMejlFM3hyYkdKQTZZTWVCNzlIRGZTNkRUanhzYjNMOTh2K0ZhUW01MmI4U2tqNDFQR3AvZWZVdUpUaUwweXBaR2JuWHRxMnltaWhVS2hLQ29yY3JpY0xvTzdURjQrMmNMV1FwcU9wbU9vWStWa1plVmt4V1F6TVJIdDd2bTdzL3ZQSmlhM0lvVGN1cnYxYk5TVHBjQ2kwV2w1T1htOENwRXE2VFFhclpGMWRhR3Irb2hvQ0tFZGQzWllPWXFFQVk1eEgwT0tFd1Nrd2VmejN5VW12a3RNVkZaU01qRXdNREV5TWpVME5EVTJaa21xaWY2amFUZDZkT3FMRjkzRHdyQklxRk9pQVQ0NmpSdXI2T29paEZ5SERXdmk3bzRadGIvM1FCUUlCRHNIREdBcktiR1VsS2cwV241NityT1RKNG5UOGZDbHFIWHJ5Z2hSVjhuMzd4UGRvbmZ1SkhZRkpUYWo1UE40RnhZdGt2Tlptcmk3UzFSaDVDUTNMUzAvUFoybHFNaFFVS0F6bVZRNm5VcWxsaFVXdm91S09qbHpKdTZtcUtGQkt1Q1ZtNXA2Zjg4ZW9pV2tTWk9LNG1JWmRkOFFRZzhQSEZBeklqZEkrZnJoUTBaOHZMYWw1UjJDY3FkbmJjMHJMdy92MVF0dlI0REJZTE03ejVwVjE4ZVZTbjU2K3FORGg0Z1dFeWNucmdiNWk3cXNxSWpKNFJEMTlJejQrTnpQVXRQU0pmSTVMaTR4dWpyc2wwcW5hemR1L09yeTVaSnYzd3F6czc5OSt2VHQwNmVzOSs4ejR1UGxLY2xYbUoxOVo5czJvb1ZDb2JDVmxWbGNyc3Znd1gyV0wwY0lLYXFwVGJsMmJVdVBIdkUzcTcvOGhRTEJ2b0FBaE5BL0lxV0JqZ1lBQUFBQUFBQUF2eGh0QSszd3FQRHQ4N2Z2V3JTTDJORFR3YzBCOTVHV3ROak1VWExTbHFxbTZzUmxFeGVQWHR5K1ovdDUyK2VwYTZ0ajlsZVBYcFdYVnI5US9iaWtUcUphaHhXSm8xS3BnVDBEU2ZxVVJKZ3Nwb2F1QmluTWpZUlFLQ3pLTHlyS0wrb3lxQXRDeU5MTzh0YVpxbXBLQ29vS1ZrNVd0cTFzYlZ4c3NGcG14SWxuZHA1Wk9tNHBxYVhEd0NrREErWUdYRHg0c2Jpd0dFbWlaWWVXcEo2bndDK25vTER3NWJ0M2I5Ni81M0E0U2x4dU0wdExSenM3QXoyOW54eWVObkRUSnV3aTVzaVI5NklsdmF5N2RzVXUxSTJNMU1WRUh5cVYrdlhqeDQrUEgwdGNsa0toS092b1lOZVhseTBqdG5Fa2NXdnpabW0zS2lzcXpnWUh5L2tnUFJZdXJJK09saGtmdjlhajVwS09yc09HRVllVkZSVnJPblFndGszQUNuakpzeVBXbUZMZDJCaVhEaXNyS2tLYk5xWFM2WGlqQXdxVmF1emdVRjVZbUplV1JwcnVPV09HaG9tSjJLcjE1YzNWcTd4U2tWK2ZPUFRwSSs1MmRjV0tTMHVXS0dscksycG9NRGtjR3AyZTl2SWxTVHJrcUtuSjNpdnAzajNpc0duSGpoUXFOYnhuejhxS21uODVRV2V4VkhSMWlhcXJPRUtoc0RRL3Z6US8zMm5RSU56STVuSW5Ycml3dFUrZjE1Y3ZWM3NLQlBkMjduUVpNb1FVYWZ0WEFqb2FBQUFBQUFBQUFQeDZxRlRxMkFWamJWdlpObTNaRkM4QnBxNnRibXhwL0NuaGs3UlpSaFpHemg3TzB1NzJHdGxMUTFmRHJic2IwWWhIdldGWU8vK29KZ085Ui9YbWNEa3JKcTdBaExQZW8zczN0bTg4TW1Sa2VGQzR0Q202eHJwT0haM2ErclIxN2VMSzRYS1MzeVRmT25QcjBiVkhKTzJQaUZ0M3Q4YjJqUkZDOW0zc3ZRWjQyYmV4dDI5amIybG5LYkdNR2hiWHRtZnBIcEtJMXRLOTVaUlZVK2gwdW82aFRtYXFCTFdDUXFHTUN2a0x5K1QvSGZBRmdzS2lvc0tpb2k4WkdWRjM3K3BwYTdzNk9sbzNhY0pWVkdTenlQbXpQNVRzcENTaWdpTk5RQ0ZpMXFxVk5CM055TUZCUVZtNW9jLzRBN0ZvMjVhbHFFanN5eW1Pa3JhMloyQWcwVUpuTWpVYk5jcEtsSnJUTFFOTVo3VHg5cjRkTHZLdFF2d2phTnkrUFZhT2JkcU5HMnM5UEw1OHozSlZOVERvTWx0eURjcDY0anBzV0ZGT3pzbVpNN0ZmZmxCcE5JazVzTTA4UFM4c1hKaWZucDZmTHZrWEJocW1wdUpSYkNUY3g0K25NUmhISjA3RWhMTjJvMGNiMmR2N2hJUkVCZ1ZKbTZKdWJOeWtZMGRiSHgvckxsM1lYTzZYTjIvaXpweDVjKzNhaDBlUFNQSWZqbDMzN2tiMjlrUUxVMEZoM0prejRUMTd2cjV5QmJNMGJ0OSt3dm56LzRLSUJqb2FBQUFBQUFBQUFFakdmNlovemhBSlZZRWFGa3M3UytLd2pYY2Jrb09WazVVMEhVM1BSRy9kaFhWMGh0VC9wYWRRS0NRUkRTRmsxOXF1eDRnZXNUZGpzV3BvMWs3V0hDN25acTZFOU14Nnd1Rnllby9xYldodU9LUFhESFVkOWZZOTIyT2ZhdVRPeUM4ZnYyQStOQnJOM01iY3hzWEdwcFZOQzdjV2h1YUd4QlVhV1RWcVpOVm94TndSbGJ6S04wL2V2SDN5TnY1NWZFSmN3b2UzSDhwS3lqQ2ZFVUVqc0l0V1hxMWFlYldxOFZScVdtcUhueDllUG1FNVhqek92clg5NnNqVldLbTFSdGFOeEhVME9vTStjOE5NaDNZT2t0YVRGeGN2RndXdUFqN1VNZEloT1V4Zk43MG9yeXB4ajBMOU5kVysvZzdTczdKT1hieDQ4Y1lOUXowOVUwTkRVeU1qVXlNamxaOGlTUGtFQlRuMDZYTnM2dFMzMTY0aGhEVE56Q3pieVNxUGlGV0Z2N2x4bzdpZFFxRjBEd3ZEaDB4RlJaWllqOHNHaDE2L3hGZzZrMm5XcXRXN3FDaHBEbXBHUnVQUG5GSFYxeWZaM1NkT2ZIT1ZuRVZPb1ZDVXRMVlZEUXlVZFhWVmRIV1ZkWFdWZFhRVU5UUzRtcHBjVFUwRkZSV09xaXBIWFIwaDVCTVNFbmYyckhpNEdVS0l5ZUgwV3JJRXUxYlcxcDRXRmJXaWRXdE03dnp2OE9FZjk1RjZCZ2FxNk92djhmY1hWRmJhOSt5cFptZ283bVBxNUVSU1hZblFXU3kvRFhKMXRtazNhcFNXdVhsNHIxN0tPanIyUFhzaWhMeG16b3pldVJPdnMwYWwwZlJ0Yk14Y1hCcTFhbVhwNW9ZRjhlSG9XMW5wVzFsMW5UdVh6K045ZlBJazVjbVQxT2ZQVStQaTB0Kyt4V3ZKZVV0UzVSZ3Mxcmd6WnpaMTYvWXVLcXFwaDhlRXMyZC9SS1c1M3hQUTBRQUFBQUFBQUFCQUFwanU4OHV4ZHJhK2ZQZ3lsVXFsMFdsTUZwT3R5RlpTVmRJMjFHN1R0VTNQa1QyNXl0emFMdWpzNFl5RnNDVytTcngxK2hhVzE2bWtxdlJqam8rY09qcHR1N1h0YStaWFRLaGlNQm1CNndOanJzZFkybGxhMkZsWTJGcXdGZGcxTGtKbjBPMWM3ZXhjcS9vZUNvWEM3Qy9abnhNLzUrWGsyVGpiMVBaSWlrcUtDL1l2YU9QZFp1bllwWTN0RzYrN3NJN0RyWHI5TTJsaTh2RHFReWFMcWNCVjRLcHd0UTIwcloydGU0N3NhZHJFdFBhUExvSjlhM3Y3MXZZeUhKbzBiMUxQTFFBaVpXVmxpUjgrSkgvOHlHYXpGVGtjVXlNalp3ZUhKdWJtUHpybFU5L0thdXJWcXcvMjd6ODJkV3JIS1ZOcTNFNWlkMFY5RzV1ZWl4YlpkZXVHV3hZbkpmMkF3elk4NW0zYXZJdUtvbENwTkRxZHhtUXlPUndGRlJXdXBxYUdpWW1sbTF2cmdBQzhueVlSV3g4ZlRUT3o4cUlpMjI3ZGpCd2NER3h0TmMzTVZQWDFzWGFjTmFLaXF6djM4ZU9MaXhlL3VuUXBMelcxc3FLQ1NxTXA2K2lZdDJuVFpjNGNZNGRxQlZ4WlczdlNwVXNyV3JmMkNRbHA3RWIrSFVQRDRqeHdJRnRKYVllZm40K1V2Rm9HbTIxZ2E0dDFscURTYUZRNm5jRm1zN2hjWlcxdDh6WnQybzRhWldBajc1ZGIwNDRkQTIvZEtzak14SG9DMEpsTXYvWHIzMTYvYm1obloyQm5aMkJyeTFSUXFIRVJHb05oN3VwcS92MEhVaWdVNW4zNWtwMllXSlNUWStZc09lcVp3V2FQTzNQbXdvSUYzY1BDNU5uaXIwRnlzVklBQUFBQUFBQUErTk9oSVBJYjdCUDA1QmVkQmZnZHlmaWNvYXFoeXVaVXY5Z0xCSUkvTnkvcE5yb2RpRVF5NXN6ZVd2b2M5TVd1NlhRNmhVS2hJRVNoVXFrVUNoYnZRNkZRcUJRS2hVckY1QjRxbFVyNWJzZHVJUW9GKzBDcVBDbVVLcy92czNBVDdvYXRUL20rQlJWZmlrcEZDTkZ3TjN4cm9aQkNwYUx2bnRXejhITit2OEMyb0ZLcG1kblpqMFVMeHN1SmtxS2lrNE9EZzQyTmxvWUdpOFdpMDJnSW9WaktHSkpickhDYmxBVnFRWDVHQmx0SlNaNklKeUVHbjg4ckwrZVZsakxZYkxiU2o5SzE1U1FqUHA3UHE2cGpxR2xtOWhOQzRiNTkrcVJxWUVDVmtvN2RzT1I4L0tocFdsOWxYTjY5UG56UU5EUDdPWHY5Zytpc3ZHSTRTNlQvak81TUw0TVZmWC8wdmhDUEJnQUFBQUFBQUFEQXY0aXVrUzdKOHVlS2FEVlNLU1Y5N0oraXNMajRSblQwN2Z2MzlYUjBUSTJNc0VhZlAyZ3ZGVjN5VDVjMHFxUklLcFhHWUxDNXRZNHcvUkhvTnZuWjBaR2tEcDQvbEo4bW9tRXE1RS9iQy9ocGdJNEdBQUFBQUFBQUFBQUEvTUVJaFVJS3BTclhxc1pVU3I1QWtKcWVucHFlL3ZqNWMwVU9oK09yWlBxdXdqaStuRmx6aDBNQUFBRDAxLzYrQlFBQUFBQUFBQUFBQVBnWHFGTE9LQlJFb2NoZnQwZ2dFRlR3ZUR3V1ZVQ2pDSDl3M1RRQUFQNGFJQjROQUFBQUFBQUFBQUFBK0pQQktxbko1OHVnMC9WMWRVME1EVTBNRFkwTkROSjBKSmVCQndBQWtBam9hQUFBQUFBQUFBQUFBTURmajVxS1NnczdPNXNtVFRRMU5CUTVIQWFkamhCSys5V25BZ0RnendKME5BQUFBQUFBQUFBQWdMOFEyMmJOTmk1ZWpGM3plRHlFa0VCWURWWXBEQkVzK0Ywa0ZBb1FFZ29FUkcrQ253QWJDakRQNzhPcWlVSVJCQUlCb2xBRVFpRVNDRWkzcWh5d0JFdWhFQkcyd0h3RlFpR0ZjR2FCUUlENVpHUm54NzErTGM4blFLRlFtQXdHbTgzbWNqaE5MQ3k2ZTNuUmYwcEhTQUFBL21KQVJ3TUFBQUFBQUFBQUFQakxZVEFZdi9vSURVYmNtemMxNm1nS2JMYVJnVUVqWTJNVFEwTlRJeU91b3VMUE9oMEFBSDg1b0tNQkFBQUFBQUFBQUFBQWZ3TVVDa1ZQVzl2WndhR3h1Ym1xc3JJaWgwT2xRbTg5QUFBYUV0RFJBQUFBQUFBQUFBQUFnRDhWS3BYS1lqTFpiTGE5bFpWTGl4WUd1cm9VYUw0SlNDRS9JNE9qcHNaZ3NlbzJ2Ynk0bUZkYWlnL3BMQlpiU1VtR3Y0RFBMOG5OSlZvNGFtclV2eUs1dUt5b2lFYW5NOWpzWDMyUVh3RG9hQUFBQUFBQUFBRHdaN0J1eHJxWEQxL2l3K0d6aDdmcjFxN09xeFVYRm85d0hZRVBPL2J0T0Nac1RMM1BXRHVXVDFpdW9xSFNiMXcvVFQxTjhidjUzL0lQckR6ZzRPYlFwbXViQnRudTFQWlRFUnNpZEl4MGRJMTFkWXgwbkR5YzdGenRHbVJsNEplZ29xeHNiR0JnYW1ob2FtUmthbXpNL0l0eVZ4c1dYbm41MVpVcjhhSHpvRUZhalJwSmM3NjFaVXRGU1FsQ1NFRkZwZDJvVVFpaEV6Tm1GT1hrSUlUWVNrb0RObTZVc2RHM3o1K3ZyVnJWYmY1OFJUVzFobjZJT2hKLzY5YTc2OWN6RXhLeUVoS3lFaExLaTRxRzd0elo5ci8vNnJBVXI2eHNnWjFkVG5JeWJobTJaMC9yNGNObFRMbXlZc1dadVhQeG9hcSsvcUtrcFByb2FKK2ZQOS9ldnorRlF0RXlOOWV5c05BeU45ZTJzTkJ0MWt6R0g2ajh2TDErUGJ4WEwzejR2d2NQREd4dEVVTDh5a29xalVhU3B3K05IUnR6NkpDQ2lvcXlycTZLcnU2QVRac01iR3pxZjRZL0F0RFJBQUFBQUFBQUFPRFBJT2xWVXR5OU9IejROZU5yZlZZVDhBVkpyNVB3b1UycjZsZWdrcUtTdWkydXBxWEdWZUhLNlJ3VEZYTjh5M0dFME41bGU3Mzh2QVpNR1dEbGFJWGRLaW9vT3J6MjhLRTFoNG9MaWk4ZHZCVHhPb0tyTE8reU1yaCs3SHJTNnlUOHFSdFpOOENiSi9Eem9kTm9sbzBhdGJTek16Y3hVZUp5RlJRVXFCQ0FKaE5lYWVuWjRHQjhhT0xvS0VOMk9Sc1NVdnoxSzBKSXc4UUUwOUdlbmpqeE5TVUZJYVNvb1NGRFJ5dk16bDduNlprWkgvL2syTEdCbXphMTZOc1h2NVgzNVV0bFJVVTluMEpSWFYxQldibTJzd295TWk1Kzc3YUJjWC8zN3JycGFKZVdMaVdLYUkxYXRYSWROa3lHZjJsKy9yVlZxNGlXTG5QbTFDZUE2OUdoUXdkSGo4WlV6c3ozN3pHam1ZdkxzRDE3RUVMRnVibkhwMDJ6YU5kTy9xZkxTa3c4UEc2Y2JiZHVIbE9tWUhwWmVYRXhmbGZBNTJNWDU4UEMzbDIvUG1EVEpwT1dMVEdMVUNoOGQvMDY5b3lsK2ZrNXlja2FwcVoxZnE0L0R0RFJBQUFBQUFBQUFBQVE0ZTc1dS9NR3pxdkR4SmtiWi9wTjlKUEhrMWZCV3o1aE9YWmR5YXU4ZVBCaTFNbW95T1JJVFYzTmIxbmZmSzE4ODcvbVkzY3pVelBYejFnL2IzdGR6a01rTHlmdjZaMm4rRkJKVmFtdFQ5dDZyZ244RXF5Yk5MRnUwdVJYbjZMdW5QcmYvOTVGUmNuak9Tb2lRc3ZjSEx2ZU1XQkFkbUppYldmSlFNRG5CMGx5dy9NUWMxTlQ1NXFhWWhmNHJibGljb21xb2VHczZPalMvUHoxblR0bnhzZGowdFcyZnYxYTlPczNaTnMyUlhWMWhOQkdiKy9VdURpeHJXcEgvN1ZyUGFaT3JlMnNGbjM3S21sckYyWmw0WmFrKy9jejNyM1RiZHEwVnV0OGV2cjA4dEtsUkl0M1VGQkJacVpFWndVVkZhYUN3clhWcTR1L2ZjT05YRTFOdSs3ZDh6TXl4UDNaU2tvc21hMHdlR1ZseDZkUHZ4MGVUalRTV2F6dVlXRmVNMlpRYWJTM1VWSDdoZy9QVFUxOXNHL2ZrNk5IaCt6WW9TbFQyT0pYVmw1ZXR1elM0c1c4c3JMM3QyODNjblUxYzNhVzZKbjI4dVdWNWN2NVBONVNaK2UySTBmMlg3dVd5ZUdrdm5oQmZQWkdycTVzYmdQOHF1TlBBWFEwQUFBQUFBQUFBQUIrTnZ0WDdFK0pUeUZhaHMwYXBxbXJpUkRqMW5YZEFBQWdBRWxFUVZSUzExWnYwN1hOeFlNWDhWdW5kNXoyOVBOMDlwRDhtaWNubHc5ZnJ1UlY0c05PdnAwWVRFZ0RCSDRCMlVsSktiR3g4bmhXRUVweGZYbjE2a3ROWFVyRlo4bEFLQlJpVVdiU0VQRDVKQWVoUUNCdHl0dnIxOU5Gai9mMHhJbmsrL2VINzkvZnpNTkRudlBVbG8wK1BuSnFjMlVGQlNUTDh0YXRtUnlPN0ZsdVk4ZjZCQVZoMXhVbEpic0dEK2J6ZUVTSFRkMjZTWnM3ZE1lT0poMDdYbHU5bW1nc3lza1JWeUV4ZWl4Y2lPOGx6dWZuejNjUEhmcmwxU3VpMGFKdDJ5SGJ0K3MxYTRZUWVuUHQyb2JPbllWQ0lYYnI3ZlhyQzJ4dGV5OWQ2ajVoZ3JSYWdSUXE5ZTNWcTd5eU1vUVFuOGZiUFhodzBQUG40bTRWSlNVN0J3N0VIbHdvRUtTOWZFbG5zeEZDYjY5ZEk3clplSHRMTy94ZkNlaG9BQUFBQUFBQUFQRHJpYjRRL1NuaGsyeWY5SlIwNGpEbWVreEpVWW5zS1M2ZUx1YldOVWVtL0dTZTNYMjJZOEVPb2tYUFJNLy9mLzc0Y01xcUtYZk8zU25LTDhJdHdVT0M5OFhzMHpYU2xiYm0wUTFIWDhmSVVobUl3V2dJb2VUWHljRkRncVc3UzZiZitINzJyZTFyT3dzQS9ucGE5TzJyK2VEQmpnRURzaElTY0dQZWx5L3JQVDE3TEZ6NEkzWXN6TXpNUzB1cjI5eVMzRnhTK1g5eFN2UHk4T3U5QVFFWjc5N1Zhb3REWThaZ0NaajFvVGczOTlMaXhUYzJiQ0JLZUdxR2huMVdySEFlT0JDM1dIbDZqb3VNUERocUZCNGpWbDVVZEhUU3BDY1JFUUg3OTJ1YW1ZbXZUS1ZTaCszWnM4RE9EanRrVm1MaWlSa3o3SHYySkxrZEhETUdWMi9wTEpiL3JsMVlBOXk0eUVpaW0xMzM3dlY4MGo4TDBORUFBQUFBQUFBQTROZHpkcy9aR3lkdjFHcksxWWlyVnlPdXl2WUoyaEgwTTNVMDdCVkxObGxwV2JOOVp4TkR3eEJDZ2VzQzJRclZaWU0wZERUR0x4Ni9ZdUlLM1BJMTQydGd6OEJkMGJ2WUhNblZoWjdlZVZxckR6RHVmbHpjL1Zvbm1ybDJjUVVkRGZnN29OSm9FODZkRTdmdkdqd1lDK0JTMHRiMjM3VUxJYlQvdi8rd3ZFaTJzdkovaHc2Ui9QSEFMdU1XTGViRnhoNFlOZXBKUkFSK2w4NWlOZW5RSWZiNGNlSytjdFlJRXdxRjlaZWk2cy81QlF0aWp4MnIxWlFIKy9ZbFJrZlhaOVBjMU5TSCsvZGZYYldLcVBjeDJHelBHVE82enBuRDVIQUVBa0ZsZVhuVmZ4VVZlczJhallxSU9EeCtmUHFiTjdoL1luVDB3dWJOQjI3YTFHcm9VUEV0dE16TnU4NmRHeGtVaEJEU05ET1RHRlBXMk4zOXhibHpwZm41Q0NHLzlldXg4TGY4akl5aysvZUpwM3B4OXV5THMyZkZwK3RaV2RuMzZGR2Z6K0gzQkhRMEFBQUFBQUFBQUFCRTZOaW40L1hzNnhKdlZmSXFkeS9aZldMTENZRkFRTFRUYUxTaE00ZjJHdGxMNGl5Y2l2S0tXWDFuZmMwVWFXTFFJNkNIZXk5M2txZnZlTis3NSs0K3VQSUF0OFEvaXc4WkdyTDh4SEpwbVVvQThDZENaekpwM3p1TjhuazhlZXJ4VTZoVXBvSUNQaVRXaGllU2VPOWVXV0VoUXFoQzFPRlRiQ3hDaUtPcWFpY3BNeEUvREZOQkFYUEE5Nkl4R0JLbjRMQ1ZsRVlkUFdycTdIeHExaXdCbjAraFVBTDI3emR2M1pybzA2eFRwOG1YTDlmNGpKaVdOTnZJU0I3UEg4ZnQ4UEJ6b2FGRVM0OEZDeXphdGZ1V2tuSnMyclNTM0Z3TkU1TWhPM2JRQ0wxaWM1S1RENHdhUlp6aU5uYXNvNS9mOHpObmJtN1lJQlFLS1JTSzc1bzFoczJiNHc2a2tMR3RmZnMrUDNOR0tQb2RpeEJDRk1xdHpadXZyMWxUV1ZFaHFLd2szNVZFV1VIQkhuLy9WeGN2RGdvUDU2aXE0dmJLaW9xS2twSTJJMGJjMmJxMWVlL2VYZWZNWVNnb2tNcjJsUlVXdHVqYnQ1R3I2NUh4NHhYVjFSMzkvUGc4SG8zQmVIYnFGUEZzdkxLeTAzUG1TTnpkMGM4UGREUUFBQUFBQUFBQUFQNStHRXlHcXFhcXVQMVZ6S3VGL3kxTWVwVkVzcHMxTXd2ZEcycmpiQ00raFFpZno1OC9mUDZyUnlKVmZnek5EV2RzbUNIdVRLRlFRdmVHRHJBZGtKZFRuVjExNDlTTjFWTlh6MWd2d1I4QS9sRDZyVjdkWWVKRTdQcnlzbVhTSkFraUJyYTJ3WVJxVmxOVlZiR0lJUktIQ0VsNVJMQVFKRE1YbDBtWExqM2N0NDkwdDdLc0RMc29MU2lJV3JjT3U4QnZZUllpSFNaTm90Sm9SSXZuOU9tR2RuYmIrdlh6RGdwcTZlc3I3U215azVNMXpjekVaZkhjdERSbEhSMGF2UlppaFhXWExxTUpJVy84aWdwY2pxUlFLRXdwSmZ3RmxaVzg3dytMRUdJcEtpTENZZWhNcGxBb2ZDRWFzdGM2SU1Bbk9MZ2dLMnRiMzc1WXBOalhsSlJIQnc0RTdOOVBYSmFqcW9wM0dEQzBzK3UvYmwxRmNmRjJYMStzaEpsUUtMeThiTm5NNkdodEN3dUpCOU50MmxTQ2lJWVFyN1NVSjEveE94S1BqeDVOdW45LzVOR2o1cTZ1bU9YZTd0Mkh4NDNEcm05dTNIaFRVaHZXVlc1dXhPR3owNmRISGpuaU5HQUFNYnJ3M3dSME5BQUFBQUFBQUFBQWFxQ3NwQ3c4T1B6SXVpT2tNRFFxbFRwNCt1Q3hDOGV5MkN6WksxUldWb1lNQ1NFbG9qS1lqRVdIRm5HNGtndCthK3BxaHU0Sm5kNWpPbDQvRzZ1RFZsRmVNU2Q4RGtTbEFVQTlLY3pNUERadG1yUzdKYm01cEx2bHhjWGkvbTVqeDVKME5Dem9MT3p0V3hVOVBXbUxQejl6WnZlUUlTMThmZkdTV3hoWmlZbXIyN2ZYTURYOTcvQmg4V1dsUWFYUmlQMGlqMHljZUd2elp1eGFVVU5qVFU2T3hGbVBEaDdjVFVoNFhKaVFJQzVzalkrTTNQL2ZmdzhQSE1CSyt3OEtEMGNJS1d0cnR4OC8vdUtpUlpqUHd3TUh6RnhjMm93Y2lhdFJyc09HM2RxeXBiSzhuSzJrTlBMb1VRYUx4V0N4eHA4OXU3WmpSMHk1SzhqTTNPN3JPemMyVm1JdWZNY3BVNjZ2WFZzM3lVd0d5dHJhOVY4a095a3A0ZmJ0aGpqT0h3em9hQUFBQUFBQUFBRHcyeEcwSTBnOFIzSlNsMG5FUEVlSlByUDZ6WkpkSm14RTZ4SEpiNUt4bUFpaS9lS0JpMUVub2hCQ0hDN25ZdXBGNHEzSE54NHZHclVvTFpsYzB0dWtzVW5vM2xBN1Y3c2FINmV5c25MZXdIblkrcVRIdEhHUkZjWFdybHU3Y1l2R2JabTNoV2c4dGUxVVJWbEY4SzVnR3VFMWUrSEJoZlAzemhkZkllcEVWRmhBR0Q3VTB0YzY4dUlJazhXczhjd1NZYkxyT0JFQS9nV3d2RC9zbWlpaU9RMFlZTkcyTFhhdFoyVjFaY1dLMDdObkM0WENCM3YzVnBhWEIremZqMFdmNVh6NHNLWmp4N3d2WC9LK2ZGblV2TG52MnJYdUV5YmdpeEFUSWNWNUVoRnhPendjdXliMk9pak56MS90VGs0Yng4Q3I4bVBzR2p3WXoyQlZVRkVaSHhtSnBiSU8zN2VQeG1COGlJbVpjTzRjZzFYMUM0TWVDeGFrdlhnUmQvWXNoVUp4bnpDaGRVQUFyN1QwNU15WitHcm1iZHE0REI2c29xZUgxUlJEQ0ptN3V2cnYyclZyOEdDRWtKV1gxOUFkTzZRVmxGVFcxbTRkRUhBblBGek55RWpWd0VCSlMwdEJSWVhGNVRMWWJCcUQ4V0QvL3ZLaW9zYnQyNXUzYWNQaWNta01oclQvRXFPano0V0VDSVZDRFZQVDZUZHZha3JwRmxvcjdtN2ZUdnkzUThQVVZFRkZCYnNXVkZZUzR4KzFMUzAxR21MSDN4RFEwUUFBQUFBQUFBRGdINks0b0pqWUJ4T0hWOEhqVmZBUVF2eEtQbTRzekN0Y04yTmQ1SzVJa2pPVlN2V2I1RGRoNlFSaWN3QnBsQlNWQkEwT3VuUDJEc24rWDlCL1B2NCtOVTRmTVhmRWh6Y2ZMaDI2UkRTZTMzZStNSzh3Ykg4WVY3a3FDRVZpUUZ4UlFSRkpneHNWT2twVlF4VWh0R3Z4cnBock1iaDkrcnJwVFpvM3FmRXdBUEFIb1c1c2pFVS9sZVRsRlgrdExrcW9vcWZINUhEVVJFdVBLZXZxZHZuZi83Q3NUNnpnR2tkTnJWdElDRlpvSDh0aFpDa3E5bHkwQ0NGMGVmbnlnb3dNMG5iOHlzcXRmZnJRR0l5aE8zY3FxcXNUYjNXWlBSdTc0SldWSFJvMzdzSGV2Zml0eDBlT2NEVTFCMnpZd09meE5uVHRtdnY1TTJZdnljdmJGeERRY2NxVWZpdFhFcXVQU2VQYjU4L3ZKY1ZKQ1NvckpkckYrUmhUL1lXZ3FLR0JYMU1vbENFN2RwVGs1aExyaTJHbDM3YjA2dVVkRk5UTXd3T3JPRVphc1AzM3hFa2M1MEdEc3BPU2xIVjAybzBlTGZzd2ZaWXQ2N044T1RISUR1UFZwVXRYVnF4QUNMMjhjT0hkalJ1dGhnNGRzbTJidEVXYXVMdnJOV3QyYnY3OFNSY3VxQnNiRTIrWnRHenBQVzhlUGt5NGN5Zmg3bDNTOUxZalJ5cnI2QkF0MnBhV0VWT21FRCtFbWRIUmFnWUcyRER6L2Z1UUp0WGZvaFBQbjlkcDNGajJZLzZoZ0k0R0FBQUFBQUFBQUlBRWJwMjV0V3o4c3B4MGNrcVVvYmxoNko1UWgzWU84aXlTOGo1bFp1K1pXQVFjRVI5L243RUx4c3A1a3FDZFFWbXBXYkczWTRuRzI1RzNoN1ljdXZ6RThzYjJVbC9WdHN6ZGt2MGxHeDhhV3hyM0dGRlY5UHJqMjQvRUJZdnlKR2lMQVBCSE0rbGlWV0RwSG45L0xETVJ3My8zYnBzdVhSQkNHZS9lNFVhdWhvYkgxS2tJb1F1TEZtRTZtb0t5TW1hSldyY08wOUhvYkRabWlkNjVrNlNqQ1lYQ3ZjT0h2emgvSGlIMDhjbVRFUWNQTmhhdHJvVVErdno4K2U0aFEwZ2wyNXAwNk9BVEhJeEZmbzA4ZkhpYnIyOU9jdlhYeFkzMTZ6ODhmRGo2K0hIMVg5cHc0T254NC92LyswL2lyZkNlUFNYYWt4ODhtQ3ltZ3VFY256NGR1eGk4Ylp2TDRNRzR2YXpvK3hjUmhTSXlSQWdoVkZGU2NuRE1HSHpJS3kyMTh2SWkrWkN3NnR6Wnlzc0xVU2k0RzVQRG9WS3BwazVPcGs1T21MSjVadDQ4aWQxRjI0OGZuM0RuanN1UUlkenZxbUwwenAxWTUxWU1vVkNJZDJ0RkNPV2xpY1FzazVTN3Z3blEwUUFBQUFBQUFBRGd0K1BKelNmbFplVWtZOGFuakJwOTBwTEkyWmQxSU85cjNySnh5NjRmbDlDeTA3R0Q0OFNsRTltSzdNUlhpZEttYzdnY2ZWTjlUSWtMSFJaYVhFQnVKdGdqb0VmUXppRDVDNXl4Mkt5MTU5ZE85SnI0NHNFTG92MXo0dWVBVmdHek5zM3ErWitFVjlsSDF4K2RDRDlCdEV4Zk81MWVtK0xsQVBBWFVGbFJFWGYyYkkxdWVWKytIQm83bHRqY3MranJWOHhTOUQyV3JhSzRHTFBrZmZsQ21oNHhlWExNb1VQWWRlN256MnM3ZHV5eFlFR1hPVlYxREFVQ3dkVVZLODZGaHBLQ3RqcE5uOTUzeFFxOERwcHhpeFpCVDUvdUd6SGkyYWxUdU0rSFI0OFd0Mmd4OHNpUlpwMDYxZStUcUR0OEhrOWFVMVJwQ0FVQ2VhYndlVHo4dXF5b2FJcVNVcTEyMmRhdlg2MzhFVUloTDE4YTJGUmwwOGZmdW5WMDRrU0p6U2dRUXRkV3JZbzVmUGo4L1BuZVFVRllONG5MeTVhUmZMTGV2emR6Y2NHdTg5UFRjYnVTdGphRFhYTzA4aDhLL0NzQ0FBQUFBQUFBQUw4ZGx3OWZ2bno0Y3YxOXhORXkwQ29wS3NIZWJETS9WNWNING5BNUtob3FDQ0VGUllYbmQ1OUxGTkV3OFc1NHErR3l0M0RxNkJRZUZmNHA0ZFAvK3YyUHorZVQ3dllaM1dmTzFscDNDZUJ3T1JzdWJSam5NZTV0N0Z1aXZieXNQT2sxdVg4b1FpZ25JeWRrU0FpeEs0SjdML2UyUG0xcnRTa0EvQVc4dVhxVjFNMVRVRmtwN2xhU20zdEhORU93dktpSVpPR1ZsZDJSbEVYSUt5c2phaWdJSVFHZmYyYmV2QTh4TVFINzl5c29LKy8vN3o5aUxpZVdJdXEvYTVlam4xL2MyYk1KZDZxVHZqdi83MzlqVDU2TVdyZnV4TXlaK0RtTGNuSTJkT2t5NGR3NW02NWRwVDJteDVRcGJtT3JRbHhQQkFiZTNiNGR1MWJVMEZqeThhUEVLVThpSWc2TUhJa1BnK1BpTkJzMXdxNy8ralltTHk5ZXZMUjRjZEw5KzBSalkzZjM5N2R1NGNPWXc0ZXhCTnNUTTJiYzJyelpxblBuN0NUeWwyMG1RVWNqaGpkcW1Kajg0Q2Y0bFlDT0JnQUFBQUFBQUFEL0VKdXViTUl1Q3ZNS082aDF3TzJlZnA3Qk80T3g2MXRuYmttWkxSYzBPZzFMb3B5NmV1cnFxYXRKZHlOM1JZb1hYSk1UVW04RWhGRHp0czBucjVoTU1nb0VncEFoSVY4enZ4S050cTFzcnh5OWdnL1RVMFJlK3gvZmVKeVRJYm1wSDBKSVNWV3BkWmZXZFRzekFQeGFZbzhmSjFraUprL1diZHBVdkRkbG5XR3cyV05PbkxpeFljT0pHVE9JQVZaeGtaR3IycldiR3h2YkxUVDA3ZFdyZUJTYmtZUER5Q05IZEpzMFFRaTl1M0hqeHZyMStKUzJJMGNxYVdsNVRKMXEyTHo1ZGwvZm91K3RObTE5ZkpwNWVzbzRBMVpaSDc4bTNoS3ZNbFoxYkpaSVVVVW1oeVBOazZ1bGhhdEYwaER3K1NsUG5sUnZxcVNrWjJVbGV3cENTRWxMcTBhZkJ1Zmx4WXViZk1pMUtYc3NYR2ppNkVqVTBlZ3NWbVY1VmNoenpvY1BkN1p1RlY4cUpUYTIxZmVlcDZseGNiaGRxK0YrdW41RFFFY0RBQUFBQUFBQUFLQWhvZEtxbXRBTm5ESXcrWFh5NlIybmlYZkZJOVJxaTJNSHh5YzNueUNFVkRSVWxoeGRJcDZxdVdiYW1waW9HSkp4NCt5Tk10YmN1WENuakx2bTF1YWdvd0UvbjBOangrTEt6dGVVbERxc1VGbFI4VUlzcVRQbnc0ZVZiZHRPdm5LRktDVHBXMXVIdm5xRkVKcXVxWWsxSmRBd01jRWl1ZWFhbW1LN0sycG9yTW5KUVFpRjJkaUlKd04ybkR6WnlNRmh1Njh2M2dlVHhtRDBYTHlZUnFkcm1wcE92bkpsbFp0YmFWNWVoOG1UKzY1WVFXZlcwUHEyaWJ2N25NZVB3M3YxU28yTGErYnBPZXJZTVpyMHBHd1o0V1BsUlVWN2gwc09vU1VXWXBPTmRlZk8xcDA3eS9ZcHljdWJwcWFHRHczczdHWkpLam9tQXhxZDNxSnZYNUtSeitPOXZIQkJRUGphcEZBb3R0MjZpWCtBK2VucHhQZ3lLbzFtM2FXTGVIS2xnb3FLZGVmT0dpWW0rRThVbmNrY3VuTm5xNkZEWDEwV0NYQ2VlUDc4bzRNSEgremJKK1BNeE9ZTW41OC94NjlOSEIzbGVPSS9GZERSQUFBQUFBQUFBQUJvU0lqQzFvd05NMTQ5ZWlVUUNGcTJiM2xzODdFR1dYL2RoWFhoUWVHSDFod0szUk9xYmFCTnVudDQzZUdqRzQ0MnlFWUE4R3RKdW5ldm5pczhQbnEwSkM5UDNGNlFtYm1tUTRmK2E5ZldjMzBTbHUzYXpYNzBhSFAzN21rdlgxS28xQkVIRDlwMTY0YmRNckN4bVhqK2ZFbGVucTIzdDV5cmFacWF6cnAzNzhxS0ZWMys5ejlTN0JnV2RvcGZVNmhVYVl0VWxwZkxWb0prVTFGYUtwQlAraWRWUXhNS0JMSTdBQkNoVXFsTURnY0w2eVBhdjMzNnRMMS9mOUlCK3E1YTVmbTlUUUdXVlB2azJER3Vob1oxbHk0Ny9QeWVuanlKMlFWOGZ2cWJONzVyMXphWDFBbWh6Y2lSWjRPREVVTGFGaFlqang1VjFOQ0lXcitlMUNpQXE2azVmTzllMStIREQ0d2NtWjJVWk5tdVhVRm1adWI3OTBTZlQwK2ZWcFNVTURtYzdLU2tiNTgrNFhiUTBRQUFBQUFBQUFBQStLbk0zVFlYN3l5Sk05Vm42c09yRDJYN3pQV2JlK1BValhydTNxNTd1enVGZHhCQ2x3NWRXanAyS1c2UGVCV2haNkxIcStCNUczampMUTdtaE0vcE9xVHJiTi9aOXk5WGhVTGc4V2hZaTREMUY5ZXJhS2ljMzN1K25xZkNvTkZwYkFYMnROWFRQUDA4Ylp4dFNIZHZuTHF4TG5CZGcyd0VBSDhCMTFhdGtuYXJKRGVYMklNeUt6RXh6TVlHSVZUNlhYZkwrL0lGcytENW1LVjVlWmdsSzFGcW14RU5FNU9aZCs5dTZkWEwxZC9mc1g5L2hCQ3Z2QnlybnFhaXI2K2lyNThqV3Eyc3JLQ0FPTXhOUzZPTGhsQzFEZ2dvK040alVzM0FvRHBuazVEbGpYY3FhSENXT2psSks4TXZtK1FIRCtSdkdxRFRwTWtDUW5FeExJYzllc2VPVS8vN0gwa0c5UWtKd1VXMGowK2VQRHA0TU9iUW9hS2NISmFpNG95N2QvODdmTGkwVzdlMzE2NWhEamtmUG9UMzZtWGNva1dYT1hPYTkrcEZET2h6SGpqd1hFaEl1OUdqKzY1Y3lWWlNPajEzN3VXbDFWLzFyZno5dFMwdFZmVDBzTURBa0JjdnpvYUd0aDg3dGlBcmEyWGJ0aWFPanBYbDVWZ1daMlY1K2JzYk4reTZkWHQ5cFRwcm5rS2xHcmRvVVljUDdVOEJkRFFBQUFBQUFBQUErTzJnVXFuaTZZcWszQ1dKUHFnaHFtUFRhRFFPbDRNUXVueW9PczNIMHM3UzNOb2NJZlQ4M25OaW45RG03WnB6dUJ4aXRpWldIdzBIQ3huaktISDBUUFJ3WTBsUlNmN1g2dHJuTkJwTjI1QWNXVmJsV1ZpUy82M2FVMEZSQWJzUUY5RnVuNzA5YitBOFlwUUtEcHZEdHJBVnFkZVRtcFNhbDFQOWdtcld6RXhSV1pIbzhPYnhHNGxMQWNDZndzdUxGOU5ldmhTM0sybHBGV1puWS9JVEh1dFVXVjVPRW96NFBCN0pJdUR6NVJHVkZGUlVwdCs0Z1g5ZnBUeCt2TEpkT3puUHZFNW1VMDVpcjBsZVdSbHVwNGpxYUhRV2k2V29LRGE3Qm1RRXRmMWszdCs1YzNyMjdPUUhEMGoyUHN1WGV3WUdKa1pIeDUwOSsvek1tYXlFQlB4V2VYSHhsaDQ5Z3VQaXhwMCt2YjEvLzFjWEwrSzNQajE5dXQzWFYxbFgxM1hZc0JiOStwbTBiRW1oVUxUTXpZT2VQemUwczhOOG5oeXRqdUZWMWRjZnVtTUhNVytVeWVIMFc3a1NJYVJsYnQ1MjVNaFcvdjdQejV6QnE2RzlPSGZPcmxzM1l2cXdvWjJkdEVwemZ3ZWdvd0VBQUFBQUFBQUFJSUdrMTBuUDdqN0RoeDM2VkRVbGVCejFHRGNxS2l1YU5UTkRDUEhLcTR1TDB5VEZoblFkM0xYcjRPcGVlL3RYN3Q4d2F3TStORzVzZlB3TnVSbzZ4cUcxaDlaT3I4NCt3M1UwRXJmUDNwN3RPNXRYd1pONDE5alNlTzlEa1hhQndVT0NMeDI2aEE5bmI1bmQwcjBsMGFFZHQxMXBjYW5FMVFEZ2orRHF5cFhZQllWQ0lmYm82TGxvMGZIQVFBcUZNbWpMbHQzZmk4UTNJQitmUE5HM3RtWXFTUDZyMmxDVUU3SW02YUpabjc2clYvdXVKbmM0K2YwUkNvVnZybDY5dG5vMUhsQkd4TlRaT2ZuQmcwQk5UWW1KdWswOVBMck9uYXVvcm80UW1uRDI3TEZwMDI1dUZLa0lXWkNSY1dYNThpdkxsK3ZiMkFROWZYcGg0Y0xzNytYaGVDVWxPUjgrNEo1TURtZmZpQkhpV3hnN09IZ0dCdnB0Mk1CZ3NjcUxpdkJReDloanh6eG56SGhET0xPOXBFelN2d25RMFFBQUFBQUFBQURndCtQRi9SZWtxQzZFVUZaYVZvMCtHU2taRFhXR1RiTTNFWWNlL1R5d2krdkhydU5HYTJkcktwV0tFS29vcjhDTjRxY1NKK2VMU0hOTWRSMTFhWjVFaFU2YWpsWmFYRHJYYjY0MEVRMEEvaFM4WnM3MG1EcTFSamQ1SXFleWs1UHgzb3ROT25SNGQ2TTYzVnZOMkxqZnFsVzZUWnRhdXJuWjkrcFZ2eU1qOFVyMmU0WU9MY3JKY1JzenB0V3dZVHFXbHZWY1h4cWxoSVJRdHBJU1FtaXRoNGVjdGN4a01HelBIazB6TTN4bzVlV2wyN1JwZlJiOCtQZ3hzWENZcFp1YmVJOU9WUU1EWG5uNWtwWXRaWVQ3RVN2NjQ3Q1ZsQno5L056R2pqVnBXZlZyZ01UbzZBOHhNUU0yYkRDd3NUazJiVnBGU1FscGlzZVVLVFFHNDlYRml5bXhzUkkzeWtwTWxKaTNXNXFYNXhrWWlCV3FzM1J6dzd0NWx1VGw3ZWpmWDBpSTNtMWU3eCtxM3h6UTBRQUFBQUFBQUFEZ3QrUHNuck5uOTVDNzdOWEJwODdFUk1YY1BYOFhIenA3T0dOSm5Ra3ZFcEplSitIMnRqNXRzWXV5a3VvY0t6YUgvRjR0enNkM0lqV1N4TnNGNEpTWGxoT0hDbHdKT3BxQ29vSjlXL3VZNjFYdm1WUXFkY2FHR1NzbXJxanhHQUR3VzBHbDBScXExSmVLcmk2ZXR0azZJSUNvb3lHRTNNYU13UzRZYkRheHpXSnRNV3JlbkdUNTl1bFR4cnQzQ0tHTGl4ZGZYTHk0Y2Z2MnZaWXVsWmhseVNzdkYxUldpdHNwRkFxVHc1RzRIZjdoVkpTV2xvbnBhTzl2MzY2L2prWnFGK0M3WmswOUY5dzFaRWpNb1VQNHNIdFlXQk4zZDRtZXRqNCs0anFhZFpjdWI2OWRJejBYbFU1djBxR0QwNEFCTGZ2M3h6SW8rVHplczFPbmJtM1prbkRuRHRibHdHdkdqS1llSHZ2LysrLzk3ZHY0UkNNSGg5YVNZczFxQzFOQndjclQ4OFg1cXFxWHhCOGhEUk1UOForS3Z3elEwUUFBQUFBQUFBQUFFQ0V2Snk5c2VCalJNblJtVmZMWGtmVkhpSGIzWGxVdmhFUzFTeDRkTGY1NVBIRm9aR2trelpOWWl3MGhwS2drdWV4UmwwRmRNQjJOUnFPRjdROXo2K0VHT2hyd0w4UGtjSFFhTjA1LysxWlpWOWU2U3hkcGJrVTVPVXVkbk9xOHkrcnNiSzZtSnRGQ3JEZVBFRkpVVnpkM2RkMGcxcm55NCtQSGF6dDFJalVad0JBS2hYMVhyV28vZHF5TWZiSEdCZFc3YUdqVTZmaHljV1BEQnBJS1dTcytpWVo5UlFZRmtUNnhKdTd1V0JDaWQzRHd3d01IOEVkVE16UWN1SG16Zlk4ZUoyZk53bEowT2FxcVRUcDBzT3ZlM2I1blR5eUZrMTlaR1gvejVwT0lpS2NuVHhibFZBZjVucG8xUzkzSXlOSFBiL3JObTlFN2QxNVl1REQzODJlRVVPK2xTN0VJWWlhSGc0bWJSTjJReG1BUXk2SUpCQUplYVhWdU8wbmNiRHQ2Tks2akVXa2RFRkRueitwUEFYUTBBQUFBQUFBQUFQaHIrZkxoQzUvUGwxaXdUQnA4UGo5NFNIQm1haVp1YVd6ZjJMV3pLMElvKzBzMnFmT0F2cWsrZGswc0pWYWpqcGJ3SXVGcnhsZWlCUXQyazBoWmNSbHh5RkdTSEtqU3ZtZDdHcDFHWjlDWEhGblN2bWY3a2lKeU5oTUEvR3NZMnR1bnYzM3JPbXdZVmJ3aHlRL2pqYWlPMXJ4M2IzR2Z6M0Z4Nnp0M2xpaWlZUnlaTUVGQldkbDUwQ0JwRHRsSlNjU2hxcjUrWGM5Yk01K2VQbzJMakd5bzFaTHUzU05aV045TDhyTzVYTytnb0NNVEpyQzRYSStwVXp2UG1vWEYyZlZZc0lDcnFXbnA1bWJxNUlSRjVLVy9mUnQ3L1BqYjY5ZmZYcnRXbXA5UFdwQkNvYlR3OVRWcTBRSzdiamRxbE91d1lmZDI3WXEvZWRPNmMyZk1aOGFkT3dpaGhMdDNWN201NFJQSG56MXJRNUJjSTZaT3ZiRitQYjZtWjJBZ2NSZGJiMjgxUThQYzFGU2lrY0ZtdHg4L3ZpRStwOThhME5FQUFBQUFBQUFBNEs5bDk1TGQ1L2FlOC9UemJOK3p2WDBiZXduOVBVV3ByS3dNSGh6ODRFcDFuemdLaFRKejQwenNPandvbkZnSHpjZmZCNzh1THFnT2FxaFJSenU1OVNUSll0ZmFUcHB6Y2FGSW1wVTBIVTFGWGNXanI4ZkFxUU50VzluSzNsMGUrSHcrOFVrQjRFOUV6OXFhd1diTFUzQU5SNmR4WXhxREljT0J6K05sdm44djdXNWxSY1dicTFmeElaVk90KzNXamVTVGVPL2VscDQ5UzNKelpld2lGQWoyK1B2bnA2ZVR0QnVjTE5FenFPanJJNFRXNWVjTGhjS254NDhUeStSYnRHMDc4c2dSQlZWVkNhY3RMejg2YWRMakk5VXh0czA2ZGRKcDNGakd3WDQwN1VhTktzck9iajkrUExHR0dvM0piTkd2WDlyTGwrZkR3bEppWXovR3hCQkR6NGd3T1J6bndZTTlwMC9IYXJvSkJJSzR5TWhHcnE0cXVycnR4NDFyUDI0YzBWbkE1MGRNbm93UFRSd2RjWlVOSWZRMkt1cm1odXBXTUU2REJwbTV1QkNuVTJtMHRpTkhucHMvbjJoMEdUcFV2UHJiM3dmb2FBQUFBQUFBQUFEdzJ6Rnp3MHp2b2Q0azQvLzYvUzhtS2thMkQ1RXg3bVBleDczUC9wSjllTzNodzJzUFQxMDFkVWpnRUduT1JmbEZkODdkT2JYdFZQU0ZhS0s5ejVnK0R1MGNFRUp2WTkrZTMxZWR4Y1Btc0h1TTZJRmRDd1FDa2Zwb2lySjB0RmVQWHAzZWZwcG9zYkMxME5LWCt1cEZWT2dRUWx4bHJqVFBSWWNYVWVXb3Z5NFBjZmZpK0pXRWdrU1VCbGtWQUg0cWVsWldyVWVNVU5IVmxkamhVU0tUcjF6Uk5EV1Y0WkR6OGVNOFFobCtFdTl2M3k0ckxNU0hqZDNjRk5YVWlBNVBUNTdjUFdRSXI2enE2NExHWUpnNE9pWS9xQmJ1VmZUMHNNUkdBWjkvWXNhTXo4K2ZEOTY2VmJ5OEdxbEd2cGE1T1VJSWMyc2RFUERsOWV0cjMvdDFKa1pIciszVWFjSzVjNlNPQjdscGFkdjY5djN3NkJGdU1YVjJIbnY2TkRHeDhlZERZekM2aFlZaWhKNUVSS1M5ZkptZGxKU1ZrSkQrOXExNHV3QWlGQ3JWdkhYclZrT0hPZzRZb0tDc2pHVnJ4aHc2ZEczMTZzejM3MDJkbkFKdjN4WnZuM3B0OVdwaVhiT1VKMCtDTEN4Yy9mMWIrZnNYWm1WdDdkMGI3L0dxcEtYVlovbHkwblJlZVhuQzNic2s0Ni85OUg0YW9LTUJBQUFBQUFBQXdHOEhTNEdscEtwRU1wTDZZRXIwd2VIeitTbnZVNGdXTXl1UnQxK2k4b1VRaWpvUkZYVWlpclNJcnJIdXBPV1RzSGFjb2Y2aEFrSkhOdThoM3NwcXl0aDFRVzRCL3NZbE94N3RjK0xubVgxbThrVnJabmNkMGxXYVAxYXNqVGprcWtqVjBlb3BvaVcrVEl5OUZaYTFjbTRBQUNBQVNVUkJWS3VvckpqNU9UTmlZd1R4bHFxbWhHQVdBUGpOTWJTenc5czR5c25lWWNQRUJSY2lGWVNDV2VLOEZDMllaZGVqQjM3TnI2eU1uRGZ2NnNxVnhPOEszelZyc2hJVGlUcmEwSjA3ZHc4ZWpBdC9qdzRlVExoelo4REdqZmFFcFJCQ1JQMkx3V2FyR3hzVDcvWmR1YklvSitmQnZuM1lNRE0rZm9tam8wOXdjTWZKaytsTVptVkZ4YzFObXk0dVdrU01pVE56Y1pseTVRcWJLK0hyeFhmdDJwNkxGdUhERitmUEh4WU43QnA5N0ZnalYxZHBuMG5FNU1uUFRwK1c0Y3lVMUlRaE95bnA0dUxGMHRhc21zamhOSFozdC9YeGNlamRXMFZQRHpNbVAzeDRiL2Z1SjBlUDRvTG14OGVQOS9qN2p6NTJqRUlSK1lYQWw5ZXZxWFE2c2RWRFRuTHl1Zm56ejRlRjBWa3NYT3VrMHVtaklpTFVEQXlJYzNsbFpkdjc5MzhYUmY0bjQ5Ym16WXJxNmowV0xKQjk4ajhkME5FQUFBQUFBQUFBNE5lanJLYXNvVk5kS2x1ZVV2MUVWVXVjeEplSnBFNlhUZi9QM24zSE4xWHZmeHovWktmcG9sRG9acGRaS0ZPV2dJS2lzc0VCQ2hjRldZb0R4WFZkdUhCZTNJTGlBRUhFTFVOWkRqWXlaWW5Nc2xzSzNYUTM2L2RIL01VMFNkTzBsS2JqOVh6MDRTUG5lNzdubkUrNHZhVjU4eDJkV3VWY3l2bjJnMitQN2oxNlpNK1JzOGZQbG5SdFNQMlFqSlNNZ09DQXQzOSsyemIrNiswWmI1LzQrNFM5ZzBxdEdqTmpqUDB3L1VLNjQrVWxGYi8vai8yUGpuelVhV1cwb0pDZ202ZmU3T0dObkQ5VmJFSHh3SkFTbzhQTFZKQlg4TVlEYjdnOUZkVWt5bTA3Y1BrMmZ2amh3ZFdydmVoWUlxY3RKdTBhTkc5ZTFsdlpkbnNzdDMzTGkrMGdiQSsvVWhJU1Boczc5c1MyYlk1bmU0NGZmKzE5OTMxZGZOcHAvYVpONzF5dzRNT1JJNjMvLy9NdC9jeVpPY09HdGIzaGhodWVlTUsyMDJWbVV0TDV2LysyWHhMWnRxMVRocTVRS01aOStxbFNyZDd5NmFlMmxvSkxsNzUvOU5HTkgzNTQ5YVJKbStiTlN6MXh3ckYvM01DQms3NysybTJJSmlMK0lTR09vK3I2VEpteTdmUFBIZC9MeWxtem50cTl1NlNOVmpYRmM4bUErdlZEb3FQZDluUTA0TkZIdHk5ZTdQZzJiZFJhYmVPcnJvcnQwNmZGTmRmRTl1NnQwZXR0WS9lT2I5bXk1L3Z2Ly96KysvUXpaMXp2dG5mcDByL1hybldjdGlraTR6Ly9mUGpMTDIrY08zZlR2SG5aS1NuMmRxdlZhZy9SYkZOTlcxNTdyZU9GT1dscGM0WU9UZGk2MVczbFA3LzRZbFp5OGgwZmZPQjVnbkMxUm80R0FBQUErTjdUSHo5ZGFoK0ZzdGhvZ21QN2pwWFUwMnExTHA2OTJMRWxwbmxNdmJCNitibjVjNTZhNHpnZXhLMFAxMzM0MU8xUHpYaDdSdk80NWlMeTQ4Yy9mdlBCTjQ0ZGJwNTZjNk1XamV5SGV6YnVjVHpydXFWbVlVSGhnbGNXZlBieVo4VW1TNHFJeUgydjNoY1FGRkJZVUxoNjhlbzY5ZXNFMXdzT0NnbnlEL0wzOC9kVEtCUnJscXh4M1BIQWx2RjVMcjdjbXJkdnJsUXEzYWFUbmtmTUFaY2o2ZURCcElNSGZWM0ZQN1FHZzlPb0pTZFdxN1drT1lhbmR1MUtPM1hLZmhqVnJsMW9reWFtb3FLMWI3eXg4cVdYSEtNWkVZa2ZObXpzdkhsdTc5TmgyTEF4YytkK01XV0tZK1BCTldzT3JsblQ2ZWFicDN6MzNZR2ZmM1k4NVhZc21GS2xHdmZKSi9VYU4xNHhjNlk5a2t0SlNQanhpU2NjdXlrVWl1c2ZlV1RFSzYrVWxJSzVVaWdVbzk1Nzc5V3JyckwvSUQyM2I5KzY5OTRyYVIyNmt0WXk4MHlsMFF4OThjV1BicjVacVZLRnRXd1owN0ZqazZ1dWFuelZWVEVkTzJwME90di9FTW1IRHgvYnVQSHZ0V3VQL1A1N1NWTjNGVXBsbDl0dUcvcmlpMjVEMVpDb3FHRXZ2WFRUVTA5OSsvRERHei84ME8wZE5zeWRlK0tQUDY2ZU5LbmIyTEYrUVVGSE4yejQ3RC8vc2UzK1daTE5IMytjdUgvL3hDVkxRa3VlQWx5dGthTUJBQUFBMVlQVDBtQS9mUFJEVVdGUml3NHRuSFlQeUV6TDNQelQ1Z1BiRGpnMmRoL1FYVVQ4L1AyaW1rYWRTeWkydzVxcmlFWVJpL2NzdHUzeXVXSFpodGVtRlZzWkp5QTRZUExNeWJiWEZvdmxqelYvekhscWptT0hldUgvRHF3em04MnJ2bGoxOGZNZko1NU1kSDFRdjVIOVJrd2FJU0phbmZhTkI5NXdtbXJxVmxUVEt6VTBUTytuajJrZTR6UVpWa1FHL21kZzEzNWRyOUJEZ1NwbDVzR0Q1VjRmYmMvM3hmWVBhVDlraUlqcytQTExaVTg3L3lOQm13RURKbjM5dGFya2JVOTZUNTVzTENqNFp2cDBwOUMvMjlpeElySnQ0VUxIeHVaWFgrMTZCNHZabkh6a1NIQkVSR1RidG9rSERyaDJzQWtJRFMyNGRHbjlCeC9VYTl5NGJzT0dRZUhoQWFHaEhncXphZHlsUzgveDQ3ZDg5cG05WmZtenozYSs3VGJYYlVNems1S09iOTdzY2dPdmRCd3g0cW5kdXlQYXRMRU5Pck5hcmFrblR2eTFjdVc1ZmZ0TzdkaHhZdHMyejNzMTZBSUNldDUxVjc4SEgzU2JvT1ZsWnA0L2RDajUwS0dFclZzUC9QVFRwUXNYM04zakgyZjM3bDB5YlZyU1gzOHBsTW9OYytkYWkvOWpnMEtoYURkbzBQN2lVM3BQYnQvK2ZGemM2UGZlNitXdzUwT05RWTRHQUFBQVZBL04yemRmKy9XL2UrR1p6ZVpsbnk3ejh0b0Jvd2Y4YzVOMnpVdkswY0tpdzlwMGJkT21heHV0WG1zTDBUYjl0T21KMjU0d0dVMk8zZm9NNlRPczZUQ2RuMDZsVm1XbVpocUxqSTVuVlNwVjA3Wk5iYSszcnQ3NjhwU1hrODhrdTMxY2g2czdQTC93ZWR2Z0Y0VkMwVEMyNGRGOUplNERhS00zNk50ZTFkYkx0MXdPVGRvMHNlZG9PcjB1Tmo1MnlGMURSazRaZWVXZUNGUXB4elpzU0Q1ODJFT0g3SklEbHorLys4N3gwTFpUWi9keDR6Yk1uWHRxeDc4YnBIUVpOV3I4d29XbExramY3NEVIZ2lNakY5eDVwMzM0Vzl6QWdSMkdEeis3YjU5ak1xVlVxeHUwYVBIWDZ0VjU2ZW5aS1NucFo4Nmtuemx6OGVqUjVDTkhUSVdGSmQvKy85OU9Tc3JHano1eWJGRW9GUHFnSUYxQVFMY3hZMXdYMTdjYit1S0xPNy82eWw2YklTUWs2L3o1aEsxYjE3Ly92dFpnMEJvTWFyM2VZaklkWGIvZWFmaWVMUlR6ckNBN096TXhNU014TWVQczJUMC8vSERoMkxHVTQ4Y3ZIRGxTMGdSZUo4MTY5dXcrYmx6WDBhUDlnb1BkZGtqODY2OFgybm5hMTdoT1ZGUldVcEpUaUxsMS9ueW5RWVUybzk1OTk5cjc3bHMwZWZMbWp6OTJiRGNialpGeGNkNFVYTzJRb3dFQUFBRFZ3MDFqYnByMzNEeW5WTXNiN2JxM3MrMjVLU0t4N1dQWEwxMXZlKzNuNzllbWE1dDIzZHZGZFl1TDZ4WVhHaEhxZU5YU1Q1YStjczhyVGpNeGIzL3c5dkZQamwvNXhjcmNiUGVmNkRwZjI5aytyek8rVjN4dzNXQzNPVnJQRzN1Kyt1MnJmdjcvcmh3VUV4dFRhbzUyODlTYkRRRUc3OTUwZVR6OThkTVB2Zm1RUnFzeEJCbzhiQXdLMUZRTDdycXJmQmVlM0w3OTR2SGo5c09BME5BbTNiclpkdjhZTzIvZXkxMjYyTmF6N3o5OStpMnpaM3U1SlVqblcyNnAzN1RweDZOSFh6eDJUSzNWM3ZiMjJ5S1NzR1dMWTU5Vy9mb3BsTXE1dzRhWmlvcEt2YUZhcHdzT0QwODc3VHptMUpIVmFzM1B5c3JQeXVwNnh4MGV1dFdKakx4K3hveWZYM3hSb1ZEMG5qTGw1dGRmMXdjR0d2UHpqMjdZNExtR09sR2xqS2o5NGZISDE3eit1dWMrcmhSS1paTnUzZUtIRHUxODY2MjIzVXM5aUlxTGEzdkREUWZYckhFOTVSY2NQSGptekd2dnZ6L3A0TUhsenp5emY4VUtXL3VRNTU3N1pmWnNweHhOb1ZTT2Z2ZmRhNlpORTVFeGMrZG1YN3k0YjltLy83UXo2TmxubTF4MVZWbmZTTFZBamdZQUFBQlVEeEdOSXA3ODZNbFprMmU1cmpMbVFWVFRxQmNXL2J0N1dueXYrQUdqQjhUM2lvL3ZGUi9iUGxaVndxcEFHU2taODErWjcvU2d6dGQwZnZCL0Q2clY2ckRvTUtkbHkyd1VDc1drWnlmWkQvMEQvZDljOGVhNHJ1TWM5eFpRcVZSM1BuN25sQmVtT0QwNm9sR0U1emZTN2ZwdTk4NjYxNHQzTENKaUNEQnN5Zi8zODdhWG45dnJoTlpoYTA1VXNsdG16KzQ5ZWZMbDNPR0o2T2o4ckt5S3E2Zzh0aTh1dGlCajNFMDMyZjlQRnhNZjMvL0JCemQrK09IWWVmT3U4aGhPdVdyWXFkTXorL1l0ZitZWmxVWVRGaHNySXRmY2U2OUtvL25xdnZ0c3dWbnZ5Wk5qNHVNSFBmdXM2K3hSdTdvTkc3YnMxNi9kb0VGdGI3eFJIeENROVBmZis1WXUvZnVYWDA1dTMyNHNZZnZSOWtPR3hNVEhlNjV0d0dPUEhmN3R0Mkd6WnRsMlA3QlZxMVNwTE9ZU2Z6NDNpSTJ0R3hQaitiYjlIM3BvM2Z2dmw3UUluWlBRSmsxYVhITk55MnV2Ylh2ampZSDE2M3R6aWMzMWp6emlsS1BWaVl5ODl2NzcrMHlkYXFoVHgvYS8yclRseTQ5djJmTGRqQm4rZGVzT25qbXpXYTllN3cwY2FEYitNd0JaSHhoNDU0SUZuVWIrTTF4WHFWSk4rdXFyTHlaUDNyWm9rVzN6aHhzZmY5ejdlcW9YY2pRQUFBQ2cyaGc2Zm1qcnpxMi8vZURiZlZ2MnBTYW5GaFc0SDRLaFZDa0Q2d1EyYmRPMHo5QStnKzhhclBmN2R5WlI5d0hkYld1bGVSWlNQK1RMdlYrK051MjFsWXRXMmxyaWU4YlBYamJidGhaYjA3Wk5YWE0wdFViOTZMdVAyZ2UrMllSRmg3MzI3V3RUKzAyMURhTnIzYm4xNHg4OEh0Zk56V1NmWm5ITlFpTkNqVVZHVTVISlpEUlpMQmFMeGFKVUtnT0NBMkxqWTI4YWM5T2djWU84ak1Oc2RIcWQ5NTBCWDFGcnRTWHRGRm41bXZYcTVYbmlvYkdnd0dsRW1FM0RqaDBiZGVseWV0Y3UyMkhibTRwdHpUSGsrZWQ3VHBnUTJhWk5PVXJTK3ZuZDhyLy9PYmIwbmpTcGZyTm1jNGNQRHdvTGl4ODJ6TGE3NWVaUFBySHZjcUJVcVNMajRwcDA2OWEwZS9mWVBuMmN4bWRGdG1rVDJhYk5UVTgrYVRZYVQrM2FkWHJYcm5ONzk1N2J0Ky84b1VQMjlHcGd5YW1jblQ0ZzRMSGlmeFJhZ3lHc1JZdnpodzY1N2E5UUtFYTg4a3FwdHcwT0QrODVmdno2RHo1dy85Q2dvSWFkT2pYcTBxVngxNjVOZS9Rb05aVXJTYXYrL2VzMWJweDI2bFJRZUhpN2dRTzdqQnJWcW45LzE4MFdtdmZxOWNTMmJRWFoyU0xTK3JycmJudjc3U1hUcHRrU3c0bGZmV1ZMTnUwMGV2MzRoUXNiZGUzNjNZd1pvOTk3ai8wNkFRQUFBRlFKc2Uxam4vem95VXA0a0grZy93c0xYK2cxc05jclUxOXBFZC9pN1ovZnRzK3BiTlN5MGJhMTI3UTZyVitBWDBCd1FJT29CbTJ2YWp0czRyREdMZDJzVU43aDZnNzN2M2Ivc2srV2pYOXkvSTEzM0ZqU2JvQkQ3aG95NUs0aFYvZzlpWWdVU1ZHQkZCUklzUWxLeCtXNGlCUklRWjdrNVV0K2dSU29SR1VRZzUvNEdjU2dFWTFLVkxZdm5laDBvdE9MM3ZhbGxESkVlMWVVUXB6L1lGMWJBQ2NLcGRKeEZhMkpYMzVadDJGREQvM1R6NXg1b1gxN3g4dHRMM3FPSDk5ei9QZ0x4NDd0V0x4NDE5ZGZ0eGt3d1BFcW5iOS8rVUswa3JUcTEyL0crdldYTGx5dzdRbWcxbXBIdmZQT29WOS9qVzdmUHFwOSs2aDI3YlIrZnFYZVJLWFJOT3ZSbzluL2IvZHB0Vm96azVKU2poL1BTVTB0OTRURTZQaDQxeHhOYXpCRXg4ZmYrTi8veGcveDZrZGMzM3Z2WGYvQkIycXROaVFtSnJSSms5Q21UU05hdHc1djNUcWlUWnR5QjJkT0ZBckZwSysvOWdzT0RtL1pzdFRPK3NCQTI0dHI3cjMzM0w1OVlTMWI5bnZnZ1pKMlkraDMvLzF0YjdnaHJFV0xDcW16YWxLVXV1azFBQUFBVUIyNWhnaTdaSmVQYXFuZWtzOG0xNmxYUjIvNGQ1U0tiYVJZbVc1aXRWcExTdEN1S0l0WVVpVGxqSnk1S0JjekpDTmQwck1rNjVKY3lwWnMyMzhMcEtCSWlveGlMSklTMTFkU2lVb3JXbzFvdEtMMUYvOGdDYko5QlVoQVhhbGJUK3JWbGJxUkV0bFFHdXFsOUVYRXI1Q05zdkZoZWRpeFpaZ01XeXBMZlZWUGRiRmJNY1c1eGZwUkNYMHJodGxvZEp6NnA5Sm9YTWNCb1pvcXpNMDFGaFFvVlNxRlVxbFNxeFVxbFZxckxjZVB2cXprNU1BR0RjcjZZN2EyQ1h0alRmUmpQemkyaEQ4NklPcjFtNi8wY3htUEJnQUFBTUNUOEpod3A1WnlmTHFyekJETkt0WXN5ZG92Ky8rVVAvZklub3R5c1VBS2pHSTBpOWtrSnF1VWVTU0JXY3o1a3A4ditTS1NLcW1PcDFTaVVvdGFMV3BieE5aS1duV1NUaDJsWXhOcG9xN2NUMXV1NzZzYzd4U1ZRS1hSMU9BcGI3V2N6dDlmNSs5LytmY0pEbmYrcVl1cWd4d05BQUFBUURWbUZXdVJGS1ZLYW9xa0hKV2pCK1hnWC9MWFdUbHJFVXNsUE4wc1pyT1lDNlV3VjNJekpPT2NuUHRWZmhXUk9sS25oYlNJazdoVzBpcEdZdXBML1NBSnFqcVRRQUVBNVVPT0JnQUFBS0JhTW9ucHBKemNKL3NPeWFIamN2eTRIQytVUWw4WDlZOU15ZHdoTzNiSURvVW9JaVNpbVRScktTM2pKYjYxdEs0amJBa0tBTlVWT1JvQUFBQ0FhaVpKa3RiSnV0L2w5ek55SmsveXFrNTg1c29xMWlSSlNwS2tyYkxWVC95Q0piaVRkQm9rZ3pwS1I1V3dLaFlBVkRQa2FBQUFBQUNxT3F0WUM2WHd2SncvSWtkK2twOTJ5MjZqR0MvbmhoclJHTVFRSUFFNjBka1dPRk9MV2lNYSsydUxXRXhpTW9uSktFYmJDOXZyWE1tMTdlbFoxdFhIekdMT2tad2N5VW1VeEJXeUlrekNicFFiZTB2dkdJa0prUkNtZkFKQXRVQ09CZ0FBQUtCS1M1TzBIYkpqcCt6Y0ovdE95K255M2FTNU5JK1FpREFKaTVUSU1BbXpiYklaS3FHMktFMHZlcDNvSEY5WXhKSXYrWVZTV0NpRkJWSmdmNUVtYWVtU25pbVpTWkowUVM0a1MvSjVPWDlHem1SS1pwbVN0UXR5NFhQNS9IdjVQazdpT2tySDd0SzlyYlF0MzF1emNkMmcxclVGQUhDWnlORUFBQUFBVkZFcGtySklGbTJValdtU1p0c3UwM3NxVWJXUUZuMmt6OVZ5ZFRmcEZpUkJHdEZvUktNVnJVWTBwWTcvVW9veVVBSURKYkNrRGtZeEdzVllKRVZHTVJaS1lZSWtiSkV0RzJUREgvSkh0bVI3V1dTTzVHeVRiYnRrMXhKWjBrSmEzQ2EzOVpKZUdpblBabzdzMXdrQWxZQWNEUUFBQUVEVmtpbVpoK1h3Y2xuK2kvemlaUmlrRWxWOXFSOHBrYzJsZVJmcDBsazZkNUpPVjNSRmYxc3FaeENEN1RCYW92dEszeWZsU2F0WUQ4dmhuYkp6bCt3NklBY1NKVEZSRXZNa3o4T3RUR0t5NzBzUUl6RzN5KzNkcEZ1VVJLbjV2QVlBVlF3L2x3RUFBQUJVQ1ZheHBrdjZSdG00U1RidGtUMWVqdXFLa0lqdTByMjdkTzhnSGVJa0xrSWlmRHVmVVNHSzF0SzZ0YlFlSitNS3BPQ3dITjR2KzNmSnJtMnliWS9zTVluSjgrVm41ZXhzbWQxRW1uU1RidjJsZjF0cHkzWUVBRkIxa0tNQkFBQUE4TDBpS2ZwUmZ2eE92a3VTSkcvMjM5U0picEFNdWxQdTdDSmRBaVhRWC95cjRGTDlldEYza0E0ZHBNTW9HWlV0MmVmbC9MZnk3YmZ5N1JFNTRtR2NuVm5NeCtWNGdpU3NsSlhkcE5zVW1SSWpNWlZiT0FEQVBYSTBBQUFBQUQ1akVjdEZ1YmhWdGk2VWhlZmtuT2ZPS2xIVmxick5wTmxvR1gyWDNCVXN3WlZWNXVXeTdWMFFLcUh0cE4xejh0d0cyZkNwZlBxSC9IRmV6cGUwN3B0VnJCbVNzVnBXcjVXMU44cU5vMlJVTTJtbUYzMmwxdzRBK0JjNUdnQUFBQUFmc0lyMW9seGNMYXRYeStyamN0enpPbWdxVVhXWDdvTmtVQy9wMVVFNkJFbFFKVlphd1pTaXZGYXU3U3Q5VDhySjdiTDlGL25sRi9rbFNaSksraE93aUdXbHJOd3FXMjEvQWwya1MvazJJZ0FBWEQ1eU5BQUFBQUNWelNyV1ZiSnF2c3cvSitlTVl2VFFNMUFDaDhyUSsrWCtXSWtObHVBYXMxaVlVcFROcEZremFUWmNocWRJeWdwWjhiNjhmMFNPbE5RL1V6Slh5K3F0c3ZWcXVYcTZUSzhyZFN1M1hnQ0FrS01CQUFBQXFGUjVrbmRJRG4wcW4rNlFIUjY2YVVVYklSSFh5WFdQeStPeEVsdUpCVlkyZ3hnYVNhUDc1TDZKTXZFSCtlRWRlZWVvSE0yU0xMZkQweTdKcFpXeWNwTnN1bHZ1dms2dWF5QU5xdUNxY0FCUWc1R2pBUUFBQUtnTVJWSzBYYmIvTEQvdmtCMlg1RkpKM1pTaXZFcXV1bDF1SHlBRFdrbXJ5cTNSbC9TaXYwUHVHQ2JEZnBQZlZzaUtIK1NIZEVsMzJ6TmJzdCtWZDMrU242Nlg2NGZLMFBwU3Y5S0xCWUJhaWh3TkFBQUF3QldYSXpudnlEdS95cS9aa2wxU0g2VW8yMG03bVRLemovUUprWkRhT2RMS1gveUh5dERyNUxvbjVJblpNbnVoTE15VlhOZHVGckVjbCtPbjVOUnFXWDJmM05kYmV2dWlXQUNvZFdyajMwd0FBQUFBS2syKzVHK1JMV05rekkveVkwa2htbDcwTGFYbE8vTE9IL0xIQ0JsUlQrclZ6aEROemlDR1p0SnNqc3paS0JzSHlhQlFDVldJd3JXYlNVd241ZVIvNWI5elpFNnFwRHFkZFhzSkFPQnlNQjROQUFBQXdKVnlUSTU5S1YrdWxiV0ZVbGhTbi9iU2ZxSk1IQzdEWXlTbWNxdXJCanBKcDZXeWRKMnNXeWdMZjVBZjhpVFB0VStSRkMyUUJZRVM2SXNDQWFCMklVY0RBQUFBVVBHS3BPaGIrWGFCTE1pVVRMZEw1b3RJUGFrM1hhWlBrU2wxcFc2TjJZaXp3cWxGZmIxYzMxTjYzaVAzUEM2UGI1Yk5icnU1anZVcjZZOGRBRkJ1NUdnQUFBQUFLcEpaektmazFCeVpzMGsyV2NUaTJrRXB5bnBTcjcvMGYwYWVhU050ZkZGajllTXYvajJsNTYveTZ5Slo5SmE4bFNBSkhvYjRBUUN1RUhJMEFBQUExQlo1a21jUWc2K3JxT0V1eXNWVnN1b0grU0ZSRXQxMjBJbHVxQXk5Uys0YUtBTXJ2YnBxVHllNmlUS3h2L1QvV3I2ZUwvT1B5VEVQZzg1WUh3MEFLbHl0WHJ3VEFBQUF0Y29FbWJCZjlqUFo3Y3JaSi92dWwvdm55SnlTUXJRSWlmaE92cHN2OHduUkxrY1RhZktZUExaS1ZnMlZvUjY2OGEwT0FCV084V2dBQUFDb21YU2ljNXI0ZGx5T1B5Z1BqcE54ZzJVd08wSldJSXRZa2lWNWlTeFpJa3RLNmhNa1FRTmw0SHZ5WHFpRVZtNTFOWk5TbEUybDZWSlp1a2dXdlN3dkg1TmpaakU3OWRHSzFrZlZWVyt0dXN6eWRRa0FTcWRKdnVUVVlxMlVNYmprYUFBQUFLaVpla2lQOWJMZXFURmJzaitRRHpiTDVsRXlxcmYwOWhNL0gxVlhjK1JML3EveTZ6Znl6V0U1N0xhRFNsUTlwTWRVbVRwY2h2dUxmNlVYV01PTmxiR2RwTk1jbWZPRmZIRkppbjJxakpWWTM5VlZqZm52UHVQckVnQ1VoNkpTeHVBcXJGYkcrZ0lBQUtBRzJpN2JoOGlRRkVseGUxWXYrcXZrcXFma3FYcFNyOUpMcXprT3krSFg1ZlVqY3FTa05lLzl4RytHekhoQUhxZ3Y5U3U5dWxxa1VBb1B5c0dwTW5XbjdMUzExSlc2QitSQXBFVDZ1clNxYnJkaWlxOUxBRkF4d2g4ZEVQWDZ6VmY2S1l4SEF3QUFRTTNVVmJyT2wvblB5WFA3Wko5UmpFNW5DNlJnbzJ6Y0tUdW55dFQrMGo5TXdsaVUzWHRHTWFaSXlqSlo5bzE4a3kzWlRtZnZlK3BKeDhOTXNkU2ZSWWgyWmVsRTEwazZyWkUxODJYK1VUbmFWSnFPa1RHRWFONVFoUmpNR1htK3JnSkFCVkFHNlN2aEtlUm9BQUFBcUptVW9od2tnOXBKdTAva2swV3k2TFNjZGwxMlBWL3kzNVYzZjVWZkI4aUFmdEt2Z1RRZ1RTdFZraVN0a1RXclpOVUpPZUhyV2xCTWlJUThMQS83dW9wcUptaEFtNHl2ZC9tNkNnQ1hTNkZTQmx6ZHZCSWV4TktxQUFBQXFNa2FTc09aTXZNbitXbXdESGJid1N6bUEzTGdiWG43WHJsM2xheXE5QUtya3dJcCtFSyttQ0FUUHBLUFNnclJOS0twOUxxQThvdCsvV1pEMTBhK3JnTEFaVkVhTk9IUERBem8xYXdTbnNYNmFBQUFBS2dWckdMOVRENTdWVjQ5SmFkTVlpcXBXNXpFVFpXcHJhVjFzQVJYYm9GVmwwVXNtWkw1dC96OWtYeDBXQTY3RHV1elVZczZWbUtmbFdlM1BIWEE2ZFI3czlnQUVWV1gxV3d4bnNzd3BqalBVQVpRTFNpMWFtMlRVRlZnWlV6cUpFY0RBQUJBN2JKZjlzK1RlUXRsb2V1cVhuWUdNVndsVi9XUlBqMmtSNmlFMXZLWm5oZmt3a2JadUZFMjdwSmRyc3ZNMlNoRUVTVlJZMlhzQkprUUs3SDNQL1dVVXdkeU5BQkF6Y0Q2YUFBQUFLaEYya3Y3MlRKN3FreDlXQjcrWFg0M2k5bTFUNTdrclpmMVcyVnJtSVFObGFGalpXenRuS3VZTHVsZnlCZXJaRldtWkphVW9Oa01rU0d6WkZZcmFhWG04d1VBb0VaamZUUUFBQURVTGpyUnhVbmNDbG54bVh3V0ozRUdNYmdkY1ZZa1JXZmw3QWZ5d1dBWi9LVjhlVmJPZXBnTldtTll4Vm9nQldma3pDZnl5UmdaczFBV3BraEtTU0ZhZ0FUMGtsNnJaTlV5V1JZbmNZUm9BSUFhajcvcUFBQUFVQnZwUkRkT3h0MGtOeTJTUll0bDhaL3laMGs5MHlUdExYbnJSL214ci9UdExKM2JTYnNBQ2FqY1lpdEp0bVQvS1gvdWxKM3JaWDJ5Skh2b3FSVnROK2wycDl3NVJJWTBrQWFWV0NNQUFMNUVqZ1lBQUlEYXE3N1VmMEFldUZWdS9WYStmVVBlS0NrOHNvcjFwSnc4SmFlV3liSklpUndnQTI2VUcrdEp2VXF2OTBwSmxkVHY1THNOc3VHaVhMd2tsMHJhU2NBbVNxS2VscWVIeXRCSWlhekVHZ0VBOEQzMkdRQUFBQUJFUk03SzJlZmwrYld5TmxtU1BTOEhKaUwrNHQ5WCtnNlRZUTJsWVIycFV4MFhVRE9LTVUzU0RzdmhGYkppczJ4MnUxU2NJNjFvb3lWNnBJeDhXcDcydkprcCt3d0FBR29xeHFNQkFBQUFJaUl4RXZPeGZMeGJkdjhrUHkyVnBmdGtuNGZPdVpLN1VsYXVsdFZ4RXRkUk9yYVcxcTJsZGJpRXEwUlZpU1dYaDBVc1orVE1JVGwwV0E3dmx0M0g1WGlwNjc1cFJkdEpPbzJRRVlOa1VHdHByV1NSWlFCQWJVV09CZ0FBQVB4RElZb3UwaVZlNGlmSWhBMnk0WC95dndOeXdNTWtSNHRZOXN2K0EzTEFYL3pyU0ozRzB2aHF1YnFQOUtrdjlkM3VYZUJiaVpLNFh0WnZrazFKa3BRbFdibVM2ODFWbmFYekkvSkliK2tkSVJFa2FBQ0FXbzU1blFBQUFJQjcrWksvVEphOUtXOG1TRUttWkZyRTRzMVZHdEcwbHRaOXBXOFg2VkpINmhqRVlCQ0RWclNWbkt3VlNFR2U1T1ZKWHFxa2JwZnRHMlREVVRucTViVUtVWVJLYUFmcE1GMm1ENVNCWlgwMDh6b0JBRFVWNDlFQUFBQUE5L3pFYjdTTUhpcERWOHZxdGJKMm5hdzdMc2RMVGRPTVl0d3YrL2ZMZm8xb0lpUWlXcUtqSk1yKzMwaUpOSWpoQ2hXY0xkbUprcGdvaWVma25QMi95WkpjNnRwbmRtcFJ0NWJXL2FUZkFCblFSL3JVMUoxSkFRQW9IM0kwQUFBQXdCT0RHRWJLeUJ2bHhtUkozaUU3UHBWUGY1VmZ2Ym5RS01ZemN1YU1uTEhsVTdhQmFmN2kzMEFhUkVsVWxFUTFsSVpSRWxYdVpDMWJzcE1rS1ZFU3o4Z1pXM3lXSWltMk1XaTVrdXZsNkRuSHR6bEFCdHdwZDNhVWpoRVNvUlZ0T1VvQ0FLQm1JMGNEQUFBQVNtY1FRMU5wMmxTYWpwYlJ4K1g0eC9MeEdsbHpWczU2T2QvVEpLWkxjdW1TWEJLUkJFbHdPbHRQNm9WSm1MLzR1MzVaeEdMTHhSeS9zaVg3dkp5MzNlMXlLRVZaVCtvMWtBYWpaTlFFbVJBbFVaZDVRd0FBYWpaeU5BQUFBS0JzbWt2ejErUzFHVEpqcTJ6ZExKdjN5SjY5c2pkZDBzdDl3elJKUzVPMENxM1JFNlVvd3lRc1h1STdTc2ZlMHJ1WDlBcVNvRXA3T2dBQTFSYzVHZ0FBQUZBZURhVEJjQmsrVUFabVNFYTZwRytSTFN0a3hScFpVeWlGdmk2dFJQV2tYbi9wUDBTR2RKRXU5YVJlaUlTbytVUUFBSURYK0ZzVEFBQUFLRCt0YU1Na0xFekNXa3ZyaVRLeFVBcC9scCtYeS9KZHNpdGJzbTFmSmpGVmZtRUtVV2hFRXlBQlFSSVVJaUhkcE50SUdkbExlbDI1WFE0QUFLanh5TkVBQUFDQUNxTVQzVWdaT1ZKR1prdjJDVGx4WEk0blNNSkpPV2w3a1NpSlJWSjBwUXRvS0EyYlMvTm0wc3kyb0ZzemFkWkVtdmlML3hWOUxnQUF0UUU1R2dBQUFGRHhBaVV3WHVMakpWNUU4aVhmTmpBdFV6SlB5SW1qY3ZTNEhEOG14NDdLMFJSSnVaeW5xRVRWUUJxMGtCYk5wWG1zeExhUUZrMmtTWkFFQlVsUW9BVHFSRmR4YndnQUFKQ2pBUUFBQUZlWW4vajVpVjhEYVNBaW5hV3o0NmtNeVRnc2h3L0pvVFJKSzVUQ0lpa3FrSUlpS1NxVVF0dVhRaFE2MFRsOTZVVWZMdUV0cEVXc3hBWkxzTy9lR1FBQXRRczVHZ0FBQU9BeklSTFNRM3Iwa0I2K0xnUUFBSlJPQU51RlF3QUFJQUJKUkVGVTZlc0NBQUFBQUFBQWdHcUFIQTBBQUFBQUFBQW9IVGthQUFBQUFBQUFVRHB5TkFBQUFBQUFBS0IwNUdnQUFBQUFBQUJBNmNqUkFBQUFBQUFBZ05LcGZWMEFBQUFBQUlpSUhEMTY5STAzM3JBZlJrVkZQZnZzczBxbCszLzduejE3OXVIRGgrMkhqejMyV0d4c2JLV1VDUUNvdlJpUEJnQUFBS0JLYU5HaVJjK2VQZTJIaVltSkd6WnNjTnR6Nzk2OWppRmFyMTY5Q05FQUFKV0FIQTBBQUFCQVZYSHJyYmY2Ky92YkQ1Y3RXNWFYbCtmVXgydzJmL3Z0dC9aRGYzLy9XMjY1cFJKckJBRFVYdVJvQUFBQUFLcUtnSUFBeDFBc056ZDM2ZEtsVG4xKysrMjNpeGN2Mmc5dnZmWFdnSUNBU3F3UkFGQjdrYU1CQUFBQXFFS2NKbWx1MkxBaEtTbkpmcGlUay9QVFR6L1pEMk5qWTN2MTZsWHBOUUlBYWlseU5BQUFBQUJWaUVLaEdEdDJyRXFsc2gxYUxKWWxTNWJZenk1ZHVqUS9QOS8yV3FWU2pSMDcxa2RsQWdCcUkzSTBBQUFBQUZWTFpHVGtnQUVEN0llSER4L2VzMmVQaUNRbEpXM2N1TkhlZnNNTk4wUkdSdnFvUmdCQWJVU09CZ0FBQUtES0dUeDRjTDE2OWV5SDMzenpqY2xrK3VhYmI2eFdxNjBsTkRSMDBLQkJ2aXNRQUZBYmthTUJBQUFBcUhLMFd1MllNV1BzaDZtcHFlKy8vLzdCZ3dmdExXUEdqTkZxdFQ2cURnQlFTNUdqQVFBQUFLaUsyclZyMTZsVEovdWhZNGpXcFV1WHVMZzRIOVVGQUtpOXlORUFBQUFBVkZHalI0L1c2WFJPalhxOWZ2VG8wVDZxQ0FCUXE1R2pBUUFBQUtpaVFrSkNoZzhmN3RRNFlzU0k0T0JnSDFVRUFLalZ5TkVBQUFBQVZGMzkrdlZ6M0pRekppYm0ybXV2OVdsRkFJRGFpeHdOQUFBQVFOV2xWQ3JEdzhQdGg1R1JrUXFGd3FjVkFRQnFMM0kwQUFBQUFBQUFvSFRrYUFBQUFBQUFBRURweU5FQUFBQUFBQUNBMHBHakFRQUFBQUFBQUtValJ3TUFBQUFBQUFCS1I0NEdBQUFBQUFBQWxJNGNEUUFBQUFBQUFDZ2RPUm9BQUFBQUFBQlFPcld2Q3dBQUFBQUFUKzY1NXg1Zmx3QUFnREFlRFFBQUFBQUFBUEFLT1JvQUFBQUFBQUJRT25JMEFBQUFBQUFBb0hUa2FBQUFBQUFBQUVEcHlORUFBQUFBQUFDQTBwR2pBUUFBQUFBQUFLVWpSd01BQUFBQUFBQktSNDRHQUFBQUFBQUFsSTRjRFFBQUFBQUFBQ2dkT1JvQUFBQUFBQUJRT25JMEFBQUFBQUFBb0hScVh4Y0FBQUFBb0JyN1pjT0dnc0xDWWsxV3ExT2ZGV3ZYT2g3cWRicnIrL2F0ak9JQUFLaFE1R2dBQUFBQXlpOHhPWG4zL3YzRm1oUUtwejVyTjJ4d1BJeHYyN1l5S2dNQW9LSXhyeE1BQUFCQStYWHIxRW5oRXB4NW9GQW91c1RIWDhtS0FBQzRVc2pSQUFBQUFKUmZkRVJFdlpBUTcvdlhDd21KQ2crL2toVUJBSENsa0tNQkFBQUFLRCs5VHRjb090cjcvbzFqWWdMOS9hOWtSUUFBWENua2FBQUFBQURLVDZQUk5JcU9WcXRVM25SV0taV05vcVAxZXYyVnJ3c0FnSXBIamdZQUFBRGdzalJwMkREQTNSQXo1MjA3UmZSNmZlT1ltTXFwQ2dDQUNrZU9CZ0FBQU9DeU5JeUtDZzRNOUthbnY1OWZURlRVbGE4SUFJQXJnaHdOQUFBQXdHVlJLcFh4Y1hIT3JWYXJ3dW84SXExemZMeEt5V2NRQUVCMXhkOWhBQUFBQUM1WHg3ZzRwVk5BcGxDSVF1SFlvRlFxdTNic1dObVZBUUJRY2NqUkFBQUFBRnl1MExwMW16ZHU3TGxQazVpWStuWHJWbFpGQUFCVVBISTBBQUFBQUJXZ1crZk9uanQwam8rdnJGb0FBTGdpeU5FQUFBQUFWSURtalJzSEJnU1VkRFl3SUtEVUFXc0FBRlJ4NUdnQUFBQUFLb0RCenk4bU1yS2tzekdSa1I1U05nQUFxZ1Z5TkFBQUFBQVZRS2ZWTm1uWTBIbTNBUkVSVVNnVVRSbzJOQmdNdnFnTEFJQUtRNDRHQUFBQW9BSW9GSXBHMGRFR1B6L1hVenFkcmxGMHRMTDQ5cDBBQUZRNzVHZ0FBQUFBS2thVG1KaEFmMy9YZGorZHJrbE1qQzhxQWdDZ0lwR2pBUUFBQUtnWWVyMitaZlBtcnUydFltUDFlcjB2S2dJQW9DS1Jvd0VBQUFDb01GMDdkSEJ0N05tbGl5OXFBUUNnZ3BHakFRQUFBS2d3TVpHUllRMGFPTFkwQ0ExdEZCM3R1NG9BQUtndzVHZ0FBQUFBS294Q29laFdmRWhhcDNidEZPd3dBQUNvRWNqUkFBQUFBRlNrdUZhdHRGcXQ3YlZPcDJ2VHNxV3ZLd0lBb0dLUW93RUFBQUNvU01GQlFkRVJFYmJYMGVIaGRZT0RmVjBSQUFBVmd4d05BQUFBUUVYUzZYU05vcU50Y3prYnhjVDQrL3Y3dWlJQUFDcUcydGNGQUFBQUFLaFJWRXBsbytob25WWnJzVm9iUlVlclZTcGZWd1FBUU1VZ1J3TUFBQUJRd1JwSFJ3Y0dCQlFXRlRWbXAwNEFRQTFDamdZQUFBQ1VVWkZaY28xU2FKS2NJam1YTFlsWmtsa2cyVVdTWFNSWkJXSzArTG8rMzZzbkVoVW9oUXBWM1NlMitMcVdLa0FoNHErUklMMEU2U1JJSjZGK0VoMHM0UUdpVllwZUxRRTZZVHRUQUtnbUZGYXIxZGMxQUFBQUFOVkVWb0VjU1pPajZYSTJTOUx5SktkSStHMjZCUHMwYVZheGRqQ0crcnFRcWtxcmtqcDZxVytRRnZVa3RwNDBEaFlWcTFjRFFGVkhqZ1lBQUFCNDRYeTJyRHNsaDFNbHExQUtUTDZ1cGhvd2lVVkUxT3hzVmlxVlVnSTBFdUluMXplVitIRFI4Q2NHQUZVWE9Sb0FBQUJRTXFORjB2Tmt5MW5aY0pyNERGZGN3MkFaM0VLYWhraUFsc21lQUZBRmthTUJBQUFBSmJoVUtMK2RsQjJKa3A3djYxSlFhNmdVMHFhK1hOMVE0c09KMGdDZ3FpRkhBd0FBQU54SnlKRDVleVV0VHl6OHdveEtwMU5MeDNBWkhTZCtiQTBIQUZVSU9Sb0FBQUJRWEw1Uk5wMlJsY2NrdjhTSm5CYVZtSUtVSm9NeXI1RW11NFcySUVKak5pak1ma3FUdjBLVURDSkNjVmFyc3NDcUxyQXE4eTNhZEl2L3FTTC9FMFc2VkxNNjI2TE9LL25qbUVJaHJVTmxSQ3VKRHVLYkNnQ3FDSEkwQUFBQXdFRmF2aXc5TEgrZUY1UEY3WG1UUVpIYlZKdmRVbmVwbGJZZ1VtMVZFM0NnN0t4V3pTV3I0VVJSMEpIQ3dFTkYrZ3NtUlVrZnkrcjd5NENtMHF1aHFQaE9Bd0RmSTBjREFBQUEvbDlLcm55NlIwNW1sblErdmJNdWVXQmdZYWpLb2xPeWRoVXFnTm1xenJVRUh5eUtXSjZ0U3plNzc2TlR5WWhXMHJjeG85SUF3T2ZJMFFBQUFBQVJFY25JbDBYNzVXQ0s2eG1MV3JKYjZjNFBDc2h0cXZWRlphajVGSVhXOEY5eTZtM04xNlc1UzlQMGFoblRUanBITWlvTkFIeUxIQTBBQUFBUXlTeVFML2JMZ1l1dVp3cERsQmY3K2FmMU1wajlsYjZvRExXR1ZmeFBGalg0TmJmTzNnS2xhNWltVjh2d2xuSk5Fd1pDQW9BUGthTUJBQUNnMXNzM3liemQ4cmZ6U0RTclNIWXI3ZGxSUVFYaGFxYlVvWElvQ3l5aEcvTWlmOHBSRmJwOFVqTm9aRnk4ZEF6M1RXVUFBQkgrU1EwQUFBQzFtOWtpcTQvTGtWU25acXRDTHJYV25yeTdUa0draGhBTmxjYWlWMTRjRUhENmppQmpnTXVIdFR5anJEd201N045VXhrQWdCd05BQUFBdGQzZVpObDRXc3pGeHY1WVZKTFdUWC95N2pxbUlKWHZLa1B0bGRIZGNQck80SUlHTHQ5K1o3TGsrME9TWGVpYnNnQ2cxaU5IQXdBQVFDMTJQa2NXN3BjOG8yT2JWU0VwZlF4blJ3V2JBd25SNEROWmNib3pkd1FYQmJ0OFpEdHdVUmJ0Rnd2cjh3Q0FENUNqQVFBQW9MYktOOG5pL1ZKZ2Ntck9hYTVKR2hwb01mQ3JNbnhLcWNodXJUdHplNUJaNXpLdCtFaWE3RTBXa2pRQXFIVDhjZ0FBQUlCYXlTcXk1WXljeW5ScXptMmtPWFZYSFVJMFZCRlpIZjNPalF3MGE0dTNGcGprOTVPU1ZlQ3JxZ0NnMXVMM0F3QUFBTlJLbHdwbDNTa3hXaHpiaXVvb3o5d2VWQlNxOWwxWmdMTzBub2EwN241V3AwRnBDUm15OGJTdlNnS0FXb3NjRFFBQUFMV1BWZVNubzVLYTU5aG1VY25GZnY1NURUVytLd3R3dzZwVnBQUVBLQWd2SHU5YXJMSTZRYzVlOGxsWkFGQXJrYU1CQUFDZzlqbVVJbHZPT3JYbE50YWs5ZlFUbGN0YVZJQ3ZGWVNyazRZRVdKMCt2Wmt0OHZWZnJndjhBUUN1SEhJMEFBQUExREtGSnZucHFKaUx6ZWcwcStYMDJHQVRHM1NpcXNyc29MOTRyY0c1OVhTVy9IWFJOd1VCUUsxRWpnWUFBSURheEdxVlBjbVNsRjJzVFNISmd3TUxJNW5SaVNwTXBVaStNU0EvckhqVVcyU1duVW1TVytTenFnQ2dsaUZIQXdBQVFHMVNZSlp0NXlTLzJGUzQzRWFhdEc1NjM5VUVlTVVVb0V6cmFiQTRiWVB4ZDRvY1RmZFZTUUJRMjVDakFRQUFvRGE1bUN2SGlvVU9GcFZrZE5VYjZ6Q2pFMVdlVXBGK2xWOWhYWmNoYWIrZDhGbEpBRkRMa0tNQkFBQ2cxckJhWmNVUk1SVmJHYTBvVkpWK2xaOG8yVjRBMVlDeHJ1cmlkZjVXcDlaajZYSTQxVWNWQVVEdFFvNEdBQUNBV3VOa3BoeE1jV3BMNldNd0JURVlEZFZHZWplL2duQ1g3OWhWeDUwQ1lnREFsVUNPQmdBQWdGcGo3UW14RkJ2S1l3eFVwdlJ4MlFNUnFNSXNldVg1bXdLY1c4OWt5Y2xNM3hRRUFMVUpPUm9BQUFCcWgzT1g1SFN4b01HcWtPUWJBNnhhZmlWR05aUGRWcGNmV1h5N2dRS1RIRTUxaW9rQkFCV09YeG9BQUFCUU94eExsK3dpeDRiQ0Jxck05anJmRlFTVWs4bWd6R3Fuc3pwK21MTlk1WGk2NUJwOVdCVUExQWJrYUFBQUFLZ0Zpc3lTa0M1R3M3M0JLcExWUm1jTVlXVTBWRU5LdWRSR1ovSXYvbW51WklaazVQdXNKQUNvSGNqUkFBQUFVQXZrRnNueGRNY0dpMWFSMjF4cjFiQk5KNm9oaFNLbmlhWXd0SGdLWEdpV1hVaytLd2tBYWdkeU5BQUFBTlFDSnpJbG84Q3h3ZXlueUdtbTlWMUJ3R1d4NnBTWkhmWE9yVHVUV0NJTkFLNG9jalFBQUFEVUFqdWR4K2xrdDlZYTYvRExNS3F4MUY1K3pwbFplcjZjWU5kT0FMaUMrTlVCQUFBQU5WMlJXUTVlY0dwTDYrWW5DaVoxb2hvekI2Z3V0WEVaVTduM3ZHK3FBWURhZ1J3TkFBQUFOZDNSTkNteU9EWVkvUlU1c1V6cVJMV1gwY2xsYXVlaFZERXp0Uk1BcmhSeU5BQUFBTlIwKzV3SG8yVzMwVmsxL0NhTWFpKzd0YzdzRkFobkZzajViRi9WQXdBMUhyODlBQUFBb0VZeld1UkVobU9EVlNTem5jNTNCUUVWeHV5bnpJL1NGR3NxTWt0eWpzOEtBb0Nhamh3TkFBQUFOVnBxbnVTYkhCdE0vb3I4YUUzSkZ3RFZoa1dyeUk5U0Yyc3lXU1ExejJjRkFVQk5SNDRHQUFDQUdpMGxWd3FNamcyRllXcXpQNzhHb3lhd3FxV3dnZHJxK08xc3NjcUZYQ2swZWJnS0FGQnUvQUlCQUFDQUdpMGxUd3JOamcyRjlkVm1IVHQxb2taUUtBcnJxOHo2NHQvUHFYbFNZQzd4RWdEQVpTQkhBd0FBUU0xbHRzakZYREg5dTFtblZhUXdWR1VwWTQ1bXRWYkZEUkN0VnF2SmVMbkRqakpTTXJ6b2hjdFNXRkI0NGR5Rnczc09uenB5cXVKdjNrQnQxaGYvV0hjaHgya01KZ0Nnb3FpOTZBTUFBQUJVVHlhcnBPYzdObGcxVWxoZkpjb3k1R2lweWFralkwYzJpMnNXR3gvYklyNUZYTGU0VnAxYWViNWs3ZGRyWno4NDIzNTQ1eE4zM2pIOWpuOXJzRm9WaW5JT2lETVdHUS90UHJSMzg5NjltL2J1MjdKdjNHUGo3bno4enZMZEtqc3orNjJIMy9ydCs5L20vekcvYVp1bTVidUo5M0l1NVh3MjY3TmhkdzlyMUtLUk4vM2ZmZXpkdzM4ZXRoL2VjUHNOdys0ZVZsSEZXQ3lXWS91UDdkMjBkKy9tdlg0QmZzOSsrbXhGM2RuUnNmM0hIaG4rU0VaS1JsN09Qd3VXeGJhUFhiSnZTY1UrcGFDQnkzaTByRUtuTlFFQkFCV0ZIQTBBQUFBMWw4a2lsd29kR3l4cVJWRmRWWm51c1czTnRyeWN2QVBiRGh6WWRrQkVicDU2ODMvbi90ZXh3OEdkQitlL1BIL20vSm1CZFFKdExZWDVoV2tYMHV3ZDhuUCt6ZktPN2pzNmM5ek0vMzc0My9ZOTJwZjUzWmhNZ3hzTlRrdis5ODdMNXk4dlg0NjJZZG1HVis1NUpmVjhxb2c4UFBUaHozZDhIbHczMktuUEl5TWUyZjdMZGk5djJLaGxveTkyZitIMmxNVmlXZjdaOGpsUHpVbS9tTDc5bCswTHRpM1FhRXZmNStId240ZDMvTGJEZnRpNlMyc3ZLeW5WWTdjOHR2Mlg3Ym1YY20ySEtyVnEyc3ZUNm9YVnE2ajcyOFcyajlYNTZld2htaTFaTzNYa1ZPT1dqU3Z3S1ZhdHNxaWV5cEJVUERoTHpwSEdkU3J3S1FBQUczSTBBQUFBMUZ3dU9acFZyVEFHbHkxSCsyUE5INDZITjl4K2cvMjFzY2c0NzdsNUMxOWZhRGFiODNQejMxbjVqbHJ0NlJkc2s5SDAzSjNQSGR0L2JPTFZFMitmZnZzOUw5Mmo5OU43WDRsYXJiNW0rRFhmZi9pOXZlWDBrZE4vN2ZncjdxcTRNcjJqM1J0Mnp4Zyt3MzU0THVIY0U3Yys4ZDZhOTV5S0w4d3Z6TS9OZDNjRE4wcnFhU3d5M3QzcjdyOTMvVzA3UExMbnlQdi9mZitoMlErVnFlQ0s1Ui9vYncvUlJNUnNNcTljdFBJL2oveW5URGY1OUtWUEhRUE5rcmdtaHEvZCsxcVQxazFLdmJEWHdGNjlCdmJ5c3BpQ2NMVWNLUFo5TGhkeXZMd1dBRkFtNUdnQUFBQ291Y3dXeVNwd2JMQ3F4QmhVaGpXQ2pVWEdQMWIvbTZPRlJZZDE3TjNSZnZqQ2hCZFdMVjVsZTczOWwrMXZQdlRtWSs4OTV1RnVIODM4Nk9pK283WWhXb3ZmWEx4cHhhWUYyeGNFaFFTSlNGRmhVV0Yrb1lkcmJmcmYwdDh4UnhPUkZmTlhlRE5UVXF2WDZ2UTYyK3ZPZlRzUHZuUHdUNS8vWkQrNzgvZWQ3ejcyN3NOdlB1eDRpZGxVQVd2VmE3U2FUbjA3MlhNMEVmbnlyUys3RCtqZTQ0WWVsMy96OGhrK2FmaUtCU3NjVzlZc1dWUFdIRzNsRnl0UEh6bGRqcWZ2L0gzbnp0OTNsdHF0VG1pZE11Um9ZUzRmNnk3a3V1OEtBTGc4NUdnQUFBQ291ZEx6eFZ4c2l3Q1R2OUppS0VPT3R2bm56WmN5THRrUE0xTXpCOFVNc2g5T2VYN0t1aC9YRmVUOUU5Vjk4LzQzN1h1MHYvR09HOTNlYXN1cUxRdGVYZURZY3MySWEyd2htb2dzZW1QUjNHZm1lbCtZM2ZjZmZ1K1VyTGsxZWVia3ljOU50aDgrOXY1amV6YnRTVHlSYUcvNThxMHYyL2RvZjkydDE5bGJVcEpTeWxHUHE2a3ZUdDJ3Yk1QWjQyZHRoMWFyOVlVSkwzeDE0Q3ZYbWFTWHcydzJleE5FMnFaYk5tclI2UFRSZjFPd3czOGVQbjdnZUdTVHlGS3YxUnYwU21XVjI2dXRNTnpsWTkzRlBQZGRBUUNYaHh3TkFBQUFOVmU2ODJURGd2Q3lUZXBjOWNVcXg4UENnc0tMaVJmdGgrR053bWU4UFdQVzVGbjJsbG1UWjhYR3g3cmU1L3pwODgrT2ZkWngzODllQTN2ZDk4cDlaU3FtQWhrQ0RNOHRlRzV5MzhtT0piMTQ5NHZOMnpWdjNLcXhiY1RjeFhNWEhTK1pPWCttSWNEZzJQTHlsSmV6MHJOS2ZaYmVULy8wSjA5UHZYYXEvVmtwU1NtdjNmdmF5MSs5WEhGdlNIYXQyelh0K21ubHZueDArOUhlZFB2cXdGZk40NXFYK3lsWFNFRURsMmd2MDlzSnVRQ0FNaUZIQXdBQVFNMlY1VHhBeVZpbkREbGE2dm5VVFQ5dDh0eG54S1FSNjM1WXQzWDFWdHRobDJ1NzFBbDFzNzU3VVdGUmcrZ0c5dFNwY2F2R3M3NmM1ZHVSVFIxN2R4dytjZmlQSC85b2J3bU5ERFVaLzFtdWZ0ZTZYYm5aLzg0TlZDcVZONDI5eVdrQnRkblRaNHQzT3ZmdFBHVDhrT1dmTGJlM3JQMTY3Y2dwSTd0YzIrV3kzNGZ2aFRjTS8rYmdONDR0SnFQcDBaR1BCZ1FITkcvWDNQWVZGaFBtK1NaSDloeVoxR2RTK1Fvd0JhcXNJc1gyN013dUt0K3RBQUNla2FNQkFBQ2c1c29zY0dvb1U0NzI5WHRmRzR1TXBYWjdjdDZUbzlxT3NscXRENy8xOFBDSnc5MzJhZFNpMFlMdEM5NmU4ZmEzYzc0TnJCTTRlOW5zZ09BQTd5dTVRaDU0L1lFTnl6YWtYMHdYa2VFVGh6L3l6aU42d3ovN0hxeVlYMndGc1pqWUdNOWJLT1JrbHJLdy9mMnYzci91aDNYWm1ka2kwaUNxd2NOdlBWd3pRalFSVVNnVVRpUDE1ajAzYi9mNjNiWjlVVzB0TDM3eDRrMWpidkp3RTUyZnJ2d1ZLQldtSUtYbWtxVllZMGFCaEpSaEZ3c0FnRGZJMFFBQUFGQnpYWEllajFZVTdPMFFzUHpjL0I4KytzRitHTms0Y3NuK0pRcEZzVUUvdHV3alBDYjh4Y1V2Tm90ckZ0VWt5c01OZFhyZDR4ODgzdTM2Ym5xRHZ0U2RBYWE5UE8weVk2WVZDMVk0MXU5V1lKM0FhYTlNZStlUmQ1NzYrS24rTi9lM3QrLzRiY2ZxTDFjNzl1emFyNnZuVzZWZFNIdmg3aGZhZG0ycjFxcHRHekowSDlEZHNVTkkvWkFwejA5NWE4WmJvKzRmTmVYNUtmNkIvdVY2VzFWQ1lVSGhhOSs5WnQrSFFhVlNYVGgzd1g3Mi9LbnpuNzM4bVdQLzdnTzZkK3JieWJHUHF6cWhkUmJ2V1d3LzFCdjBKcFBKYzNicHlPaWFvMldSb3dGQXhTTkhBd0FBUU0yVjVUd2V6UlRrN1hpMFJmOWI1TGo0MXkzMzN1STIrdmxvNWtkL2J2alRxVEUxT2RYeGNObW55M2I4dXNPeFpmN0w4Nk9iUnovenlUTWxQYjFoYk1OMjNkdDVXYXBiVGs4c3lkRHhRM3ZkMUNzMEl0VGVrbmd5OGZtN25uZGNOMDFFQm8wYjVIcHRZRWlnNDJweHl6OWJicCs1ZWRjVGR6bmxhQ0p5NjdSYnUvYnYycXh0c3pLK0ZhK0VSWWVObkRMU3RUM3hST0wyWDdZN3RveVlORUtoVkxqMjlJWnRiNFFkdis1NGFNaEQzbCsxYmUwMngrMHB2RlNtdGRpTXdVbzVWN3pKSlVRR0FGdytjalFBQUFEVVhDN3pPb3ZxZURVZUxUVTU5WXYvZldFLzFPcTBBMFlOeU1zcHRnZWlScXZSYURVSkJ4TjJiOWp0K1c1SnA1S1NUaVU1TmRwbU9Ob0YxUTJLYmhadFAvUUw4UE9tVGcrY2JoaFVOOGh0TjRWQzRSaWlIZGw3NUlFYkgwaTdrT2JZcDJ1L3JtNUR2VVl0R3lYOGxlRDJ0bkhkNGx3YlZTcVZVNGlXa1pLUm4rdCtSZnpDZ21JeFVFNVdqdXVmb1UxQWNFQlFTRkRqVm8yZi9QQkoxN09ydjF6dGxLTTkrZEdUVHVNS2F3Q2phMERzc2pnZ0FPRHlrYU1CQUFDZzVpbzBPelZZZEY3bGFKdFdiSEpNellvS2l3WTNHdXpVWit5TXNkUC9ONzBpcWhRUnVmWGVXMis5OTlhS3VsdEpOelNielhuWmVhNmRGUXFGYmIyMjRMckJoa0NEWTQ2bTArc2VlZmNSdDQ4WTk5aTQ5VCt1dDFnc3JxZmFkRzBqSWs3Sm81M2VvTGZ0c2ZES1BhLzgvdjN2M3J5ZDd6LzgvdnNQdjNkNzZzN0g3N3ovMWZ0THV0QnBoVHVOVmxQelFqUVJzZWhkdnJFTFRMNHBCUUJxTkhJMEFBQUExRndXcTFPRDFidHBuUjJ1N25CRjZpbEJmbTcrZ0xBQlYvb3B5MDRzU3p5Uk9MN0hlTmRUQWNFQjZ6UFgyN2FlL0hqangvZGVkKytKdjAvWVRqM3k3aU1semNTTXV5cnV3M1VmZnZMQ0p3a0hFekpUTXhVS2hVcXRVcXZWZFVMck5JaHFrSm1hZVYzOTY5eGV1SGpQNHBZZFdsYm9teXRSVVdHeG5TdTFPdTNsMzdOam40Nk9hNW5aSFBqandLdjN2bW8vVkNnVVQzL3lkS3RPclZ3dk54bE5yOTd6NnFIZGgrd3RVVTJqWmkyWnBkRnFITHZGTkkveHZpU0w2d2M3azV0OEV3QndtY2pSQUFBQVVITVpYY2FqYVVyb1dWeVQxazFDSTBKVHo2ZDYwZmRmYW8yNmZtUjlEeDNTTDZZWDVydVpiV2UxV2t1YTNsaUIzQTRjY3hVYUVUcm50em1UKzB3K2Mrek1wR2NualpnMHdrUG5UbjA2emZsMVRzWFZXUEVLY292TjdkWG92UHNPOENnZ0tNQXBCMHc4bWZqUnpJOGNXM29QN3QzdCttN2hNZUZPMTJablpqODUra25IRU0wL3lQK3RGVzgxYmRQMGNrcXlhRndHMlpHakFjQVZRSTRHQUFDQW1zdm9IQ1ZZWGVPR0VuVHEyMm50VjJ0MWVwMUdwOG5KeXJHMzIxcnNtM1U2YXRTaTBkZC9mZTNobmpPR3o5aXdiSVBYMWZ2R3VSUG50cS9kM3YrVy9sdFhiUTJOQ0MxcE5tVkpyaDkxZlZDSSs3WFlmS0lncjFpT2xwV1cxVHVnZDVudThOTGlsL29PNit1aFEzWm05dlJCMHpOU01od2JONjdZdUhIRnhwRDZJUzA3dG16VnFaWHRhOS9XZmU4ODhrNzZ4WFI3TjBPQTRYOC8vdTh5UXpRUnNib09zM01Ka1FFQWw0OGNEUUFBQURXWHk1QWNxOGFyOWRGc0k2MjIvN0o5MGE1RmRVTHI5QW5zWTIrZk5IUFNYVS9jNWZuYTg2ZlBiMTIxMVg3WXFuT3J0bDNibHFWdVh6cnk1NUZYN25uRjl0cit3bnZ4VjhkN242UDFIdHc3TERyTTdhbmZmL2o5d3RrTDlzTTJYZHJFOTRwMzI5UHpKRnluL1J6S01mUlByUzNsUTlQNnBldFZhcFZLcFRLYm5hT3JqSlNNYld1M2JWdTd6ZTJGSWZWRDNsbjVUcHN1YmNwVWoxc1dOZVBSQUtBeWtLTUJBQUNnNWxJcW5KZElNMXRFNVZXVTFxbHZwMWUrZmlXeWNXUkppK1Y3Y1BqUHc0NEoxSlRucDNqTzBiUjY3UXVMWHZEeTVpdm1yOWo1KzA3NzRiQzdoM1crcHJNM0Z3YldDY3lybDlmdjVuNjJ3eDIvN25BY1oxZmg5QWI5aEtjbTJGN3YyYmhuejZZOXJuMkczRFdrcE1zVC9rcHd6Tkc2OXUvcVlUTUJEeTVsWENySFZZNzBCcjNuRGtQdUdqTGtyaUg1dWZtSGRoLzZlK2ZmQjNjY1BMampZRW03aXpxeVdDeWZ6Zm9zcmx0Y1hMZTQxbDFhK3dmNlgyYXB4U2hyNEhZS0FPQno1R2dBQUFDb3VkUktLU28yUkVoaDhuYXJnYVp0bXBaN3RwM3JIcEdlKzZ2VjZvRmpCOW9QclZhcmh6MGw5MjdlNjVpanRldmV6dkZhenhyR05uejl1OWR0cisvb2NNZlJmVWU5dkxBYzlBYjl2Uy9kYTNzOTc3bDVibk8wU3BCK0lkMkxYcDZVbEtNVkZSWmxaMmJuWk9Wa3BtYW1YMGhQdjVCKzRleUY1RFBKRjg1ZThES2d6RXJMV3I5MC9mcWw2MFZFcVZRMmFkMmtiYmUyY2QzaTJ2ZHMzenl1ZVptS1ZCcWR0OVFRdGJkREx3RUEzaU5IQXdBQVFNMmxWVG5sYUVxam1KMlhOWFBqNTRVL3Yvdll1N2JYVm11eGhPS3pXWjh0ZVh1SjdmVkRiejdrOW5Lbm1ZUCtRV1ViWnpUM21ibmZmL2g5ZU1Qd3NKaXc4SWJoNHg0YjU3cGMvWldqVXF2OC9QMXNyNHNLaXhRS2hZY2MwR3d5TzIySXFkWlVyWThZRjg5ZGREd01pdzVyMWRuTkhwcDIyUm5aZjI3ODA3R2xwQnh0ZkkveFIvWWNLVk14d2ZXQ3M5S3kzSjZ5V0N3SkJ4TVNEaVlzLzJ6NXVFZkhQZkQ2QTJXNnM4STFSL042Q2pNQXdIdFY2eTg1QUFBQW9DSzVETWxSbUZ6aUJuY0s4Z3JTTHFTNVBaV1hrMmVmNmVtMGhyMmRVMVlTVkxkczYrNy90ZjJ2ckxTc3JMUXNXMHd6OFptSlpicjhNbDB6L0pwTk9ac3NGc3UzSDN6N3daTWZCSVlFZnJIN2k1RDZJVzQ3UHpyeTBYVS9yck1mZHU3YnVYSEx4cFZZYkNsTUp0UEpReWNkVzI2NC9RYlBFZFhlelhzbjlpNzJCMjRJTUxqdE9lYmhNYy8rNTlsU2ExQ3BWRzI2dHVrMXNOZTFJNjl0MXJiWnVZUnpXMWR2M2JabTI2NTF1OXhPR1E2dUd6eit5ZkdsM3RhSjB1alNwUEZ1NENVQW9DekkwUUFBQUZCenVRekpjVFA5N1FwSVN5Nld3WlcwbEw1YlZxdjEwSzVEanRmV2JWRFhRLy9YNzN0OTl2VFpudSs1OXNKYSt4QXpiNXc2Y3VyRnUxL2N0MldmTFRkODR0WW5QdmoxQTdYYStiUERobVViSEVNMGhVSXhmZlowNzU5U0NmWnUydXMweDdaUnEwYWVMeWtzS0hScU1RUzZ6OUVHakJydy9oUHZYMHk4NkhxcWJvTzZyVHExYXRPMVRic2U3YmF2M2E1VUtYT3ljbGJNWDlHNFZlUGhFNGZmTnUyMjI2YmRaaXd5N3QyOGQvUFBtOWN2WFo5NEl0Ris3WVNuSndUV0NTekx1NVFTNW5XU293RkF4U05IQXdBQVFNMmxkLzUxVjFWUUdUbmEyV05uSFE4am0wUjZmKzNwSTZjZHQ1aHMxNk9kNS81RmhVWGluUHc0YzVxYTZrRk9WczY1aEhQNXVmbC9iZnZMM3JoN3crNDNIM3J6c2ZjZWMreDUvdlQ1RnlZVTJ4dGg1SlNSclR1Mzl2SkJsZU8zNzM1emFpbTF3b0pjNXpHR0pZMUhVMnZVb3g0WU5mZnB1ZUVOdzZPYlJUZU1iZGl3UmNNbWJabzBhOXNzTkNMVTN1M1ovenhySDUvWTQ0WWV3eWNPdDczV2FEVmQrM1h0MnEvclE3TWZPcmIvMkxvZjE2My9jWDN1cGR6YnB0MVc5amZxN2h2YndHYzlBS2g0L0d3RkFBQkF6UlhrdkJhYUpzdWNIMVBLcXY4aU1uVEMwQUdqQjloZTUrZm1ENHorZHlIL3lUTW4zejc5ZHR0cnZVRy9kZlZXMThzZDErOFByaHZjSUtxQjl5VnZXTGJCOGJCcnY2N2VYM3VaTWxNenB3MlkxbmRvMzhuUFRaNFp5RCttQUFBV09rbEVRVlEwYzlLSHozNW9QL1hOKzkvNCtmdmQ5OHA5dGcwUXN0S3pwZythbnBYKzcvVFY4SWJoWlYzU3l5WXJQY3NRWUNoMUs0Wnl5TTdNL25uaHo0NHRkUnZValcwZjYva3FwN21XR3EzR3RUYXoyVnlZWHlnaU4wKzUrZWFwTnl1VnpzTWVTOXJqMVd3MnV6MFYxVFJxN0l5eFkyZU1MY3d2TkJZWmJXUG9Tc3J2M05Ka21aMmJYTDc1QVFDWGp4d05BQUFBTlpkTGxLQytaUEhtT3NmMFJGVjhmcHhXci9VODdlNWN3cm5rTThuMnc4Q1F3SnlzbklEZ0FDOUxYclY0bGVOaHMzYk52THp3TXFWZlRMK24vejBKZnlVMGJ0VllSQ1k4TldIWHVsMjcxdTJ5ZC9qOHRjOVRFbE9lL2V6WjdNenNCd2MrbUhBd3dYNUtwVkk5Ly9uei9vRmwyMDVCUkRiL3ZQbWxTUzk5c3VtVDZHYlJGZmRXL3JIb2Y0dWNRcXNlTi9id3NCR3FqZE1sYmlkMWJsMjE5YUVoN3JlWThHekhyenY2QlBieHN2T1cvQzA2dmJkWm1KdHZiSEkwQUxnQ3lORUFBQUJRYzdsRUNkb3NyM0kwYjZTZVR3MnVGK3phN2pRRzZsekN1ZHZqYjMveGl4YzdYTjJoMUhzZVAzRDgrSUhqamkzZnovMitReTlQRnc0ZFA3UmpuNDZlYjZ2VmF6MTNNQllacDE0NzljVGZKMFRFdHJtQlVxbDhhZkZMRTNwT1NEcVZaTysyOG91VktVa3A1MCtmUDVkd3p2SHkrMSs3di9NMW5UMC93a2wyWnZaYkQ3KzFmUDV5RVVsTlRxM3dITzNjaVhPTFp5OTJhaHc2Zm1pcEYrWmV5blU4REFqeU5nRDFMY2FqQVVEbElFY0RBQUJBemVWdVhtZUYzUGp3bnNNUEQzbDQ0YzZGVHUyWmFabGZ2L2UxVStQNTArZW5YRFBsN3FmdnRwaExTZkcrZWY4YnA1WTFTOWJjOGRBZEhsYjFhdCt6L1pDN2hwU3hmR2VGK1lXMkVFMUVUaDArbFpHU0VWSS9KRFFpZE83dmN5ZjFudVM0bFA3TzMzYzZYVHZrcmlGalo0d3QwK00yTHQvNHcwYy9wQ1NsMkE0dm5uT3pWUC9sTUpsTVQ5L3h0Tk9PQVkxYU5PclV0MU9wMStaazVqZ2VCdFNwRGptYTJhck9LYjQrbWxJaEFhV0Vwd0NBY2lCSEF3QUFRTTNsT2g0dHZRSnl0UFZMMXo4ejlwbjgzUHljU3psUHpYdHF4dHN6Yk8wcXRXcldwRm1YTWk2NVhtSTJtK2M5UDY5WjIyWUx0aTJvSDFYZk5uWFVxYytwdzZlV2Zick1xZEZpc1R3MDVLSDVmOHlQYUJSeCtaVjc2ZWkrbzkydTZ5WWlVVTJpNXZ3MlozS2Z5ZWtYMDkzMjdEZXkzOU9mUEYzVyszODA4eVBIdy9PbnoxOUdzVzY4ZnQvcmYyMy95Nmx4MHN4SnBVN3FGSkdNbEF6SHc2Q1FJTmMrNFEzRGg5MDlyS1E3RkJVVXJmdHhYVUdlODM0RlRwcTJhZXA1RXdtVjF4dHVhakxOem0vTW9CWmw2VzhXQUZCVzVHZ0FBQUNvdWVyNk9UWG96cHN1ODVacmxxdzVmdUM0YlFmTTNFdTVqVnMyRHE0YmJBdThYcHYyMnJvZjF4VjduSi9PdGlDOVRjTEJoT21EcDcrMCtLWHVBN3E3M3ZuZHg5ODFtOTNFZktublV5ZjJudmo0QjQvM0dlTHQwbHJleU0vTmQ5cys5WVdwdGhEdG4yNDUrVTFhTnlrcFI4dk56dDMreS9ZZU41Uys3cGdINTA5VlpJNzI3dVB2L3ZEUkQwNk5MVHUwdk9IMkcwcTkxbUt4N051eXo3RWxxSzZiSEMyMmZld3puenpqMmw2UVYvRGp4ejkrL3RybnBZWm9JbkxpN3hNaERVTEcvM2Q4dCt1N1hjNmZub2pvTDdoODI0U1VZWThDQUlEM3lORUFBQUJRYzlYMUU2MUtpdjVOR1ZSRlZsVzIyUnpvN1VnZjE0WG5qKzAvWm45dFgwdnJYTUs1bHlhOTVMZ3F2NGgwdnFienpQa3pIeDN4NkpHOVIreU5tYW1aRDl6MHdOMVAzejFwNWlUSGZSN1hMRm16Y2ZsR3g4dkRHNGJiOXl1NGNQYkN3ME1mN3RpN1krOGh2Vk1TVTd3djNzNWlzUmlMalBaMTYwMUdrK3NvTUpWYTljd256d3krYzdBdElQdnR1OTlXekYreFo5TWVEN2ZkL3N2MjdiOXNENHNKdSs3VzY2NGRjVzFjdHppMXhzMUhES2RCWG81dUduUFR2YlB1TGNjN2NtVXltbDZhOU5KUG4vL2sxSzdXcUovNTlCbDdWbVUybTg4bG5OTWI5RG8vblU2djArZzBhclhhV0dROGMrek1uS2ZtMk9lMzJ0UUxyK2ZOb3cvdFByVDBrNlZybHF6SnlTbzJMYlJWcDFhbmo1eTJSNWIxSSt2blplZmxadi96YmJONy9lN2Q2M2RITklxNGFleE5OOXgrUTdPMjVkeFRRcC9za2c1SFZJZnBxQUJRRFpHakFRQUFvT1pTS3lWWUx5bi9yaHl2TUZtMVdaYjgvMnZ2M29PanJPODlqbitmWjNlem05M04vWjRBSVJCQ2tFU1FBSXJjdEloeVBjY3ByUzFRcWdoVGo1d0RVcTJqUkJ5TlNuV2dwVG9VRWNSYkxLMjNFV09MS0F4Vkt5MGdvRlFVallGWUNsNVFBcm14bTcwOCs1dy85cHl3dDJRVFJUWmszNi9oait6dnVmQ2R6VFBNN29mZjkvZnJUbzcyOGI2UEk0N245c3ZOSzh4enRibWVYL1A4K252V0I4NDdFNUhNdk13SE5qMlFsWi8xeE4rZnFKcGZ0ZjJGN2UySGZEN2Y0L2M5Zm5EM3dRZisrRUJxUnFxSWZQTGVKL2N0dUMvdzhzdXV2dXoyTmJmUHZXUnU0TXltOTk5NVB6elZXdjNMMWV1V3J6TVlEVXA3SDU4dVBwOVA4MnFhVjlNMHplUDJlTjFlVGRPR2poNzZ6SjVuL0tkczNiVFY2d2tLWDh5SjVwVXZyU3djWFBqeWhwZi85dXJmOXU3WUc3SytXQ2RPSER1eGFmV21UYXMzSmRvU2g0OGJQcVJpeUxDeHc4Wk9HOXQrUWtnNDVaZVNrVkw1V09Xa0gwM3E0dC9TdWVQMXg1ZlBXUjdlenVudjZDd2RVZHIrVWxYVmhlTVdkaEx0QlNvb0t1am9rUE9NODhET0ErLzg1WjJkZjlrWnVCdURuNklvczVmT1h2elE0aW41VTlwenRPTHk0anZXM25IM3orNCt1UHRnKzVsZkh2M3l5UlZQUHJuaXlkeCt1V091R1RQNnF0RmxsNVoxcTQwM01YeVdKVGthQUh3L3lORUFBQURRZXhsVlNURUg1bWlxVjB4Tm1yTlA2TnBrSGRGMS9kbFZ6NGFQVDVnNVljbktKVnYvc1BYRlIxOE1UMlRTczlQWGJsK2JsWjhsSWhhcjVjSG5IeXdaWHJKdStUcWY3K3crQTd1MzdaNVhNZSszTmI4dEdWWnkvOEw3QTJNNG84bTQ5RGRMQzBzS0s5ZFhWczJ2MHJ5ZHJlbm1hSFdFekpqcnlKUTVVOXAvSGxnMjBHQTB0Ti9abm1LL2E4TmR2LzZ2WDU4NGRxTHptMVJjVWVGb2NYeThQM0syNkR6ajNQWEdybDF2N0ZyODBPTDJISzMyUU8zK3QvYUhuRGw2MHVpcTZpci9XM1JPVk4xUUZURkVtM3pkNUJzcmJ3d2NVUlJsNUpVakE1UE5UbHc2K2RMd3dkVzNydDY3WTIvOVIvVVIrM0JGcEdoSTBXMFAzeGF4ZTdmUHdENGJkMjZzWGxuOTlJTlB0MDlNOC92cTMxOXRmbnp6NXNjM2kwaGFWdHJVdVZOdi9kMnRYU2t5MG55MHBLNWNDQURvTHJVTDV3QUFBQUFYSnFNcXFaYkFBY1dqSnpSMFk2dUJMLzcxeFVkN1B3b2NNUmdOUzFZdVdmM3E2bU9IajIybzJoQWVvZzBzRy9qVTdxZENldlRtTDV1LzZ1VlY1c1NnZlE5MFhmY3ZZNy9vZ1VXQksyVE5YemEvdUx4WVJLYjliTnJhYld0VE0xTzdYbkJIVkZXZGZOM2s5cGNYamJ5b1BWMUtTVTladDJQZDVPc21UNTgzdlpNN1pCZGtyL2pUaXZWdnJxL2VXMzN2MC9mbTlNbnA2TXorcGYzbjNqcTMvV1ZoU1dIZ3U2R3E2czMzMy96N2JiOC9oeUdhaUt6NDA0cndHMVpNcktpcXJncGZmYXppaW9xdTNIUDhqUEgrWDBRSVJWSHFQcWlMR0tKbDVHWXNlMnpaY3dlZml4aWkrUmtNaHZuTDV0ZlUxOHkrWlhiNGRoTitwNzg1UFdqWW9LNFVhV2oxR1p1REt6R3FrbVhyeXJVQWdPNGlSd01BQUVEdlpWUWxJMmlyQVVVVDh6ZWFhSG9YYjFCUVZGRDVXR1g3eTR6Y2pIVTcxdjM4OXAvN1E1YkFHVjcrZkdUMkxiT3I5MVpIYkFhYytKOFRIL3ZyWXlrWktZRzN5dTJYS3lKanA0MmR2WFMyZjN6RWhCRUw3bDdRZnRYSUswZlcxTmY4NnBGZkRiaG93SGRaalg3NHVPR1plWm1CSXd1V0x5Z2RVWnFjbHJ6dXIrdUdWQXdSa1Y5VS9jTC9RL2liY09lamQ3NXk1SlZyZm5xTlAwV2FjZjJNbXZxYWU1KytkMkJaaENXOWx2NW1hZUFxYVJhcjVhRVhIMHEwSmZxM3YxenorcG9GeXhjRXJnMTNUbVFYWks5K2RiWEZlalkydlh6cTVZOXNmU1RCbkJCK2N0bWxaVkZ2V0RpNDhPNG5JbXdtSUNMemJwOFhmdHVTWVNXVjZ5dHJqdFRNdW1tV3dSQzljVGcxTS9XMmgyL2JmSGp6alhmZEdQS3JFWkdjUGpsVDUwNk5laE1Sc1h6dE5UaURuK2YwUkxGMG8zTVpBTkIxaW4rbklRQUFBS0IzZXVmZjhzSkhnVnNObkw3RWNuUmVpbWJyUm82ejhuOVd2ckQyaGFHamhxN2F2Q3E3SUx0OXZQRms0NnpCczVwT05ma2JBRzlaZFV2SnNKTE9iM1gwMDZOTHBpeHBiVzdkOFBhR3dGbGFicGQ3WHNVOHQ4dTljZWZHakp6SWE5czdXaDMxaCtvL3IvKzh0YW5WMmVwMG5uRzZuQzUzbTl2dGNuczlYdjhmemF2NWZEN2RwMnVhcHZ0MFB4R1pObS9hMVQrNU91U0dSejQ2NGp6akxCdDlObFRhLzliK202Njh5Zit6S2NFMGJ2cTRHVGZNR0RkOVhDZkIwSWQ3UHR4U3ZXWDdDOXNiVHphS1NQbGw1VS90ZWlyOHRDM1Bibm4wcmtmWGJsdmJ2N1IvNTIrUjM2S3JGcjI3NDkzMmw5ZmZjZjNpaHhaSHZXcmI4OXNxZjFvcEl0Y3V2UGJPUisrTXVPbUJpSGk5M29uSkUwT1d0UE96SmRtS0xpb2FQMlA4bkYvTzhXZC9FZDF6L1QxYnFyZjRlM2pIenh3L2MvN000V09IUnp4elV1YWtwb1ltLzg5anJobXo1dlUxRWV0NXUrYnRyWC9ZdW1mN0h2OWlhb3RXTEFwcFIrMUkraDVudno4Mkdkb0N2dGFWWmN2ODRXS1BFQ0FDQUw0amNqUUFBQUQwYXJVTnN2RTlhVDZibURnS2pFZitPODJkMFkyVmdyMGU3OGI3Tjk2dzdBWkxvaVhrMENzYlg5bTliZmZjVytlV1gxYmV4YnMxbkdnNGRlTFVvSXREdS9icVBxaXpwOWk3dGNEODkySDUzT1ZHazNITWxERmpyaG5qYnp2dENwL1BkMmpmb2QxdjdCNDFhZFN3eTRkRlBLZXhvZEcvcjBKWGZMc2NUVVRXVnE3dFY5SnY1ZzB6T3ovdDhJZUhQUzZQb2lvR2c4RmdOQ1NZRXl4V2l6M0ZIamlqclJPMUIycTNQYmR0d245TUtMK3N2UE81ZFYzSjBkcTVYZTU5Yis3YnVXWG53cnNYcG1lblI2OUQxL1ArM0pxM3BUVm9wdUtWUlRKcmlKam9QUUtBYzQ4Y0RRQUFBTDFhZzBNZTNpTmZuMTNRWFROTDdlMlp6cjVkM1dvQTZMRVV0MTVZM1ppeDkreW1ybUpRNVllbGN0V0FXSllGQUwwWC8wY0JBQUNBWGkzREt0YWdxV2NHbDlnT1Iyam9BeTQ0QnBmUCtubndacDBtTmhrQWdPOFJPUm9BQUFCNnU0dXlRd2JTRHBDam9UY3duZFlzWHdYbmFBa0dLVWlLV1VFQTBOdVJvd0VBQUtDM3V6ZzBSN01mOFJqTytHSlVEWERPcEh6b1ZrSWU1Q3lycEhlNFBRSUE0RHNpUndNQUFFQnZWNVFXc25laDZ0RlREaklsRFJlOHRQZmFRb2N1emhGVmlYdzJBT0E3STBjREFBQkFIQmhWRURLUXZzc2hHanR1NFFLV2VOeVRlTXdUTktRcVVwRWZzNElBSUE2UW93RUFBQ0FPVk9TRlROS3hIdmRhVG5nN3ZnRG82VEozT2tNbm52VkpsaXhyak1vQmdMaEFqZ1lBQUlBNGtHZVhQSHZnZ01IcFM2cDFpODZVTkZ5UWpNMWEwcUd3cHM2eGZXTlREUURFRFhJMEFBQUF4QUdMVVlvelJEazdmVWZWeEg3WXJUckowWEFCMHZXa1dyZXBPWGlMZ1JTTGxHYkdyQ1FBaUEva2FBQUFBSWdEUmxXSzA4VmlDQnhMK3NSbGJxQzFFeGNleFNQSmgxeUdrQlM0T0UyU3pUR3JDUURpQXprYUFBQUE0c09nTkVteEJBNllXdlhNblU1YU8zSEJNYmI0VWo1b0Mxb2N6YURJd0hTeG1tSlhGQURFQlhJMEFBQUF4SWUwUkNuUERobEwzKzAwbmRaaVZCRHdMV1hzY3BoYWcvTmZXNElNellwWlFRQVFOOGpSQUFBQUVEY21EWkNFb05aT1k1dWV1L1VNVTlKd0FURTJhZGx2bmdrZEhab2wyYmJZRkFRQThZUWNEUUFBQUhFanpTTGorNFdNcGU5M1dvOTZpZEp3WWZEcEJTKzNoRTVHVXhXNXRsUlVwY09yQUFEbkNEa2FBQUFBNHNtRVFyRUZyU0ZsY09qcGV4eUtKM1lsQVYyazYvYkQ3cFJEcnREeFVmbVNhb2w4Q1FEZ25DSkhBd0FBUUR6SnNFcDVUdUNBb2t2NjNqYkxsd1JwNk9rVWoyVDh3MmxzOFFXTjJreHlaVkhNYWdLQU9FT09CZ0FBZ0hoaVVtVlVnZGdUZ3NaYWZQbGJXc1ZIYXlkNk5Nc0piOXA3VGlYa09SMlJMd1ZKc1NvSkFPSU5PUm9BQUFEaVRHbW1ETTRJR1V2OXB5dnpiUWRSR25vc3d4bGY0YVltUTBoUHA5VWtvL0pEZHM4QUFIeC95TkVBQUFBUVo0eUtYRnNxQ2FHZmhQTmVhN1g5aSs1TzlFaWFudjlLaSsyenNPZXpMRXVLMDJKVEVnREVKWEkwQUFBQXhKOXNtMHdwbHVEdERST2FmVmx2T1ZTbnI4T3JnSmpROVpTRGJlbjduYUhqSmxWK05GUU1mS2NEZ1BPSGYzTUJBQUFRbDY0b2tvSHBJV05wN3premR6cEVwN3NUUFVoQ2c1Yjd4aG5qbWVESDBxVEtUOG9reFJ5enNnQWdMcEdqQVFBQUlDNVpqVEo1UU1pR0E2cEg4di9jbXZXV0kzWmxBVUVVbDYrd3V0RldIOWJSZVVtZWpNeUxUVTBBRU1mSTBRQUFBQkNYRkVXRzUwcFpkc2l3d2FYbnY5cGlxM014S3cweHB1dUt4MWY0YkZOeXJVY0pPWlJrbGgvMGwwUlRqQ29EZ1BoRmpnWUFBSUE0ZHQxUUtRN3Q3alE0OUw3UE5kcy9kY2VvSmtCRVJISHBmVjVxU1h1L0xmU0FVWldweFZMRTlnSUFFQVBrYUFBQUFJaGpOcFBNS1pNY2UrQ1lJbUk5N2kxOHBpbnBZMWZzS2tOODgrcDlYMnJPL0x0RDlRYVBLeUpYRDVTSmhiR3FDd0RpSERrYUFBQUE0bHRCc2t3ZkpJbkd3REZGeE5LZ0RkaHcybDdyRWg4Tm5qaVBkRjF0OC9XdmJzeDZ4Nm1HcllvbXczTGxxaUl4OGowT0FHSkQwVm4zQVFBQUFIRk8wMlhiRVhtMU5qd3ljNmVwWDArMG5oeHYwK3drRnpnZjdJZmR1YSsxSkgvc1ZueGh4L0tUWk9FSUtVaUtTV0VBQUhJMEFBQUFRRVJFUEQ3WmRrUzJmQ3BhNk1kam4xRmFCeVVjLzNHeU05OGtvZXU5QStlTTR2Wmx2K25JZXN1UmNFcUw4S0JsV09XbUVWS1lHb3ZTQUFEL2h4d05BQUFBRUJFUnIwOXFhbVZIZlhpVUppS2VKT1dyS1Vrbnh5WDZFaFJSaWROdzd1aTZvb241YTYzdjgwMUp0VzRsNHZlekhKdmNQRXJ5N0pHT0FRRE9IM0kwQUFBQTRQKzFlV1hIWjdLMVRqemhQWFVpSXM1c3c2a3hpYTJEekk2K1JwK0ZUazk4Tjdva25QVGFQbk9uZnVCS2ZiOHRkRXVCZG4yVFpVNjVER0NEVGdDSVBYSTBBQUFBSUlEWEovdStrSmNPU1lzNzRuSGRJSjVrMVpWcGJDNHp0d3cyTy9vYWRTUFQwOUE5eG1hZnZjNlY4czgyMnpGdndpbE5iZE03ZkliS3MrWEhReVhIZG40TEJBQkVSbzRHQUFBQWhLazdKYzhja0pOT2lmWnAyV2VRbHNFSnpuNEpYcXVpV1ZXdlhkV1pwb1l3QnFkdWRPaXFRek0zYUVtMUxuTkQ1QW1QUVV5cS9LQklwZzhTc3pINnlRQ0E4NEljRFFBQUFJaWtzVTFlcTVOM1B4ZG5SKzEyd1BlbWI3SmNOVUJHNW91UlhCWUFlaEJ5TkFBQUFLQURMazBPZmkydjE4bXg1bGlYZ3JoaFV1V0tJaG5iUi9LU1lsMEtBQ0FVT1JvQUFBRFFLVjNrM2M5bGE1MTg0eEJ2RjlyeGdHOUJVY1JxbE5KTW1UVkVNcXl4cmdZQUVCazVHZ0FBQU5BRnA5dGszeGZ5YVlNY2JaUm1sL0FoR3VkS2drRnk3ZEkvVlNyeVpGQzZHR2prQklDZWl4d05BQUFBNkxKV3Q1eHl5dUZUVXRzZ3g1cmxsSU5BRGQrU3hTaDVTZEl2V1M3T2tSeWJwQ1d5RkJvQTlIemthQUFBQU1DMzVmRElzV2I1b2tVY0htbnpTcHRYWEpwNHRWaVhoUjVHRVRFYnhXd1FpMUhNUmtsUGxINHBrbXVQZFZrQWdHNGpSd01BQUFBQUFBQ2lZK1l3QUFBQUFBQUFFQjA1R2dBQUFBQUFBQkFkT1JvQUFBQUFBQUFRSFRrYUFBQUFBQUFBRUIwNUdnQUFBQUFBQUJBZE9Sb0FBQUFBQUFBUUhUa2FBQUFBQUFBQUVCMDVHZ0FBQUFBQUFCQWRPUm9BQUFBQUFBQVFIVGthQUFBQUFBQUFFQjA1R2dBQUFBQUFBQkFkT1JvQUFBQUFBQUFRSFRrYUFBQUFBQUFBRUIwNUdnQUFBQUFBQUJBZE9Sb0FBQUFBQUFBUUhUa2FBQUFBQUFBQUVCMDVHZ0FBQUFBQUFCQWRPUm9BQUFBQUFBQVFIVGthQUFBQUFBQUFFQjA1R2dBQUFBQUFBQkFkT1JvQUFBQUFBQUFRSFRrYUFBQUFBQUFBRUIwNUdnQUFBQUFBQUJBZE9Sb0FBQUFBQUFBUUhUa2FBQUFBQUFBQUVCMDVHZ0FBQUFBQUFCQWRPUm9BQUFBQUFBQVFIVGthQUFBQUFBQUFFQjA1R2dBQUFBQUFBQkFkT1JvQUFBQUFBQUFRSFRrYUFBQUFBQUFBRUIwNUdnQUFBQUFBQUJBZE9Sb0FBQUFBQUFBUTNmOENMRWdNNTQ2QjFRRUFBQUFBU1VWT1JLNUNZSUk9IiwKCSJUaGVtZSIgOiAiIiwKCSJUeXBlIiA6ICJmbG93IiwKCSJVc2VySWQiIDogIjMzNjMzMDQ4OCIsCgkiVmVyc2lvbiIgOiAiNDMiCn0K"/>
    </extobj>
  </extobjs>
</s:customData>
</file>

<file path=customXml/itemProps1.xml><?xml version="1.0" encoding="utf-8"?>
<ds:datastoreItem xmlns:ds="http://schemas.openxmlformats.org/officeDocument/2006/customXml" ds:itemID="{2632C171-BBBF-4918-80C5-53BB858EA35C}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宽屏</PresentationFormat>
  <Paragraphs>75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5" baseType="lpstr">
      <vt:lpstr>等线</vt:lpstr>
      <vt:lpstr>Gotham Black</vt:lpstr>
      <vt:lpstr>Helvetica Neue Medium</vt:lpstr>
      <vt:lpstr>微软雅黑</vt:lpstr>
      <vt:lpstr>黑体</vt:lpstr>
      <vt:lpstr>宋体</vt:lpstr>
      <vt:lpstr>华文楷体</vt:lpstr>
      <vt:lpstr>华文行楷</vt:lpstr>
      <vt:lpstr>华光行楷_CNKI</vt:lpstr>
      <vt:lpstr>微软雅黑 (标题)</vt:lpstr>
      <vt:lpstr>思源黑体 Regular</vt:lpstr>
      <vt:lpstr>楷体</vt:lpstr>
      <vt:lpstr>Arial</vt:lpstr>
      <vt:lpstr>Times New Roman</vt:lpstr>
      <vt:lpstr>Wingdings</vt:lpstr>
      <vt:lpstr>Pixel</vt:lpstr>
      <vt:lpstr>高压整流模块封装特性仿真与App 辅助设计</vt:lpstr>
      <vt:lpstr>PowerPoint 演示文稿</vt:lpstr>
      <vt:lpstr>研究背景</vt:lpstr>
      <vt:lpstr>研究方法</vt:lpstr>
      <vt:lpstr>研究方法</vt:lpstr>
      <vt:lpstr>仿真结果</vt:lpstr>
      <vt:lpstr>仿真结果</vt:lpstr>
      <vt:lpstr>结论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先进封装团队</dc:title>
  <dc:creator>yyan zhou</dc:creator>
  <cp:lastModifiedBy>Renji (Boris) Hao</cp:lastModifiedBy>
  <cp:revision>255</cp:revision>
  <dcterms:created xsi:type="dcterms:W3CDTF">2023-07-17T01:00:00Z</dcterms:created>
  <dcterms:modified xsi:type="dcterms:W3CDTF">2026-10-14T07:39:14Z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360B718861A04822B08FE5A72E541A3E_13</vt:lpwstr>
  </property>
  <property fmtid="{D5CDD505-2E9C-101B-9397-08002B2CF9AE}" pid="3" name="KSOProductBuildVer">
    <vt:lpwstr>2052-12.1.0.25225</vt:lpwstr>
  </property>
</Properties>
</file>