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8" r:id="rId4"/>
    <p:sldId id="266" r:id="rId5"/>
    <p:sldId id="269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1EB5D-938B-4FB5-89B7-2F8B2C1977B7}" v="6" dt="2026-10-21T21:30:36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9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 Wang" userId="bcffcbf3241b3d7e" providerId="LiveId" clId="{D9087252-9D18-48E8-8565-F76FF5E22B74}"/>
    <pc:docChg chg="modSld">
      <pc:chgData name="Yu Wang" userId="bcffcbf3241b3d7e" providerId="LiveId" clId="{D9087252-9D18-48E8-8565-F76FF5E22B74}" dt="2026-10-22T01:21:29.905" v="113" actId="1076"/>
      <pc:docMkLst>
        <pc:docMk/>
      </pc:docMkLst>
      <pc:sldChg chg="modSp mod">
        <pc:chgData name="Yu Wang" userId="bcffcbf3241b3d7e" providerId="LiveId" clId="{D9087252-9D18-48E8-8565-F76FF5E22B74}" dt="2026-10-22T01:21:03.031" v="111" actId="1076"/>
        <pc:sldMkLst>
          <pc:docMk/>
          <pc:sldMk cId="3175333974" sldId="268"/>
        </pc:sldMkLst>
        <pc:spChg chg="mod">
          <ac:chgData name="Yu Wang" userId="bcffcbf3241b3d7e" providerId="LiveId" clId="{D9087252-9D18-48E8-8565-F76FF5E22B74}" dt="2026-10-22T01:21:03.031" v="111" actId="1076"/>
          <ac:spMkLst>
            <pc:docMk/>
            <pc:sldMk cId="3175333974" sldId="268"/>
            <ac:spMk id="17" creationId="{49EA01FA-01A0-0FF2-21D2-433BAFD3B3F1}"/>
          </ac:spMkLst>
        </pc:spChg>
      </pc:sldChg>
      <pc:sldChg chg="addSp delSp modSp mod">
        <pc:chgData name="Yu Wang" userId="bcffcbf3241b3d7e" providerId="LiveId" clId="{D9087252-9D18-48E8-8565-F76FF5E22B74}" dt="2026-10-21T21:27:55.914" v="8"/>
        <pc:sldMkLst>
          <pc:docMk/>
          <pc:sldMk cId="1610402541" sldId="271"/>
        </pc:sldMkLst>
        <pc:spChg chg="add del mod">
          <ac:chgData name="Yu Wang" userId="bcffcbf3241b3d7e" providerId="LiveId" clId="{D9087252-9D18-48E8-8565-F76FF5E22B74}" dt="2026-10-21T21:27:43.699" v="2"/>
          <ac:spMkLst>
            <pc:docMk/>
            <pc:sldMk cId="1610402541" sldId="271"/>
            <ac:spMk id="3" creationId="{AA7F4C57-2D35-8A3B-95EF-11E6E1DC42D9}"/>
          </ac:spMkLst>
        </pc:spChg>
        <pc:spChg chg="add del mod">
          <ac:chgData name="Yu Wang" userId="bcffcbf3241b3d7e" providerId="LiveId" clId="{D9087252-9D18-48E8-8565-F76FF5E22B74}" dt="2026-10-21T21:27:48.521" v="5"/>
          <ac:spMkLst>
            <pc:docMk/>
            <pc:sldMk cId="1610402541" sldId="271"/>
            <ac:spMk id="4" creationId="{204D8529-40F2-6410-0D08-37893EAA8D2A}"/>
          </ac:spMkLst>
        </pc:spChg>
        <pc:spChg chg="add del mod">
          <ac:chgData name="Yu Wang" userId="bcffcbf3241b3d7e" providerId="LiveId" clId="{D9087252-9D18-48E8-8565-F76FF5E22B74}" dt="2026-10-21T21:27:55.914" v="8"/>
          <ac:spMkLst>
            <pc:docMk/>
            <pc:sldMk cId="1610402541" sldId="271"/>
            <ac:spMk id="5" creationId="{9C1D459C-34A8-35ED-F7C0-BBD5333B34DC}"/>
          </ac:spMkLst>
        </pc:spChg>
      </pc:sldChg>
      <pc:sldChg chg="addSp delSp modSp mod">
        <pc:chgData name="Yu Wang" userId="bcffcbf3241b3d7e" providerId="LiveId" clId="{D9087252-9D18-48E8-8565-F76FF5E22B74}" dt="2026-10-21T21:28:03.134" v="11"/>
        <pc:sldMkLst>
          <pc:docMk/>
          <pc:sldMk cId="1228967264" sldId="272"/>
        </pc:sldMkLst>
        <pc:spChg chg="add del mod">
          <ac:chgData name="Yu Wang" userId="bcffcbf3241b3d7e" providerId="LiveId" clId="{D9087252-9D18-48E8-8565-F76FF5E22B74}" dt="2026-10-21T21:28:03.134" v="11"/>
          <ac:spMkLst>
            <pc:docMk/>
            <pc:sldMk cId="1228967264" sldId="272"/>
            <ac:spMk id="6" creationId="{CCF8006E-B3CD-81FF-55F0-5C28D57E5E7E}"/>
          </ac:spMkLst>
        </pc:spChg>
      </pc:sldChg>
      <pc:sldChg chg="addSp delSp modSp mod">
        <pc:chgData name="Yu Wang" userId="bcffcbf3241b3d7e" providerId="LiveId" clId="{D9087252-9D18-48E8-8565-F76FF5E22B74}" dt="2026-10-21T21:30:37.263" v="66"/>
        <pc:sldMkLst>
          <pc:docMk/>
          <pc:sldMk cId="142772043" sldId="275"/>
        </pc:sldMkLst>
        <pc:spChg chg="add del mod">
          <ac:chgData name="Yu Wang" userId="bcffcbf3241b3d7e" providerId="LiveId" clId="{D9087252-9D18-48E8-8565-F76FF5E22B74}" dt="2026-10-21T21:30:37.263" v="66"/>
          <ac:spMkLst>
            <pc:docMk/>
            <pc:sldMk cId="142772043" sldId="275"/>
            <ac:spMk id="2" creationId="{F20C60D2-2B56-39C8-E459-6ED062AC579E}"/>
          </ac:spMkLst>
        </pc:spChg>
        <pc:spChg chg="mod">
          <ac:chgData name="Yu Wang" userId="bcffcbf3241b3d7e" providerId="LiveId" clId="{D9087252-9D18-48E8-8565-F76FF5E22B74}" dt="2026-10-21T21:30:30.885" v="63" actId="6549"/>
          <ac:spMkLst>
            <pc:docMk/>
            <pc:sldMk cId="142772043" sldId="275"/>
            <ac:spMk id="90" creationId="{B0DFDFF2-5C63-4891-69E9-49CB9164BF7D}"/>
          </ac:spMkLst>
        </pc:spChg>
      </pc:sldChg>
      <pc:sldChg chg="modSp mod">
        <pc:chgData name="Yu Wang" userId="bcffcbf3241b3d7e" providerId="LiveId" clId="{D9087252-9D18-48E8-8565-F76FF5E22B74}" dt="2026-10-22T01:21:29.905" v="113" actId="1076"/>
        <pc:sldMkLst>
          <pc:docMk/>
          <pc:sldMk cId="4000207302" sldId="276"/>
        </pc:sldMkLst>
        <pc:spChg chg="mod">
          <ac:chgData name="Yu Wang" userId="bcffcbf3241b3d7e" providerId="LiveId" clId="{D9087252-9D18-48E8-8565-F76FF5E22B74}" dt="2026-10-22T01:21:29.905" v="113" actId="1076"/>
          <ac:spMkLst>
            <pc:docMk/>
            <pc:sldMk cId="4000207302" sldId="276"/>
            <ac:spMk id="13" creationId="{7A1D149E-CCD0-992E-B35E-8473C3A04C46}"/>
          </ac:spMkLst>
        </pc:spChg>
        <pc:picChg chg="mod">
          <ac:chgData name="Yu Wang" userId="bcffcbf3241b3d7e" providerId="LiveId" clId="{D9087252-9D18-48E8-8565-F76FF5E22B74}" dt="2026-10-22T01:21:26.571" v="112" actId="1076"/>
          <ac:picMkLst>
            <pc:docMk/>
            <pc:sldMk cId="4000207302" sldId="276"/>
            <ac:picMk id="12" creationId="{C9C116DD-78F0-3833-06B1-9A4386717D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7F279-C464-4E37-839F-2E793314D647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37E41-727C-4AC1-AE1D-C58E95674D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238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86FB2-A703-0890-299B-F3CA0E1FC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2751F-FDE3-74A5-9C00-84E931B62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A0B2B-9205-60BB-D0E3-9550CE381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B2F-ABA5-4B7F-8703-FFE645B84EAC}" type="datetime1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12256-7314-8F80-83D0-585593225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89BA2-CF40-BA0E-8DCB-408C280A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13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C1216-F08E-4E44-2E12-818B02B18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1239A-0379-E210-3521-0044E04EB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336E4-483B-8ED0-1F0C-3EA06B021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27A3F-06E8-4FCB-B94A-98150F3CFC70}" type="datetime1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944C2-0643-2815-65D9-BD289CCEC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2A4C2-0AE5-0831-5F35-5C86504B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317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716A0-3097-1536-CA2B-DB3846D06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83A81-80C1-0221-4651-2A87CD271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EA00D-6689-670F-CC22-D51437FDC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1BFEE-04A9-42C4-BF87-9CBAE349FFD5}" type="datetime1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403C8-DA7C-486C-DE81-3F7EB91E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3E76B-6FCA-23ED-5717-4D4365D45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72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EED9-0D09-38DC-E60B-757F87331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AEF9B-940D-5DE3-9F89-6DF60CD60C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BC72E-2CCC-4B89-766B-EA9D8ADD2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F594B-9B57-BCC3-25E4-C56D46C46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E1EE0-737D-4C71-B0CA-BB2F15AFD975}" type="datetime1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1299FB-29DB-926C-FCD1-9F058EF9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2E63B-2E8E-2393-8607-51BFCB4E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05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22A45-A417-9401-6AB6-963251645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0D9EC-2EDE-126D-6A02-ACD172048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637883-95C3-CBC1-F1D2-03C01A533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3A3E09-D09C-9303-E59B-2468EA8EC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FA9D8-2583-FAA2-7F94-E0267369D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F2D76-B71F-4E8A-AF2A-B81E7AACC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75897-5D86-43F1-97FA-7B89D6EA0F8F}" type="datetime1">
              <a:rPr lang="en-GB" smtClean="0"/>
              <a:t>22/10/2026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DF645-6740-5B9D-53A2-610199F8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65FD4B-8529-CA14-658A-62D19432B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88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830A6-C6B1-400D-6234-8F722BC80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AB61F-C77E-97D2-8B98-91F568952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571D2-ACCF-4D8E-B4EE-3711807285C1}" type="datetime1">
              <a:rPr lang="en-GB" smtClean="0"/>
              <a:t>22/10/2026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ECCAD4-34BC-562F-615C-0E5E75016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20067-3527-75A3-0DDE-A2EF78BF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22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AA6A3D-3AC2-A0FA-854A-8733940D4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7DC47-250B-4D3E-B487-6204FFDDC674}" type="datetime1">
              <a:rPr lang="en-GB" smtClean="0"/>
              <a:t>22/10/2026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E07AB-AF82-DDC9-37AD-2ECCDCF2C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EE79A-3B96-16D8-BBBA-13114FEDF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59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7928D-6C0E-8AD7-9465-DF273656C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BFD1-4260-AEFD-A79D-E183573D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C308A-B7A5-AD9B-4F5E-A0872AC99C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55272-CAEC-72E9-5F7D-C3D99925D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6650-757B-4D0A-83FB-B6DE9441D59E}" type="datetime1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655EBB-F5A1-6650-8327-3E2BEF34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4CA2D-AB00-29B4-DC41-ABB3C98FF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207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156BC-9129-5C2D-A764-2C421675C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017482-78CE-E76D-B0D4-2CF33C033E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E6CFE-82BD-F806-BF3D-65EAC13A3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B1EF1D-D5FB-CCA7-2CE7-A2D0BC64F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2889B-594E-4484-9C40-CE5AA032E794}" type="datetime1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FB303-0DAB-E9E4-7FFF-7DC4C71D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C2D51-444C-D300-BDDF-DD7EBA36F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45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7DBF0-9632-7D17-6DAD-823597EA8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B9ACF-8906-AD5F-39C6-FFB0ECDE8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1CA53-9331-233B-AC39-6D94851A4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190B2-7846-488D-AB54-4C0C3DEF02AE}" type="datetime1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B3B9E-633B-1862-E3EC-4417C465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CFE2D-7E03-7561-AF62-4F737B62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10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C1C52D-5489-E718-8E90-E13DB57A14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248758-E9C9-A7F7-26D9-5781B99E34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B72A2-44E8-8FE6-C925-771FEBE6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354F2-8AD4-401E-BF00-B623D8533673}" type="datetime1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2289F-5B30-6F28-7C50-32C8EB4D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ABB2C-E68D-5056-93A5-FFD1F9E73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384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D92646-B839-4857-56AD-88FFD316C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7F73B-C67F-06CB-E625-7C274B569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35302-7F64-F848-5D3B-0026716468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34425-D848-4774-B58F-3E64F0863A74}" type="datetime1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6CA94-5620-FDA4-DE2E-7C9BEEB9B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A4CCC-B93A-7CD1-D3FA-8459740091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C5551B-26D3-4278-9602-FBCEEA5CD4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90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B41B3CA-2FDC-DFE5-7074-419933EBCF12}"/>
              </a:ext>
            </a:extLst>
          </p:cNvPr>
          <p:cNvSpPr txBox="1">
            <a:spLocks/>
          </p:cNvSpPr>
          <p:nvPr/>
        </p:nvSpPr>
        <p:spPr>
          <a:xfrm>
            <a:off x="3433035" y="4138768"/>
            <a:ext cx="5514808" cy="129266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4"/>
              </a:buClr>
              <a:buSzPct val="92000"/>
              <a:buFont typeface="Wingdings 2" panose="05020102010507070707" pitchFamily="18" charset="2"/>
              <a:buNone/>
              <a:defRPr sz="1800" kern="1200" cap="none" baseline="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4"/>
              </a:buClr>
              <a:buSzPct val="92000"/>
              <a:buFont typeface="Wingdings 2" panose="05020102010507070707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4"/>
              </a:buClr>
              <a:buSzPct val="92000"/>
              <a:buFont typeface="Wingdings 2" panose="05020102010507070707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4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4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Speaker:</a:t>
            </a:r>
            <a:r>
              <a:rPr lang="en-US" altLang="zh-CN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Yu Wang (</a:t>
            </a: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王钰</a:t>
            </a:r>
            <a:r>
              <a:rPr lang="en-US" altLang="zh-CN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en-US" altLang="zh-CN" sz="2000" noProof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Postdoctroal</a:t>
            </a:r>
            <a:r>
              <a:rPr lang="en-US" altLang="zh-CN" sz="20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Researcher</a:t>
            </a:r>
          </a:p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Linköping University, Sweden</a:t>
            </a:r>
            <a:endParaRPr lang="zh-CN" sz="2000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054EC36-70FD-BA4F-D81A-3D7029D77482}"/>
              </a:ext>
            </a:extLst>
          </p:cNvPr>
          <p:cNvSpPr txBox="1">
            <a:spLocks/>
          </p:cNvSpPr>
          <p:nvPr/>
        </p:nvSpPr>
        <p:spPr>
          <a:xfrm>
            <a:off x="581191" y="1849373"/>
            <a:ext cx="10993549" cy="1475013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基于器件层面的界</a:t>
            </a:r>
            <a:r>
              <a:rPr lang="zh-CN" altLang="en-US" sz="2800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面偶极子模型的等效性与一致性分析</a:t>
            </a:r>
            <a:endParaRPr lang="zh-CN" sz="2400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06170E-C572-0D9E-F779-68F2294E4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216" y="87267"/>
            <a:ext cx="1834244" cy="143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33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691BA19-9E9B-DC33-BBAB-807C8CDED862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95D89136-1C4D-BE36-2270-DC29EB4C052E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2E0036C0-F6A4-45AE-CD32-7CE1BA11A6D9}"/>
              </a:ext>
            </a:extLst>
          </p:cNvPr>
          <p:cNvSpPr txBox="1"/>
          <p:nvPr/>
        </p:nvSpPr>
        <p:spPr>
          <a:xfrm>
            <a:off x="457199" y="274320"/>
            <a:ext cx="3296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400" noProof="0" dirty="0"/>
              <a:t>背景介绍 </a:t>
            </a:r>
            <a:r>
              <a:rPr lang="sv-SE" altLang="zh-CN" sz="2400" noProof="0" dirty="0"/>
              <a:t>– </a:t>
            </a:r>
            <a:r>
              <a:rPr lang="zh-CN" altLang="en-US" sz="2400" noProof="0" dirty="0"/>
              <a:t>界面偶极子</a:t>
            </a:r>
            <a:endParaRPr lang="zh-CN" sz="2400" noProof="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6A652D-698C-5C7A-8071-5C2A57471936}"/>
              </a:ext>
            </a:extLst>
          </p:cNvPr>
          <p:cNvSpPr txBox="1"/>
          <p:nvPr/>
        </p:nvSpPr>
        <p:spPr>
          <a:xfrm>
            <a:off x="2105246" y="4798256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单分子自组装层</a:t>
            </a:r>
            <a:endParaRPr lang="zh-CN" sz="2000" noProof="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CD4D16E-AE48-A1D8-D566-E0D3D42AF0CD}"/>
              </a:ext>
            </a:extLst>
          </p:cNvPr>
          <p:cNvSpPr txBox="1"/>
          <p:nvPr/>
        </p:nvSpPr>
        <p:spPr>
          <a:xfrm>
            <a:off x="7742413" y="4792565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noProof="0" dirty="0"/>
              <a:t>高</a:t>
            </a:r>
            <a:r>
              <a:rPr lang="zh-CN" altLang="en-US" sz="2000" dirty="0"/>
              <a:t> </a:t>
            </a:r>
            <a:r>
              <a:rPr lang="zh-CN" sz="2000" noProof="0" dirty="0"/>
              <a:t>k </a:t>
            </a:r>
            <a:r>
              <a:rPr lang="zh-CN" altLang="en-US" sz="2000" dirty="0"/>
              <a:t>栅极材料</a:t>
            </a:r>
            <a:endParaRPr lang="zh-CN" sz="2000" noProof="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4860D28-C8FB-1538-4057-9A19084F5844}"/>
              </a:ext>
            </a:extLst>
          </p:cNvPr>
          <p:cNvSpPr txBox="1"/>
          <p:nvPr/>
        </p:nvSpPr>
        <p:spPr>
          <a:xfrm>
            <a:off x="1502513" y="5502397"/>
            <a:ext cx="91839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通过影响载流子的注入、输运和复合，界面偶极子直接影响各类器件的工作状态</a:t>
            </a:r>
            <a:endParaRPr lang="zh-CN" sz="2000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8F73BE-9A7F-17CE-1F9F-549C0B805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zh-CN" noProof="0" smtClean="0"/>
              <a:pPr/>
              <a:t>2</a:t>
            </a:fld>
            <a:endParaRPr lang="zh-CN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AE28F-C1B4-1A35-AE0D-E92AD028AB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386" b="56305"/>
          <a:stretch>
            <a:fillRect/>
          </a:stretch>
        </p:blipFill>
        <p:spPr>
          <a:xfrm>
            <a:off x="1158726" y="1525047"/>
            <a:ext cx="4763355" cy="29965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C5A951-AE62-153A-ACC9-4A10BD7CBDE5}"/>
              </a:ext>
            </a:extLst>
          </p:cNvPr>
          <p:cNvSpPr txBox="1"/>
          <p:nvPr/>
        </p:nvSpPr>
        <p:spPr>
          <a:xfrm>
            <a:off x="457198" y="6222384"/>
            <a:ext cx="39126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" sz="1400" i="1" dirty="0"/>
              <a:t>Adv. Energy Mater.</a:t>
            </a:r>
            <a:r>
              <a:rPr lang="" sz="1400" dirty="0"/>
              <a:t> 2018, </a:t>
            </a:r>
            <a:r>
              <a:rPr lang="" sz="1400" b="1" dirty="0"/>
              <a:t>8</a:t>
            </a:r>
            <a:r>
              <a:rPr lang="" sz="1400" dirty="0"/>
              <a:t>, 1701683</a:t>
            </a:r>
          </a:p>
          <a:p>
            <a:r>
              <a:rPr lang="en-US" altLang="zh-CN" sz="1400" i="1" dirty="0"/>
              <a:t>IEEE J. Electron Dev. Soc. </a:t>
            </a:r>
            <a:r>
              <a:rPr lang="en-US" altLang="zh-CN" sz="1400" dirty="0"/>
              <a:t>2019, 7, 89</a:t>
            </a:r>
            <a:r>
              <a:rPr lang="en-GB" altLang="zh-CN" sz="1400" dirty="0"/>
              <a:t>7 - 901</a:t>
            </a:r>
            <a:endParaRPr lang="en-US" altLang="zh-CN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444D5D-3C67-9538-65D8-7196E43DA8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61687"/>
          <a:stretch>
            <a:fillRect/>
          </a:stretch>
        </p:blipFill>
        <p:spPr>
          <a:xfrm>
            <a:off x="6503688" y="1525047"/>
            <a:ext cx="4213824" cy="299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76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5FA6E-3CB4-6731-7423-BB6A79A59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0A6B8DF-37D1-1747-468B-5E715B4ED140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0AF0CF1-EA23-8F74-9D28-D441C4DAE08B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5D71607-E7D6-9184-5C8A-E0A978909E84}"/>
              </a:ext>
            </a:extLst>
          </p:cNvPr>
          <p:cNvSpPr txBox="1"/>
          <p:nvPr/>
        </p:nvSpPr>
        <p:spPr>
          <a:xfrm>
            <a:off x="457199" y="274320"/>
            <a:ext cx="3603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sz="2400" noProof="0" dirty="0"/>
              <a:t>背景介绍 </a:t>
            </a:r>
            <a:r>
              <a:rPr lang="sv-SE" altLang="zh-CN" sz="2400" noProof="0" dirty="0"/>
              <a:t>– </a:t>
            </a:r>
            <a:r>
              <a:rPr lang="zh-CN" altLang="en-US" sz="2400" dirty="0"/>
              <a:t>模型简化局限</a:t>
            </a:r>
            <a:endParaRPr lang="zh-CN" sz="2400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9F6AB8-8F59-DEF3-8B3F-EA415C35B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3</a:t>
            </a:fld>
            <a:endParaRPr lang="zh-CN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8E76CD-952C-53AD-A42A-0080EA6C4478}"/>
              </a:ext>
            </a:extLst>
          </p:cNvPr>
          <p:cNvSpPr txBox="1"/>
          <p:nvPr/>
        </p:nvSpPr>
        <p:spPr>
          <a:xfrm>
            <a:off x="457198" y="6222384"/>
            <a:ext cx="39126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" sz="1400" i="1" dirty="0"/>
              <a:t>JACS</a:t>
            </a:r>
            <a:r>
              <a:rPr lang="" sz="1400" dirty="0"/>
              <a:t> 2020, </a:t>
            </a:r>
            <a:r>
              <a:rPr lang="" sz="1400" b="1" dirty="0"/>
              <a:t>142</a:t>
            </a:r>
            <a:r>
              <a:rPr lang="" sz="1400" dirty="0"/>
              <a:t>, 18281 - 18292</a:t>
            </a:r>
          </a:p>
          <a:p>
            <a:r>
              <a:rPr lang="" sz="1400" i="1" dirty="0"/>
              <a:t> Science</a:t>
            </a:r>
            <a:r>
              <a:rPr lang="" sz="1400" dirty="0"/>
              <a:t> 2023, </a:t>
            </a:r>
            <a:r>
              <a:rPr lang="" sz="1400" b="1" dirty="0"/>
              <a:t>382</a:t>
            </a:r>
            <a:r>
              <a:rPr lang="" sz="1400" dirty="0"/>
              <a:t>, 284</a:t>
            </a:r>
            <a:endParaRPr lang="en-US" altLang="zh-CN" sz="1400" dirty="0"/>
          </a:p>
        </p:txBody>
      </p:sp>
      <p:pic>
        <p:nvPicPr>
          <p:cNvPr id="5" name="Picture 4" descr="Figure 1. Refer to the image caption for details.">
            <a:extLst>
              <a:ext uri="{FF2B5EF4-FFF2-40B4-BE49-F238E27FC236}">
                <a16:creationId xmlns:a16="http://schemas.microsoft.com/office/drawing/2014/main" id="{A057A399-C3A7-DA0F-FB9C-0CE489AC91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24" t="67680"/>
          <a:stretch>
            <a:fillRect/>
          </a:stretch>
        </p:blipFill>
        <p:spPr>
          <a:xfrm>
            <a:off x="985423" y="1858187"/>
            <a:ext cx="4794242" cy="31862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904169-A1F9-7F4D-1A10-AB37D355E99D}"/>
              </a:ext>
            </a:extLst>
          </p:cNvPr>
          <p:cNvSpPr txBox="1"/>
          <p:nvPr/>
        </p:nvSpPr>
        <p:spPr>
          <a:xfrm>
            <a:off x="3639844" y="1097031"/>
            <a:ext cx="2707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noProof="0" dirty="0"/>
              <a:t>宏观 </a:t>
            </a:r>
            <a:r>
              <a:rPr lang="en-US" altLang="zh-CN" sz="2000" noProof="0" dirty="0"/>
              <a:t>– </a:t>
            </a:r>
            <a:r>
              <a:rPr lang="zh-CN" altLang="en-US" sz="2000" noProof="0" dirty="0"/>
              <a:t>输出阶梯电势</a:t>
            </a:r>
            <a:endParaRPr lang="zh-CN" sz="20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CE8488-B85E-5159-C7CF-41CB1BAA32DE}"/>
              </a:ext>
            </a:extLst>
          </p:cNvPr>
          <p:cNvSpPr txBox="1"/>
          <p:nvPr/>
        </p:nvSpPr>
        <p:spPr>
          <a:xfrm>
            <a:off x="2476870" y="5626693"/>
            <a:ext cx="3551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微观 </a:t>
            </a:r>
            <a:r>
              <a:rPr lang="en-US" altLang="zh-CN" sz="2000" dirty="0"/>
              <a:t>– </a:t>
            </a:r>
            <a:r>
              <a:rPr lang="zh-CN" altLang="en-US" sz="2000" dirty="0"/>
              <a:t>空间电荷内部电场巨大</a:t>
            </a:r>
            <a:endParaRPr lang="zh-CN" sz="2000" noProof="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1EE5E5A-CC94-9821-97A0-EE4B854170CC}"/>
              </a:ext>
            </a:extLst>
          </p:cNvPr>
          <p:cNvCxnSpPr>
            <a:stCxn id="7" idx="2"/>
          </p:cNvCxnSpPr>
          <p:nvPr/>
        </p:nvCxnSpPr>
        <p:spPr>
          <a:xfrm>
            <a:off x="4993764" y="1497141"/>
            <a:ext cx="332838" cy="7133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F552575-EC00-F918-B318-2CBBA5F73B18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4252404" y="4873841"/>
            <a:ext cx="417250" cy="7528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A26A9B3-5495-C8FA-88EE-8BDE202CE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527" y="1992969"/>
            <a:ext cx="3723805" cy="3010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9EA01FA-01A0-0FF2-21D2-433BAFD3B3F1}"/>
              </a:ext>
            </a:extLst>
          </p:cNvPr>
          <p:cNvSpPr txBox="1"/>
          <p:nvPr/>
        </p:nvSpPr>
        <p:spPr>
          <a:xfrm>
            <a:off x="7329732" y="5619988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界面偶极的实际状态也极为复杂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75333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8580167-432A-8DA4-77A3-5C30EA993D1E}"/>
              </a:ext>
            </a:extLst>
          </p:cNvPr>
          <p:cNvGrpSpPr/>
          <p:nvPr/>
        </p:nvGrpSpPr>
        <p:grpSpPr>
          <a:xfrm>
            <a:off x="8410350" y="1094655"/>
            <a:ext cx="2615007" cy="3798735"/>
            <a:chOff x="7932709" y="356367"/>
            <a:chExt cx="2157733" cy="313446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D8646DB-9AB7-539F-09BF-F52708D20E51}"/>
                </a:ext>
              </a:extLst>
            </p:cNvPr>
            <p:cNvGrpSpPr/>
            <p:nvPr/>
          </p:nvGrpSpPr>
          <p:grpSpPr>
            <a:xfrm>
              <a:off x="7932709" y="356367"/>
              <a:ext cx="2157733" cy="3134468"/>
              <a:chOff x="7932709" y="356367"/>
              <a:chExt cx="2157733" cy="3134468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D10E7BC-1DA9-4996-A59C-DDC72E6EE58C}"/>
                  </a:ext>
                </a:extLst>
              </p:cNvPr>
              <p:cNvSpPr/>
              <p:nvPr/>
            </p:nvSpPr>
            <p:spPr>
              <a:xfrm>
                <a:off x="7932709" y="736637"/>
                <a:ext cx="696867" cy="227407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DD2DAF-6FE1-1838-53C9-337AE2A7ADBF}"/>
                  </a:ext>
                </a:extLst>
              </p:cNvPr>
              <p:cNvSpPr/>
              <p:nvPr/>
            </p:nvSpPr>
            <p:spPr>
              <a:xfrm>
                <a:off x="9252246" y="736636"/>
                <a:ext cx="838196" cy="227407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74DB7AE9-4AAF-90DB-7F89-34645B22C1FD}"/>
                  </a:ext>
                </a:extLst>
              </p:cNvPr>
              <p:cNvGrpSpPr/>
              <p:nvPr/>
            </p:nvGrpSpPr>
            <p:grpSpPr>
              <a:xfrm>
                <a:off x="7978973" y="404958"/>
                <a:ext cx="608078" cy="3085877"/>
                <a:chOff x="7978973" y="404958"/>
                <a:chExt cx="608078" cy="3085877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8BC69339-CB19-DF85-BE7D-D431A90A4F69}"/>
                    </a:ext>
                  </a:extLst>
                </p:cNvPr>
                <p:cNvGrpSpPr/>
                <p:nvPr/>
              </p:nvGrpSpPr>
              <p:grpSpPr>
                <a:xfrm>
                  <a:off x="8042956" y="806967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6EEAA887-5FC3-16A3-98DC-9897ECAE99FF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grpSp>
                <p:nvGrpSpPr>
                  <p:cNvPr id="72" name="Group 71">
                    <a:extLst>
                      <a:ext uri="{FF2B5EF4-FFF2-40B4-BE49-F238E27FC236}">
                        <a16:creationId xmlns:a16="http://schemas.microsoft.com/office/drawing/2014/main" id="{B3FE47D3-9A1C-5ACF-C585-56B7D9F68493}"/>
                      </a:ext>
                    </a:extLst>
                  </p:cNvPr>
                  <p:cNvGrpSpPr/>
                  <p:nvPr/>
                </p:nvGrpSpPr>
                <p:grpSpPr>
                  <a:xfrm>
                    <a:off x="6199521" y="2001328"/>
                    <a:ext cx="2725942" cy="2725942"/>
                    <a:chOff x="6199521" y="2001328"/>
                    <a:chExt cx="2725942" cy="2725942"/>
                  </a:xfrm>
                </p:grpSpPr>
                <p:sp>
                  <p:nvSpPr>
                    <p:cNvPr id="73" name="Rectangle 72">
                      <a:extLst>
                        <a:ext uri="{FF2B5EF4-FFF2-40B4-BE49-F238E27FC236}">
                          <a16:creationId xmlns:a16="http://schemas.microsoft.com/office/drawing/2014/main" id="{19949895-075C-4B92-6284-73C15227070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u="sng" noProof="0" dirty="0"/>
                    </a:p>
                  </p:txBody>
                </p:sp>
                <p:sp>
                  <p:nvSpPr>
                    <p:cNvPr id="74" name="Rectangle 73">
                      <a:extLst>
                        <a:ext uri="{FF2B5EF4-FFF2-40B4-BE49-F238E27FC236}">
                          <a16:creationId xmlns:a16="http://schemas.microsoft.com/office/drawing/2014/main" id="{7EB8685C-5366-D0CF-A65C-EF574C1E61FF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noProof="0" dirty="0"/>
                    </a:p>
                  </p:txBody>
                </p:sp>
              </p:grpSp>
            </p:grp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811FB3AC-BC1E-525C-EA13-005840645E45}"/>
                    </a:ext>
                  </a:extLst>
                </p:cNvPr>
                <p:cNvGrpSpPr/>
                <p:nvPr/>
              </p:nvGrpSpPr>
              <p:grpSpPr>
                <a:xfrm>
                  <a:off x="8265449" y="1121503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9C6EE033-8F36-C02D-9ECE-CB4B13F435DD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grpSp>
                <p:nvGrpSpPr>
                  <p:cNvPr id="68" name="Group 67">
                    <a:extLst>
                      <a:ext uri="{FF2B5EF4-FFF2-40B4-BE49-F238E27FC236}">
                        <a16:creationId xmlns:a16="http://schemas.microsoft.com/office/drawing/2014/main" id="{AEBE482E-F837-C9B6-5B41-C51B1FF296F3}"/>
                      </a:ext>
                    </a:extLst>
                  </p:cNvPr>
                  <p:cNvGrpSpPr/>
                  <p:nvPr/>
                </p:nvGrpSpPr>
                <p:grpSpPr>
                  <a:xfrm>
                    <a:off x="6199521" y="2001328"/>
                    <a:ext cx="2725942" cy="2725942"/>
                    <a:chOff x="6199521" y="2001328"/>
                    <a:chExt cx="2725942" cy="2725942"/>
                  </a:xfrm>
                </p:grpSpPr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id="{3DB0FFBE-2A57-3919-1843-FE905BC81CF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u="sng" noProof="0" dirty="0"/>
                    </a:p>
                  </p:txBody>
                </p:sp>
                <p:sp>
                  <p:nvSpPr>
                    <p:cNvPr id="70" name="Rectangle 69">
                      <a:extLst>
                        <a:ext uri="{FF2B5EF4-FFF2-40B4-BE49-F238E27FC236}">
                          <a16:creationId xmlns:a16="http://schemas.microsoft.com/office/drawing/2014/main" id="{0619A075-C6E2-AA2D-DD8C-0B4CDC6F3B83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noProof="0" dirty="0"/>
                    </a:p>
                  </p:txBody>
                </p:sp>
              </p:grpSp>
            </p:grp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6883E104-3F83-60F5-AB06-7CD638FE3C53}"/>
                    </a:ext>
                  </a:extLst>
                </p:cNvPr>
                <p:cNvGrpSpPr/>
                <p:nvPr/>
              </p:nvGrpSpPr>
              <p:grpSpPr>
                <a:xfrm>
                  <a:off x="8031836" y="1468813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180469CE-D320-A747-4C03-7D0C40F76C3C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4AB6D0AC-E6FF-D673-32E7-CF4DC75016F3}"/>
                      </a:ext>
                    </a:extLst>
                  </p:cNvPr>
                  <p:cNvGrpSpPr/>
                  <p:nvPr/>
                </p:nvGrpSpPr>
                <p:grpSpPr>
                  <a:xfrm>
                    <a:off x="6199521" y="2001328"/>
                    <a:ext cx="2725942" cy="2725942"/>
                    <a:chOff x="6199521" y="2001328"/>
                    <a:chExt cx="2725942" cy="2725942"/>
                  </a:xfrm>
                </p:grpSpPr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84AA9649-28C5-D3F6-527A-3E2FFCC4773A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u="sng" noProof="0" dirty="0"/>
                    </a:p>
                  </p:txBody>
                </p:sp>
                <p:sp>
                  <p:nvSpPr>
                    <p:cNvPr id="66" name="Rectangle 65">
                      <a:extLst>
                        <a:ext uri="{FF2B5EF4-FFF2-40B4-BE49-F238E27FC236}">
                          <a16:creationId xmlns:a16="http://schemas.microsoft.com/office/drawing/2014/main" id="{846BD0A0-C3BD-2C1B-CE30-05E7E8605C43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noProof="0" dirty="0"/>
                    </a:p>
                  </p:txBody>
                </p:sp>
              </p:grp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604A7CD1-7BAD-FFA5-22D8-E5581C207840}"/>
                    </a:ext>
                  </a:extLst>
                </p:cNvPr>
                <p:cNvGrpSpPr/>
                <p:nvPr/>
              </p:nvGrpSpPr>
              <p:grpSpPr>
                <a:xfrm>
                  <a:off x="8256658" y="1846316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633E207F-0842-3AEE-5B92-A44A67FB8823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grpSp>
                <p:nvGrpSpPr>
                  <p:cNvPr id="60" name="Group 59">
                    <a:extLst>
                      <a:ext uri="{FF2B5EF4-FFF2-40B4-BE49-F238E27FC236}">
                        <a16:creationId xmlns:a16="http://schemas.microsoft.com/office/drawing/2014/main" id="{819F134C-79E6-CDBA-C886-CDBDFF7B7CB8}"/>
                      </a:ext>
                    </a:extLst>
                  </p:cNvPr>
                  <p:cNvGrpSpPr/>
                  <p:nvPr/>
                </p:nvGrpSpPr>
                <p:grpSpPr>
                  <a:xfrm>
                    <a:off x="6199521" y="2001328"/>
                    <a:ext cx="2725942" cy="2725942"/>
                    <a:chOff x="6199521" y="2001328"/>
                    <a:chExt cx="2725942" cy="2725942"/>
                  </a:xfrm>
                </p:grpSpPr>
                <p:sp>
                  <p:nvSpPr>
                    <p:cNvPr id="61" name="Rectangle 60">
                      <a:extLst>
                        <a:ext uri="{FF2B5EF4-FFF2-40B4-BE49-F238E27FC236}">
                          <a16:creationId xmlns:a16="http://schemas.microsoft.com/office/drawing/2014/main" id="{FFE3F7DF-A193-DF03-4E45-CE44ED990D4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u="sng" noProof="0" dirty="0"/>
                    </a:p>
                  </p:txBody>
                </p:sp>
                <p:sp>
                  <p:nvSpPr>
                    <p:cNvPr id="62" name="Rectangle 61">
                      <a:extLst>
                        <a:ext uri="{FF2B5EF4-FFF2-40B4-BE49-F238E27FC236}">
                          <a16:creationId xmlns:a16="http://schemas.microsoft.com/office/drawing/2014/main" id="{7A15B58D-D70C-8535-259A-13B5480440D7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noProof="0" dirty="0"/>
                    </a:p>
                  </p:txBody>
                </p:sp>
              </p:grp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9958C630-FCD2-B881-D5EE-73EA354F93E4}"/>
                    </a:ext>
                  </a:extLst>
                </p:cNvPr>
                <p:cNvGrpSpPr/>
                <p:nvPr/>
              </p:nvGrpSpPr>
              <p:grpSpPr>
                <a:xfrm>
                  <a:off x="8031836" y="2193627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DF1FA519-774E-3A3D-5E37-1E7DF75B1A5C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grpSp>
                <p:nvGrpSpPr>
                  <p:cNvPr id="56" name="Group 55">
                    <a:extLst>
                      <a:ext uri="{FF2B5EF4-FFF2-40B4-BE49-F238E27FC236}">
                        <a16:creationId xmlns:a16="http://schemas.microsoft.com/office/drawing/2014/main" id="{40ACA322-2C0C-3D9A-8B7D-0570183A03DC}"/>
                      </a:ext>
                    </a:extLst>
                  </p:cNvPr>
                  <p:cNvGrpSpPr/>
                  <p:nvPr/>
                </p:nvGrpSpPr>
                <p:grpSpPr>
                  <a:xfrm>
                    <a:off x="6199521" y="2001328"/>
                    <a:ext cx="2725942" cy="2725942"/>
                    <a:chOff x="6199521" y="2001328"/>
                    <a:chExt cx="2725942" cy="2725942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601F48CF-1555-36B7-3C81-3A1A7975E81B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u="sng" noProof="0" dirty="0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7DE983D3-36A5-E3DB-F90A-0DB193722A3E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noProof="0" dirty="0"/>
                    </a:p>
                  </p:txBody>
                </p:sp>
              </p:grpSp>
            </p:grp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37F4ACA6-255B-0C19-C5A6-3D6FF17A4455}"/>
                    </a:ext>
                  </a:extLst>
                </p:cNvPr>
                <p:cNvGrpSpPr/>
                <p:nvPr/>
              </p:nvGrpSpPr>
              <p:grpSpPr>
                <a:xfrm>
                  <a:off x="8255084" y="2520190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ECF8ED4B-C325-F085-149D-3BACA9C2917E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grpSp>
                <p:nvGrpSpPr>
                  <p:cNvPr id="52" name="Group 51">
                    <a:extLst>
                      <a:ext uri="{FF2B5EF4-FFF2-40B4-BE49-F238E27FC236}">
                        <a16:creationId xmlns:a16="http://schemas.microsoft.com/office/drawing/2014/main" id="{E2E4CBF6-4954-E844-8F56-4678C3FA2009}"/>
                      </a:ext>
                    </a:extLst>
                  </p:cNvPr>
                  <p:cNvGrpSpPr/>
                  <p:nvPr/>
                </p:nvGrpSpPr>
                <p:grpSpPr>
                  <a:xfrm>
                    <a:off x="6199521" y="2001328"/>
                    <a:ext cx="2725942" cy="2725942"/>
                    <a:chOff x="6199521" y="2001328"/>
                    <a:chExt cx="2725942" cy="2725942"/>
                  </a:xfrm>
                </p:grpSpPr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47858AD3-8282-B46B-494D-A79E633F82B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u="sng" noProof="0" dirty="0"/>
                    </a:p>
                  </p:txBody>
                </p:sp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FF4BD89A-9F10-F45B-E847-4D801D359B1F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6199521" y="3053748"/>
                      <a:ext cx="2725942" cy="62110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noProof="0" dirty="0"/>
                    </a:p>
                  </p:txBody>
                </p:sp>
              </p:grp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24F67C8-9657-74E9-C575-15A5784E908A}"/>
                    </a:ext>
                  </a:extLst>
                </p:cNvPr>
                <p:cNvSpPr txBox="1"/>
                <p:nvPr/>
              </p:nvSpPr>
              <p:spPr>
                <a:xfrm>
                  <a:off x="8171628" y="404958"/>
                  <a:ext cx="409297" cy="3047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noProof="0" dirty="0"/>
                    <a:t>n</a:t>
                  </a:r>
                  <a:r>
                    <a:rPr lang="zh-CN" baseline="-25000" noProof="0" dirty="0"/>
                    <a:t>0</a:t>
                  </a:r>
                </a:p>
              </p:txBody>
            </p:sp>
            <p:sp>
              <p:nvSpPr>
                <p:cNvPr id="49" name="Left Brace 48">
                  <a:extLst>
                    <a:ext uri="{FF2B5EF4-FFF2-40B4-BE49-F238E27FC236}">
                      <a16:creationId xmlns:a16="http://schemas.microsoft.com/office/drawing/2014/main" id="{C33A9E89-7174-7065-13A8-F49713531AD0}"/>
                    </a:ext>
                  </a:extLst>
                </p:cNvPr>
                <p:cNvSpPr/>
                <p:nvPr/>
              </p:nvSpPr>
              <p:spPr>
                <a:xfrm rot="16200000">
                  <a:off x="8185211" y="2811219"/>
                  <a:ext cx="195602" cy="608078"/>
                </a:xfrm>
                <a:prstGeom prst="leftBrace">
                  <a:avLst>
                    <a:gd name="adj1" fmla="val 74072"/>
                    <a:gd name="adj2" fmla="val 50000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noProof="0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BBBACCE4-B421-8594-868F-6F42FAF6E73C}"/>
                    </a:ext>
                  </a:extLst>
                </p:cNvPr>
                <p:cNvSpPr txBox="1"/>
                <p:nvPr/>
              </p:nvSpPr>
              <p:spPr>
                <a:xfrm>
                  <a:off x="8121764" y="3186086"/>
                  <a:ext cx="326969" cy="3047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noProof="0" dirty="0"/>
                    <a:t>d</a:t>
                  </a:r>
                  <a:r>
                    <a:rPr lang="zh-CN" baseline="-25000" noProof="0" dirty="0"/>
                    <a:t>0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3258AC8-34E4-21CD-03FB-2F9ED643ED9C}"/>
                  </a:ext>
                </a:extLst>
              </p:cNvPr>
              <p:cNvGrpSpPr/>
              <p:nvPr/>
            </p:nvGrpSpPr>
            <p:grpSpPr>
              <a:xfrm>
                <a:off x="9307581" y="356367"/>
                <a:ext cx="764331" cy="3132367"/>
                <a:chOff x="9307581" y="356367"/>
                <a:chExt cx="764331" cy="3132367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10539A57-F07B-0B44-89CB-236EFB8619AA}"/>
                    </a:ext>
                  </a:extLst>
                </p:cNvPr>
                <p:cNvGrpSpPr/>
                <p:nvPr/>
              </p:nvGrpSpPr>
              <p:grpSpPr>
                <a:xfrm>
                  <a:off x="9561176" y="806966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31321682-2C7E-E722-C9CA-6CFE49B57AF2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DC067214-DFB5-D725-8062-228A81AC82C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99520" y="3053752"/>
                    <a:ext cx="2725945" cy="62110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noProof="0" dirty="0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3D98EBD8-1E94-8B45-E355-063E212B9FAE}"/>
                    </a:ext>
                  </a:extLst>
                </p:cNvPr>
                <p:cNvGrpSpPr/>
                <p:nvPr/>
              </p:nvGrpSpPr>
              <p:grpSpPr>
                <a:xfrm>
                  <a:off x="9346493" y="1066803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145C07C6-DD0B-10F0-DDAD-0A71F9349B27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AB9D3AFA-E18D-A820-06F6-59E4592BD56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99520" y="3053752"/>
                    <a:ext cx="2725945" cy="62110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noProof="0" dirty="0"/>
                  </a:p>
                </p:txBody>
              </p:sp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664B9E6D-14ED-461B-4206-59CC777C1EE4}"/>
                    </a:ext>
                  </a:extLst>
                </p:cNvPr>
                <p:cNvGrpSpPr/>
                <p:nvPr/>
              </p:nvGrpSpPr>
              <p:grpSpPr>
                <a:xfrm>
                  <a:off x="9584090" y="1408253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EAB983C4-7F7A-469B-F6BA-DB1089AF6DE2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15F19C03-9D2B-715F-2E3C-B1E282EE964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99520" y="3053752"/>
                    <a:ext cx="2725945" cy="62110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noProof="0" dirty="0"/>
                  </a:p>
                </p:txBody>
              </p:sp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31DC707-21DE-F663-B7CB-6BE19B8A57BF}"/>
                    </a:ext>
                  </a:extLst>
                </p:cNvPr>
                <p:cNvGrpSpPr/>
                <p:nvPr/>
              </p:nvGrpSpPr>
              <p:grpSpPr>
                <a:xfrm>
                  <a:off x="9346647" y="1778917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EB526D6F-1C14-D1FE-15E1-7923E11E8D9D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E073BC3E-C695-CE33-5436-10DB2D929DD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99520" y="3053752"/>
                    <a:ext cx="2725945" cy="62110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noProof="0" dirty="0"/>
                  </a:p>
                </p:txBody>
              </p: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77C4554-6EC6-DBF0-CAA5-A1E630ED3AC9}"/>
                    </a:ext>
                  </a:extLst>
                </p:cNvPr>
                <p:cNvGrpSpPr/>
                <p:nvPr/>
              </p:nvGrpSpPr>
              <p:grpSpPr>
                <a:xfrm>
                  <a:off x="9584090" y="2120367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D5DBF852-6EE4-D191-CE9C-40FABF993DB6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sp>
                <p:nvSpPr>
                  <p:cNvPr id="33" name="Rectangle 32">
                    <a:extLst>
                      <a:ext uri="{FF2B5EF4-FFF2-40B4-BE49-F238E27FC236}">
                        <a16:creationId xmlns:a16="http://schemas.microsoft.com/office/drawing/2014/main" id="{1F29D79D-5C39-3D12-AF9D-6AFC6FF26BF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99520" y="3053752"/>
                    <a:ext cx="2725945" cy="62110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noProof="0" dirty="0"/>
                  </a:p>
                </p:txBody>
              </p:sp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B7B1E3ED-4953-4242-BF1B-0DCE85483BA8}"/>
                    </a:ext>
                  </a:extLst>
                </p:cNvPr>
                <p:cNvGrpSpPr/>
                <p:nvPr/>
              </p:nvGrpSpPr>
              <p:grpSpPr>
                <a:xfrm>
                  <a:off x="9370387" y="2556658"/>
                  <a:ext cx="259837" cy="259837"/>
                  <a:chOff x="5449021" y="1250828"/>
                  <a:chExt cx="4226943" cy="4226943"/>
                </a:xfrm>
              </p:grpSpPr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3F936B46-1BB5-E5D3-AB62-AD93096AED15}"/>
                      </a:ext>
                    </a:extLst>
                  </p:cNvPr>
                  <p:cNvSpPr/>
                  <p:nvPr/>
                </p:nvSpPr>
                <p:spPr>
                  <a:xfrm>
                    <a:off x="5449021" y="1250828"/>
                    <a:ext cx="4226943" cy="4226943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u="sng" noProof="0" dirty="0"/>
                  </a:p>
                </p:txBody>
              </p:sp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7214DEBD-D7B4-4167-E74B-74BA69152AB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199520" y="3053752"/>
                    <a:ext cx="2725945" cy="62110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noProof="0" dirty="0"/>
                  </a:p>
                </p:txBody>
              </p:sp>
            </p:grp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D030723-6AB5-AAC8-AFD5-E54F394205D7}"/>
                    </a:ext>
                  </a:extLst>
                </p:cNvPr>
                <p:cNvSpPr txBox="1"/>
                <p:nvPr/>
              </p:nvSpPr>
              <p:spPr>
                <a:xfrm>
                  <a:off x="9518933" y="356367"/>
                  <a:ext cx="55297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noProof="0" dirty="0"/>
                    <a:t>-n</a:t>
                  </a:r>
                  <a:r>
                    <a:rPr lang="zh-CN" baseline="-25000" noProof="0" dirty="0"/>
                    <a:t>0</a:t>
                  </a:r>
                </a:p>
              </p:txBody>
            </p:sp>
            <p:sp>
              <p:nvSpPr>
                <p:cNvPr id="28" name="Left Brace 27">
                  <a:extLst>
                    <a:ext uri="{FF2B5EF4-FFF2-40B4-BE49-F238E27FC236}">
                      <a16:creationId xmlns:a16="http://schemas.microsoft.com/office/drawing/2014/main" id="{10470DB0-2248-E39D-A410-03F29998C4D7}"/>
                    </a:ext>
                  </a:extLst>
                </p:cNvPr>
                <p:cNvSpPr/>
                <p:nvPr/>
              </p:nvSpPr>
              <p:spPr>
                <a:xfrm rot="16200000">
                  <a:off x="9580220" y="2738068"/>
                  <a:ext cx="195602" cy="740880"/>
                </a:xfrm>
                <a:prstGeom prst="leftBrace">
                  <a:avLst>
                    <a:gd name="adj1" fmla="val 74072"/>
                    <a:gd name="adj2" fmla="val 50000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noProof="0" dirty="0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ED581E5-8651-51CF-318C-A91FB38C1516}"/>
                    </a:ext>
                  </a:extLst>
                </p:cNvPr>
                <p:cNvSpPr txBox="1"/>
                <p:nvPr/>
              </p:nvSpPr>
              <p:spPr>
                <a:xfrm>
                  <a:off x="9521012" y="3183985"/>
                  <a:ext cx="326969" cy="3047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noProof="0" dirty="0"/>
                    <a:t>d</a:t>
                  </a:r>
                  <a:r>
                    <a:rPr lang="zh-CN" baseline="-25000" noProof="0" dirty="0"/>
                    <a:t>0</a:t>
                  </a:r>
                </a:p>
              </p:txBody>
            </p:sp>
          </p:grpSp>
          <p:sp>
            <p:nvSpPr>
              <p:cNvPr id="19" name="Left Brace 18">
                <a:extLst>
                  <a:ext uri="{FF2B5EF4-FFF2-40B4-BE49-F238E27FC236}">
                    <a16:creationId xmlns:a16="http://schemas.microsoft.com/office/drawing/2014/main" id="{B36FDBE5-28BE-E0D5-0C3B-37E1FF37D24E}"/>
                  </a:ext>
                </a:extLst>
              </p:cNvPr>
              <p:cNvSpPr/>
              <p:nvPr/>
            </p:nvSpPr>
            <p:spPr>
              <a:xfrm rot="16200000">
                <a:off x="8849515" y="2748243"/>
                <a:ext cx="195602" cy="720527"/>
              </a:xfrm>
              <a:prstGeom prst="leftBrace">
                <a:avLst>
                  <a:gd name="adj1" fmla="val 74072"/>
                  <a:gd name="adj2" fmla="val 5000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1B3F16-C418-951F-52F8-92EB0D6C5F26}"/>
                  </a:ext>
                </a:extLst>
              </p:cNvPr>
              <p:cNvSpPr txBox="1"/>
              <p:nvPr/>
            </p:nvSpPr>
            <p:spPr>
              <a:xfrm>
                <a:off x="8771759" y="3183983"/>
                <a:ext cx="406166" cy="304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noProof="0" dirty="0"/>
                  <a:t>d</a:t>
                </a:r>
                <a:r>
                  <a:rPr lang="zh-CN" baseline="-25000" noProof="0" dirty="0"/>
                  <a:t>1</a:t>
                </a:r>
              </a:p>
            </p:txBody>
          </p:sp>
        </p:grp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309564A-1497-CCAD-CF47-470AF66BB3C4}"/>
                </a:ext>
              </a:extLst>
            </p:cNvPr>
            <p:cNvCxnSpPr/>
            <p:nvPr/>
          </p:nvCxnSpPr>
          <p:spPr>
            <a:xfrm>
              <a:off x="7978973" y="938754"/>
              <a:ext cx="0" cy="209254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74E3745-70A9-1FC2-F926-32AC815144AB}"/>
                </a:ext>
              </a:extLst>
            </p:cNvPr>
            <p:cNvCxnSpPr/>
            <p:nvPr/>
          </p:nvCxnSpPr>
          <p:spPr>
            <a:xfrm>
              <a:off x="8590424" y="938754"/>
              <a:ext cx="0" cy="209254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561A29-43B4-96E2-0652-C98C202C4D9E}"/>
                </a:ext>
              </a:extLst>
            </p:cNvPr>
            <p:cNvCxnSpPr/>
            <p:nvPr/>
          </p:nvCxnSpPr>
          <p:spPr>
            <a:xfrm>
              <a:off x="9310951" y="918163"/>
              <a:ext cx="0" cy="209254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658378A-E380-CF4C-87A7-20E0A80188B8}"/>
                </a:ext>
              </a:extLst>
            </p:cNvPr>
            <p:cNvCxnSpPr/>
            <p:nvPr/>
          </p:nvCxnSpPr>
          <p:spPr>
            <a:xfrm>
              <a:off x="10050312" y="918163"/>
              <a:ext cx="0" cy="2092542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672E59B-B71B-2110-4180-8FDD7E7DE217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26AC154-9A18-1C33-0DB5-AE2A4BBDEDE3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8ED44B21-7788-B180-4B29-F2C4E25BE947}"/>
              </a:ext>
            </a:extLst>
          </p:cNvPr>
          <p:cNvSpPr txBox="1"/>
          <p:nvPr/>
        </p:nvSpPr>
        <p:spPr>
          <a:xfrm>
            <a:off x="457199" y="274320"/>
            <a:ext cx="3227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noProof="0" dirty="0"/>
              <a:t>界面偶极子建模 </a:t>
            </a:r>
            <a:r>
              <a:rPr lang="en-US" altLang="zh-CN" sz="2400" noProof="0" dirty="0"/>
              <a:t>- </a:t>
            </a:r>
            <a:r>
              <a:rPr lang="zh-CN" altLang="en-US" sz="2400" noProof="0" dirty="0"/>
              <a:t>思路</a:t>
            </a:r>
            <a:endParaRPr lang="zh-CN" sz="2400" noProof="0" dirty="0"/>
          </a:p>
        </p:txBody>
      </p:sp>
      <p:grpSp>
        <p:nvGrpSpPr>
          <p:cNvPr id="100" name="Graphic 78">
            <a:extLst>
              <a:ext uri="{FF2B5EF4-FFF2-40B4-BE49-F238E27FC236}">
                <a16:creationId xmlns:a16="http://schemas.microsoft.com/office/drawing/2014/main" id="{64CC38C5-6CC5-F063-2480-B583E01B655C}"/>
              </a:ext>
            </a:extLst>
          </p:cNvPr>
          <p:cNvGrpSpPr/>
          <p:nvPr/>
        </p:nvGrpSpPr>
        <p:grpSpPr>
          <a:xfrm>
            <a:off x="1783581" y="2989906"/>
            <a:ext cx="390029" cy="1150799"/>
            <a:chOff x="1783581" y="2989906"/>
            <a:chExt cx="390029" cy="1150799"/>
          </a:xfrm>
        </p:grpSpPr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604548E7-912D-00CA-F87D-8F1945564A75}"/>
                </a:ext>
              </a:extLst>
            </p:cNvPr>
            <p:cNvSpPr/>
            <p:nvPr/>
          </p:nvSpPr>
          <p:spPr>
            <a:xfrm>
              <a:off x="1867601" y="3099275"/>
              <a:ext cx="205951" cy="921370"/>
            </a:xfrm>
            <a:custGeom>
              <a:avLst/>
              <a:gdLst>
                <a:gd name="csX0" fmla="*/ 0 w 205951"/>
                <a:gd name="csY0" fmla="*/ 921370 h 921370"/>
                <a:gd name="csX1" fmla="*/ 77471 w 205951"/>
                <a:gd name="csY1" fmla="*/ 839934 h 921370"/>
                <a:gd name="csX2" fmla="*/ 32076 w 205951"/>
                <a:gd name="csY2" fmla="*/ 737114 h 921370"/>
                <a:gd name="csX3" fmla="*/ 109591 w 205951"/>
                <a:gd name="csY3" fmla="*/ 655722 h 921370"/>
                <a:gd name="csX4" fmla="*/ 64196 w 205951"/>
                <a:gd name="csY4" fmla="*/ 552858 h 921370"/>
                <a:gd name="csX5" fmla="*/ 141712 w 205951"/>
                <a:gd name="csY5" fmla="*/ 471422 h 921370"/>
                <a:gd name="csX6" fmla="*/ 96316 w 205951"/>
                <a:gd name="csY6" fmla="*/ 368602 h 921370"/>
                <a:gd name="csX7" fmla="*/ 173832 w 205951"/>
                <a:gd name="csY7" fmla="*/ 287165 h 921370"/>
                <a:gd name="csX8" fmla="*/ 128480 w 205951"/>
                <a:gd name="csY8" fmla="*/ 184301 h 921370"/>
                <a:gd name="csX9" fmla="*/ 205952 w 205951"/>
                <a:gd name="csY9" fmla="*/ 102865 h 921370"/>
                <a:gd name="csX10" fmla="*/ 160601 w 205951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51" h="921370">
                  <a:moveTo>
                    <a:pt x="0" y="921370"/>
                  </a:moveTo>
                  <a:lnTo>
                    <a:pt x="77471" y="839934"/>
                  </a:lnTo>
                  <a:lnTo>
                    <a:pt x="32076" y="737114"/>
                  </a:lnTo>
                  <a:lnTo>
                    <a:pt x="109591" y="655722"/>
                  </a:lnTo>
                  <a:lnTo>
                    <a:pt x="64196" y="552858"/>
                  </a:lnTo>
                  <a:lnTo>
                    <a:pt x="141712" y="471422"/>
                  </a:lnTo>
                  <a:lnTo>
                    <a:pt x="96316" y="368602"/>
                  </a:lnTo>
                  <a:lnTo>
                    <a:pt x="173832" y="287165"/>
                  </a:lnTo>
                  <a:lnTo>
                    <a:pt x="128480" y="184301"/>
                  </a:lnTo>
                  <a:lnTo>
                    <a:pt x="205952" y="102865"/>
                  </a:lnTo>
                  <a:lnTo>
                    <a:pt x="160601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C3DED081-BB48-1933-02EE-15F2D3C341BE}"/>
                </a:ext>
              </a:extLst>
            </p:cNvPr>
            <p:cNvSpPr/>
            <p:nvPr/>
          </p:nvSpPr>
          <p:spPr>
            <a:xfrm>
              <a:off x="1783581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7F15D7B4-BA3E-B79D-BF0D-AAF395C438C5}"/>
                </a:ext>
              </a:extLst>
            </p:cNvPr>
            <p:cNvSpPr/>
            <p:nvPr/>
          </p:nvSpPr>
          <p:spPr>
            <a:xfrm>
              <a:off x="1944182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104" name="Graphic 78">
            <a:extLst>
              <a:ext uri="{FF2B5EF4-FFF2-40B4-BE49-F238E27FC236}">
                <a16:creationId xmlns:a16="http://schemas.microsoft.com/office/drawing/2014/main" id="{87D0B32E-377B-CC5D-E6C0-B018A3D457AF}"/>
              </a:ext>
            </a:extLst>
          </p:cNvPr>
          <p:cNvGrpSpPr/>
          <p:nvPr/>
        </p:nvGrpSpPr>
        <p:grpSpPr>
          <a:xfrm>
            <a:off x="2053372" y="2989906"/>
            <a:ext cx="390074" cy="1150799"/>
            <a:chOff x="2053372" y="2989906"/>
            <a:chExt cx="390074" cy="1150799"/>
          </a:xfrm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62540A8-CA32-E729-ADB7-00C6954B74DF}"/>
                </a:ext>
              </a:extLst>
            </p:cNvPr>
            <p:cNvSpPr/>
            <p:nvPr/>
          </p:nvSpPr>
          <p:spPr>
            <a:xfrm>
              <a:off x="2137392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471 w 205996"/>
                <a:gd name="csY1" fmla="*/ 839934 h 921370"/>
                <a:gd name="csX2" fmla="*/ 32120 w 205996"/>
                <a:gd name="csY2" fmla="*/ 737114 h 921370"/>
                <a:gd name="csX3" fmla="*/ 109591 w 205996"/>
                <a:gd name="csY3" fmla="*/ 655722 h 921370"/>
                <a:gd name="csX4" fmla="*/ 64240 w 205996"/>
                <a:gd name="csY4" fmla="*/ 552858 h 921370"/>
                <a:gd name="csX5" fmla="*/ 141712 w 205996"/>
                <a:gd name="csY5" fmla="*/ 471422 h 921370"/>
                <a:gd name="csX6" fmla="*/ 96360 w 205996"/>
                <a:gd name="csY6" fmla="*/ 368602 h 921370"/>
                <a:gd name="csX7" fmla="*/ 173832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00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471" y="839934"/>
                  </a:lnTo>
                  <a:lnTo>
                    <a:pt x="32120" y="737114"/>
                  </a:lnTo>
                  <a:lnTo>
                    <a:pt x="109591" y="655722"/>
                  </a:lnTo>
                  <a:lnTo>
                    <a:pt x="64240" y="552858"/>
                  </a:lnTo>
                  <a:lnTo>
                    <a:pt x="141712" y="471422"/>
                  </a:lnTo>
                  <a:lnTo>
                    <a:pt x="96360" y="368602"/>
                  </a:lnTo>
                  <a:lnTo>
                    <a:pt x="173832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00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3DD4132F-A7B6-7944-4026-B6071A507906}"/>
                </a:ext>
              </a:extLst>
            </p:cNvPr>
            <p:cNvSpPr/>
            <p:nvPr/>
          </p:nvSpPr>
          <p:spPr>
            <a:xfrm>
              <a:off x="2053372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38A4EEC1-AC39-BDA4-F5F4-A0A3FDF0C6F6}"/>
                </a:ext>
              </a:extLst>
            </p:cNvPr>
            <p:cNvSpPr/>
            <p:nvPr/>
          </p:nvSpPr>
          <p:spPr>
            <a:xfrm>
              <a:off x="2214017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08" name="Graphic 78">
            <a:extLst>
              <a:ext uri="{FF2B5EF4-FFF2-40B4-BE49-F238E27FC236}">
                <a16:creationId xmlns:a16="http://schemas.microsoft.com/office/drawing/2014/main" id="{BA65EFA6-81D8-4A96-F65D-F9C680A0D007}"/>
              </a:ext>
            </a:extLst>
          </p:cNvPr>
          <p:cNvGrpSpPr/>
          <p:nvPr/>
        </p:nvGrpSpPr>
        <p:grpSpPr>
          <a:xfrm>
            <a:off x="2323208" y="2989906"/>
            <a:ext cx="390029" cy="1150799"/>
            <a:chOff x="2323208" y="2989906"/>
            <a:chExt cx="390029" cy="1150799"/>
          </a:xfrm>
        </p:grpSpPr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73E9C6F7-7B8E-9128-A1FF-47E1F3E33219}"/>
                </a:ext>
              </a:extLst>
            </p:cNvPr>
            <p:cNvSpPr/>
            <p:nvPr/>
          </p:nvSpPr>
          <p:spPr>
            <a:xfrm>
              <a:off x="2407183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516 w 205996"/>
                <a:gd name="csY1" fmla="*/ 839934 h 921370"/>
                <a:gd name="csX2" fmla="*/ 32120 w 205996"/>
                <a:gd name="csY2" fmla="*/ 737114 h 921370"/>
                <a:gd name="csX3" fmla="*/ 109636 w 205996"/>
                <a:gd name="csY3" fmla="*/ 655722 h 921370"/>
                <a:gd name="csX4" fmla="*/ 64240 w 205996"/>
                <a:gd name="csY4" fmla="*/ 552858 h 921370"/>
                <a:gd name="csX5" fmla="*/ 141756 w 205996"/>
                <a:gd name="csY5" fmla="*/ 471422 h 921370"/>
                <a:gd name="csX6" fmla="*/ 96360 w 205996"/>
                <a:gd name="csY6" fmla="*/ 368602 h 921370"/>
                <a:gd name="csX7" fmla="*/ 173876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00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516" y="839934"/>
                  </a:lnTo>
                  <a:lnTo>
                    <a:pt x="32120" y="737114"/>
                  </a:lnTo>
                  <a:lnTo>
                    <a:pt x="109636" y="655722"/>
                  </a:lnTo>
                  <a:lnTo>
                    <a:pt x="64240" y="552858"/>
                  </a:lnTo>
                  <a:lnTo>
                    <a:pt x="141756" y="471422"/>
                  </a:lnTo>
                  <a:lnTo>
                    <a:pt x="96360" y="368602"/>
                  </a:lnTo>
                  <a:lnTo>
                    <a:pt x="173876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00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AEF78DE-CAE9-5F84-7FF0-2E4EB446CC30}"/>
                </a:ext>
              </a:extLst>
            </p:cNvPr>
            <p:cNvSpPr/>
            <p:nvPr/>
          </p:nvSpPr>
          <p:spPr>
            <a:xfrm>
              <a:off x="2323208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2171A9A4-B9EA-3C3E-C750-0BECB4E27B3D}"/>
                </a:ext>
              </a:extLst>
            </p:cNvPr>
            <p:cNvSpPr/>
            <p:nvPr/>
          </p:nvSpPr>
          <p:spPr>
            <a:xfrm>
              <a:off x="2483808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112" name="Graphic 78">
            <a:extLst>
              <a:ext uri="{FF2B5EF4-FFF2-40B4-BE49-F238E27FC236}">
                <a16:creationId xmlns:a16="http://schemas.microsoft.com/office/drawing/2014/main" id="{6A3EE4C5-CDD6-975A-4D5A-5E241B5CC9F6}"/>
              </a:ext>
            </a:extLst>
          </p:cNvPr>
          <p:cNvGrpSpPr/>
          <p:nvPr/>
        </p:nvGrpSpPr>
        <p:grpSpPr>
          <a:xfrm>
            <a:off x="2592999" y="2989906"/>
            <a:ext cx="390029" cy="1150799"/>
            <a:chOff x="2592999" y="2989906"/>
            <a:chExt cx="390029" cy="1150799"/>
          </a:xfrm>
        </p:grpSpPr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9024D0AA-9DA4-6606-4E66-E280B4E8E8A5}"/>
                </a:ext>
              </a:extLst>
            </p:cNvPr>
            <p:cNvSpPr/>
            <p:nvPr/>
          </p:nvSpPr>
          <p:spPr>
            <a:xfrm>
              <a:off x="2676974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516 w 205996"/>
                <a:gd name="csY1" fmla="*/ 839934 h 921370"/>
                <a:gd name="csX2" fmla="*/ 32120 w 205996"/>
                <a:gd name="csY2" fmla="*/ 737114 h 921370"/>
                <a:gd name="csX3" fmla="*/ 109636 w 205996"/>
                <a:gd name="csY3" fmla="*/ 655722 h 921370"/>
                <a:gd name="csX4" fmla="*/ 64240 w 205996"/>
                <a:gd name="csY4" fmla="*/ 552858 h 921370"/>
                <a:gd name="csX5" fmla="*/ 141756 w 205996"/>
                <a:gd name="csY5" fmla="*/ 471422 h 921370"/>
                <a:gd name="csX6" fmla="*/ 96360 w 205996"/>
                <a:gd name="csY6" fmla="*/ 368602 h 921370"/>
                <a:gd name="csX7" fmla="*/ 173876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00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516" y="839934"/>
                  </a:lnTo>
                  <a:lnTo>
                    <a:pt x="32120" y="737114"/>
                  </a:lnTo>
                  <a:lnTo>
                    <a:pt x="109636" y="655722"/>
                  </a:lnTo>
                  <a:lnTo>
                    <a:pt x="64240" y="552858"/>
                  </a:lnTo>
                  <a:lnTo>
                    <a:pt x="141756" y="471422"/>
                  </a:lnTo>
                  <a:lnTo>
                    <a:pt x="96360" y="368602"/>
                  </a:lnTo>
                  <a:lnTo>
                    <a:pt x="173876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00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47EA6816-AC73-BA4E-F7A1-EA54142F3537}"/>
                </a:ext>
              </a:extLst>
            </p:cNvPr>
            <p:cNvSpPr/>
            <p:nvPr/>
          </p:nvSpPr>
          <p:spPr>
            <a:xfrm>
              <a:off x="2592999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309144C1-5797-4D50-5688-5AB524092D3F}"/>
                </a:ext>
              </a:extLst>
            </p:cNvPr>
            <p:cNvSpPr/>
            <p:nvPr/>
          </p:nvSpPr>
          <p:spPr>
            <a:xfrm>
              <a:off x="2753599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16" name="Graphic 78">
            <a:extLst>
              <a:ext uri="{FF2B5EF4-FFF2-40B4-BE49-F238E27FC236}">
                <a16:creationId xmlns:a16="http://schemas.microsoft.com/office/drawing/2014/main" id="{BB227ED3-F30A-8EDD-C233-1B7EB1F5D0CF}"/>
              </a:ext>
            </a:extLst>
          </p:cNvPr>
          <p:cNvGrpSpPr/>
          <p:nvPr/>
        </p:nvGrpSpPr>
        <p:grpSpPr>
          <a:xfrm>
            <a:off x="2862790" y="2989906"/>
            <a:ext cx="390029" cy="1150799"/>
            <a:chOff x="2862790" y="2989906"/>
            <a:chExt cx="390029" cy="1150799"/>
          </a:xfrm>
        </p:grpSpPr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766210B0-0C79-2531-8235-EEA5EC519005}"/>
                </a:ext>
              </a:extLst>
            </p:cNvPr>
            <p:cNvSpPr/>
            <p:nvPr/>
          </p:nvSpPr>
          <p:spPr>
            <a:xfrm>
              <a:off x="2946765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516 w 205996"/>
                <a:gd name="csY1" fmla="*/ 839934 h 921370"/>
                <a:gd name="csX2" fmla="*/ 32120 w 205996"/>
                <a:gd name="csY2" fmla="*/ 737114 h 921370"/>
                <a:gd name="csX3" fmla="*/ 109636 w 205996"/>
                <a:gd name="csY3" fmla="*/ 655722 h 921370"/>
                <a:gd name="csX4" fmla="*/ 64240 w 205996"/>
                <a:gd name="csY4" fmla="*/ 552858 h 921370"/>
                <a:gd name="csX5" fmla="*/ 141756 w 205996"/>
                <a:gd name="csY5" fmla="*/ 471422 h 921370"/>
                <a:gd name="csX6" fmla="*/ 96360 w 205996"/>
                <a:gd name="csY6" fmla="*/ 368602 h 921370"/>
                <a:gd name="csX7" fmla="*/ 173876 w 205996"/>
                <a:gd name="csY7" fmla="*/ 287165 h 921370"/>
                <a:gd name="csX8" fmla="*/ 128525 w 205996"/>
                <a:gd name="csY8" fmla="*/ 184301 h 921370"/>
                <a:gd name="csX9" fmla="*/ 205996 w 205996"/>
                <a:gd name="csY9" fmla="*/ 102865 h 921370"/>
                <a:gd name="csX10" fmla="*/ 160645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516" y="839934"/>
                  </a:lnTo>
                  <a:lnTo>
                    <a:pt x="32120" y="737114"/>
                  </a:lnTo>
                  <a:lnTo>
                    <a:pt x="109636" y="655722"/>
                  </a:lnTo>
                  <a:lnTo>
                    <a:pt x="64240" y="552858"/>
                  </a:lnTo>
                  <a:lnTo>
                    <a:pt x="141756" y="471422"/>
                  </a:lnTo>
                  <a:lnTo>
                    <a:pt x="96360" y="368602"/>
                  </a:lnTo>
                  <a:lnTo>
                    <a:pt x="173876" y="287165"/>
                  </a:lnTo>
                  <a:lnTo>
                    <a:pt x="128525" y="184301"/>
                  </a:lnTo>
                  <a:lnTo>
                    <a:pt x="205996" y="102865"/>
                  </a:lnTo>
                  <a:lnTo>
                    <a:pt x="160645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63101286-6F0B-C2F7-138C-E002D2B7E93A}"/>
                </a:ext>
              </a:extLst>
            </p:cNvPr>
            <p:cNvSpPr/>
            <p:nvPr/>
          </p:nvSpPr>
          <p:spPr>
            <a:xfrm>
              <a:off x="2862790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3972A9C-DD6C-25A7-8729-B71F5DCBB639}"/>
                </a:ext>
              </a:extLst>
            </p:cNvPr>
            <p:cNvSpPr/>
            <p:nvPr/>
          </p:nvSpPr>
          <p:spPr>
            <a:xfrm>
              <a:off x="3023390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20" name="Graphic 78">
            <a:extLst>
              <a:ext uri="{FF2B5EF4-FFF2-40B4-BE49-F238E27FC236}">
                <a16:creationId xmlns:a16="http://schemas.microsoft.com/office/drawing/2014/main" id="{44FD5CF7-CC39-0A7C-5B78-11C5276A82FC}"/>
              </a:ext>
            </a:extLst>
          </p:cNvPr>
          <p:cNvGrpSpPr/>
          <p:nvPr/>
        </p:nvGrpSpPr>
        <p:grpSpPr>
          <a:xfrm>
            <a:off x="3132581" y="2989906"/>
            <a:ext cx="390074" cy="1150799"/>
            <a:chOff x="3132581" y="2989906"/>
            <a:chExt cx="390074" cy="1150799"/>
          </a:xfrm>
        </p:grpSpPr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3314F709-5DCB-28D8-3951-FEE1B04C1725}"/>
                </a:ext>
              </a:extLst>
            </p:cNvPr>
            <p:cNvSpPr/>
            <p:nvPr/>
          </p:nvSpPr>
          <p:spPr>
            <a:xfrm>
              <a:off x="3216601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471 w 205996"/>
                <a:gd name="csY1" fmla="*/ 839934 h 921370"/>
                <a:gd name="csX2" fmla="*/ 32120 w 205996"/>
                <a:gd name="csY2" fmla="*/ 737114 h 921370"/>
                <a:gd name="csX3" fmla="*/ 109591 w 205996"/>
                <a:gd name="csY3" fmla="*/ 655722 h 921370"/>
                <a:gd name="csX4" fmla="*/ 64240 w 205996"/>
                <a:gd name="csY4" fmla="*/ 552858 h 921370"/>
                <a:gd name="csX5" fmla="*/ 141712 w 205996"/>
                <a:gd name="csY5" fmla="*/ 471422 h 921370"/>
                <a:gd name="csX6" fmla="*/ 96360 w 205996"/>
                <a:gd name="csY6" fmla="*/ 368602 h 921370"/>
                <a:gd name="csX7" fmla="*/ 173831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00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471" y="839934"/>
                  </a:lnTo>
                  <a:lnTo>
                    <a:pt x="32120" y="737114"/>
                  </a:lnTo>
                  <a:lnTo>
                    <a:pt x="109591" y="655722"/>
                  </a:lnTo>
                  <a:lnTo>
                    <a:pt x="64240" y="552858"/>
                  </a:lnTo>
                  <a:lnTo>
                    <a:pt x="141712" y="471422"/>
                  </a:lnTo>
                  <a:lnTo>
                    <a:pt x="96360" y="368602"/>
                  </a:lnTo>
                  <a:lnTo>
                    <a:pt x="173831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00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2E26FA5B-73AD-184A-6453-74EA48A05790}"/>
                </a:ext>
              </a:extLst>
            </p:cNvPr>
            <p:cNvSpPr/>
            <p:nvPr/>
          </p:nvSpPr>
          <p:spPr>
            <a:xfrm>
              <a:off x="3132581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34343C32-5EC3-9ACF-2A05-22CA5908C98B}"/>
                </a:ext>
              </a:extLst>
            </p:cNvPr>
            <p:cNvSpPr/>
            <p:nvPr/>
          </p:nvSpPr>
          <p:spPr>
            <a:xfrm>
              <a:off x="3293226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24" name="Graphic 78">
            <a:extLst>
              <a:ext uri="{FF2B5EF4-FFF2-40B4-BE49-F238E27FC236}">
                <a16:creationId xmlns:a16="http://schemas.microsoft.com/office/drawing/2014/main" id="{1F7133E9-5312-9C08-2B04-5AA44232E673}"/>
              </a:ext>
            </a:extLst>
          </p:cNvPr>
          <p:cNvGrpSpPr/>
          <p:nvPr/>
        </p:nvGrpSpPr>
        <p:grpSpPr>
          <a:xfrm>
            <a:off x="3402416" y="2989906"/>
            <a:ext cx="390029" cy="1150799"/>
            <a:chOff x="3402416" y="2989906"/>
            <a:chExt cx="390029" cy="1150799"/>
          </a:xfrm>
        </p:grpSpPr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24FD312B-2E82-D625-5ECB-2930FCCCDFE1}"/>
                </a:ext>
              </a:extLst>
            </p:cNvPr>
            <p:cNvSpPr/>
            <p:nvPr/>
          </p:nvSpPr>
          <p:spPr>
            <a:xfrm>
              <a:off x="3486392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516 w 205996"/>
                <a:gd name="csY1" fmla="*/ 839934 h 921370"/>
                <a:gd name="csX2" fmla="*/ 32120 w 205996"/>
                <a:gd name="csY2" fmla="*/ 737114 h 921370"/>
                <a:gd name="csX3" fmla="*/ 109636 w 205996"/>
                <a:gd name="csY3" fmla="*/ 655722 h 921370"/>
                <a:gd name="csX4" fmla="*/ 64240 w 205996"/>
                <a:gd name="csY4" fmla="*/ 552858 h 921370"/>
                <a:gd name="csX5" fmla="*/ 141756 w 205996"/>
                <a:gd name="csY5" fmla="*/ 471422 h 921370"/>
                <a:gd name="csX6" fmla="*/ 96360 w 205996"/>
                <a:gd name="csY6" fmla="*/ 368602 h 921370"/>
                <a:gd name="csX7" fmla="*/ 173876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00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516" y="839934"/>
                  </a:lnTo>
                  <a:lnTo>
                    <a:pt x="32120" y="737114"/>
                  </a:lnTo>
                  <a:lnTo>
                    <a:pt x="109636" y="655722"/>
                  </a:lnTo>
                  <a:lnTo>
                    <a:pt x="64240" y="552858"/>
                  </a:lnTo>
                  <a:lnTo>
                    <a:pt x="141756" y="471422"/>
                  </a:lnTo>
                  <a:lnTo>
                    <a:pt x="96360" y="368602"/>
                  </a:lnTo>
                  <a:lnTo>
                    <a:pt x="173876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00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748EADCB-6D79-A138-8E51-AB0DAF620501}"/>
                </a:ext>
              </a:extLst>
            </p:cNvPr>
            <p:cNvSpPr/>
            <p:nvPr/>
          </p:nvSpPr>
          <p:spPr>
            <a:xfrm>
              <a:off x="3402416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A55408E5-4EEA-B49A-9674-ECA03BB1518E}"/>
                </a:ext>
              </a:extLst>
            </p:cNvPr>
            <p:cNvSpPr/>
            <p:nvPr/>
          </p:nvSpPr>
          <p:spPr>
            <a:xfrm>
              <a:off x="3563017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28" name="Graphic 78">
            <a:extLst>
              <a:ext uri="{FF2B5EF4-FFF2-40B4-BE49-F238E27FC236}">
                <a16:creationId xmlns:a16="http://schemas.microsoft.com/office/drawing/2014/main" id="{4E83BF9B-921D-D0F8-A922-C4BF3947A6B8}"/>
              </a:ext>
            </a:extLst>
          </p:cNvPr>
          <p:cNvGrpSpPr/>
          <p:nvPr/>
        </p:nvGrpSpPr>
        <p:grpSpPr>
          <a:xfrm>
            <a:off x="3672207" y="2989906"/>
            <a:ext cx="390029" cy="1150799"/>
            <a:chOff x="3672207" y="2989906"/>
            <a:chExt cx="390029" cy="1150799"/>
          </a:xfrm>
        </p:grpSpPr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616E49-BACF-2D69-493D-DC83FDCD01E7}"/>
                </a:ext>
              </a:extLst>
            </p:cNvPr>
            <p:cNvSpPr/>
            <p:nvPr/>
          </p:nvSpPr>
          <p:spPr>
            <a:xfrm>
              <a:off x="3756183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516 w 205996"/>
                <a:gd name="csY1" fmla="*/ 839934 h 921370"/>
                <a:gd name="csX2" fmla="*/ 32120 w 205996"/>
                <a:gd name="csY2" fmla="*/ 737114 h 921370"/>
                <a:gd name="csX3" fmla="*/ 109636 w 205996"/>
                <a:gd name="csY3" fmla="*/ 655722 h 921370"/>
                <a:gd name="csX4" fmla="*/ 64240 w 205996"/>
                <a:gd name="csY4" fmla="*/ 552858 h 921370"/>
                <a:gd name="csX5" fmla="*/ 141756 w 205996"/>
                <a:gd name="csY5" fmla="*/ 471422 h 921370"/>
                <a:gd name="csX6" fmla="*/ 96360 w 205996"/>
                <a:gd name="csY6" fmla="*/ 368602 h 921370"/>
                <a:gd name="csX7" fmla="*/ 173876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00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516" y="839934"/>
                  </a:lnTo>
                  <a:lnTo>
                    <a:pt x="32120" y="737114"/>
                  </a:lnTo>
                  <a:lnTo>
                    <a:pt x="109636" y="655722"/>
                  </a:lnTo>
                  <a:lnTo>
                    <a:pt x="64240" y="552858"/>
                  </a:lnTo>
                  <a:lnTo>
                    <a:pt x="141756" y="471422"/>
                  </a:lnTo>
                  <a:lnTo>
                    <a:pt x="96360" y="368602"/>
                  </a:lnTo>
                  <a:lnTo>
                    <a:pt x="173876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00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3578E14C-9C27-92B1-A01A-2D072FDE669D}"/>
                </a:ext>
              </a:extLst>
            </p:cNvPr>
            <p:cNvSpPr/>
            <p:nvPr/>
          </p:nvSpPr>
          <p:spPr>
            <a:xfrm>
              <a:off x="3672207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117CEFD3-07D9-75CA-D4C4-ADB325F802E2}"/>
                </a:ext>
              </a:extLst>
            </p:cNvPr>
            <p:cNvSpPr/>
            <p:nvPr/>
          </p:nvSpPr>
          <p:spPr>
            <a:xfrm>
              <a:off x="3832808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32" name="Graphic 78">
            <a:extLst>
              <a:ext uri="{FF2B5EF4-FFF2-40B4-BE49-F238E27FC236}">
                <a16:creationId xmlns:a16="http://schemas.microsoft.com/office/drawing/2014/main" id="{79140FCF-5F19-31CE-9738-F7D6C0C37F2F}"/>
              </a:ext>
            </a:extLst>
          </p:cNvPr>
          <p:cNvGrpSpPr/>
          <p:nvPr/>
        </p:nvGrpSpPr>
        <p:grpSpPr>
          <a:xfrm>
            <a:off x="3941998" y="2989906"/>
            <a:ext cx="390029" cy="1150799"/>
            <a:chOff x="3941998" y="2989906"/>
            <a:chExt cx="390029" cy="1150799"/>
          </a:xfrm>
        </p:grpSpPr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920061A-75CF-AF26-5A9D-EDE7531930AD}"/>
                </a:ext>
              </a:extLst>
            </p:cNvPr>
            <p:cNvSpPr/>
            <p:nvPr/>
          </p:nvSpPr>
          <p:spPr>
            <a:xfrm>
              <a:off x="4025974" y="3099275"/>
              <a:ext cx="205996" cy="921370"/>
            </a:xfrm>
            <a:custGeom>
              <a:avLst/>
              <a:gdLst>
                <a:gd name="csX0" fmla="*/ 0 w 205996"/>
                <a:gd name="csY0" fmla="*/ 921370 h 921370"/>
                <a:gd name="csX1" fmla="*/ 77516 w 205996"/>
                <a:gd name="csY1" fmla="*/ 839934 h 921370"/>
                <a:gd name="csX2" fmla="*/ 32120 w 205996"/>
                <a:gd name="csY2" fmla="*/ 737114 h 921370"/>
                <a:gd name="csX3" fmla="*/ 109636 w 205996"/>
                <a:gd name="csY3" fmla="*/ 655722 h 921370"/>
                <a:gd name="csX4" fmla="*/ 64240 w 205996"/>
                <a:gd name="csY4" fmla="*/ 552858 h 921370"/>
                <a:gd name="csX5" fmla="*/ 141756 w 205996"/>
                <a:gd name="csY5" fmla="*/ 471422 h 921370"/>
                <a:gd name="csX6" fmla="*/ 96360 w 205996"/>
                <a:gd name="csY6" fmla="*/ 368602 h 921370"/>
                <a:gd name="csX7" fmla="*/ 173876 w 205996"/>
                <a:gd name="csY7" fmla="*/ 287165 h 921370"/>
                <a:gd name="csX8" fmla="*/ 128480 w 205996"/>
                <a:gd name="csY8" fmla="*/ 184301 h 921370"/>
                <a:gd name="csX9" fmla="*/ 205996 w 205996"/>
                <a:gd name="csY9" fmla="*/ 102865 h 921370"/>
                <a:gd name="csX10" fmla="*/ 160645 w 205996"/>
                <a:gd name="csY10" fmla="*/ 0 h 921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05996" h="921370">
                  <a:moveTo>
                    <a:pt x="0" y="921370"/>
                  </a:moveTo>
                  <a:lnTo>
                    <a:pt x="77516" y="839934"/>
                  </a:lnTo>
                  <a:lnTo>
                    <a:pt x="32120" y="737114"/>
                  </a:lnTo>
                  <a:lnTo>
                    <a:pt x="109636" y="655722"/>
                  </a:lnTo>
                  <a:lnTo>
                    <a:pt x="64240" y="552858"/>
                  </a:lnTo>
                  <a:lnTo>
                    <a:pt x="141756" y="471422"/>
                  </a:lnTo>
                  <a:lnTo>
                    <a:pt x="96360" y="368602"/>
                  </a:lnTo>
                  <a:lnTo>
                    <a:pt x="173876" y="287165"/>
                  </a:lnTo>
                  <a:lnTo>
                    <a:pt x="128480" y="184301"/>
                  </a:lnTo>
                  <a:lnTo>
                    <a:pt x="205996" y="102865"/>
                  </a:lnTo>
                  <a:lnTo>
                    <a:pt x="160645" y="0"/>
                  </a:lnTo>
                </a:path>
              </a:pathLst>
            </a:custGeom>
            <a:noFill/>
            <a:ln w="13344" cap="rnd">
              <a:solidFill>
                <a:srgbClr val="54565A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685466D-8FC0-EBEE-E9E7-0F56D7DF5118}"/>
                </a:ext>
              </a:extLst>
            </p:cNvPr>
            <p:cNvSpPr/>
            <p:nvPr/>
          </p:nvSpPr>
          <p:spPr>
            <a:xfrm>
              <a:off x="3941998" y="391127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E05A9AF0-E989-6833-537C-DFE18758049C}"/>
                </a:ext>
              </a:extLst>
            </p:cNvPr>
            <p:cNvSpPr/>
            <p:nvPr/>
          </p:nvSpPr>
          <p:spPr>
            <a:xfrm>
              <a:off x="4102599" y="2989906"/>
              <a:ext cx="229429" cy="229429"/>
            </a:xfrm>
            <a:prstGeom prst="ellipse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grpSp>
        <p:nvGrpSpPr>
          <p:cNvPr id="136" name="Graphic 78">
            <a:extLst>
              <a:ext uri="{FF2B5EF4-FFF2-40B4-BE49-F238E27FC236}">
                <a16:creationId xmlns:a16="http://schemas.microsoft.com/office/drawing/2014/main" id="{F8E8D9BD-BA4F-D2A8-10EE-888143BCCA05}"/>
              </a:ext>
            </a:extLst>
          </p:cNvPr>
          <p:cNvGrpSpPr/>
          <p:nvPr/>
        </p:nvGrpSpPr>
        <p:grpSpPr>
          <a:xfrm>
            <a:off x="1867690" y="1577378"/>
            <a:ext cx="2595758" cy="1357820"/>
            <a:chOff x="1867690" y="1577378"/>
            <a:chExt cx="2595758" cy="1357820"/>
          </a:xfrm>
        </p:grpSpPr>
        <p:grpSp>
          <p:nvGrpSpPr>
            <p:cNvPr id="137" name="Graphic 78">
              <a:extLst>
                <a:ext uri="{FF2B5EF4-FFF2-40B4-BE49-F238E27FC236}">
                  <a16:creationId xmlns:a16="http://schemas.microsoft.com/office/drawing/2014/main" id="{3950E014-28DC-C9BE-9BE8-63F25B275F9D}"/>
                </a:ext>
              </a:extLst>
            </p:cNvPr>
            <p:cNvGrpSpPr/>
            <p:nvPr/>
          </p:nvGrpSpPr>
          <p:grpSpPr>
            <a:xfrm>
              <a:off x="3165218" y="1641619"/>
              <a:ext cx="673158" cy="669488"/>
              <a:chOff x="3165218" y="1641619"/>
              <a:chExt cx="673158" cy="669488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5F0A4664-B518-82AC-51E8-B6C0C425A8AF}"/>
                  </a:ext>
                </a:extLst>
              </p:cNvPr>
              <p:cNvSpPr/>
              <p:nvPr/>
            </p:nvSpPr>
            <p:spPr>
              <a:xfrm rot="2700000">
                <a:off x="3256864" y="1733268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A824B4CD-5184-A64F-7017-FF429D6E8529}"/>
                  </a:ext>
                </a:extLst>
              </p:cNvPr>
              <p:cNvSpPr/>
              <p:nvPr/>
            </p:nvSpPr>
            <p:spPr>
              <a:xfrm rot="2700000">
                <a:off x="3256864" y="1733268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0" name="Free-form: Shape 139">
                <a:extLst>
                  <a:ext uri="{FF2B5EF4-FFF2-40B4-BE49-F238E27FC236}">
                    <a16:creationId xmlns:a16="http://schemas.microsoft.com/office/drawing/2014/main" id="{11D9FCC2-3452-1EAB-B8D7-92AB25AD5423}"/>
                  </a:ext>
                </a:extLst>
              </p:cNvPr>
              <p:cNvSpPr/>
              <p:nvPr/>
            </p:nvSpPr>
            <p:spPr>
              <a:xfrm>
                <a:off x="3430438" y="1641619"/>
                <a:ext cx="360582" cy="352608"/>
              </a:xfrm>
              <a:custGeom>
                <a:avLst/>
                <a:gdLst>
                  <a:gd name="csX0" fmla="*/ 47668 w 360582"/>
                  <a:gd name="csY0" fmla="*/ 0 h 352608"/>
                  <a:gd name="csX1" fmla="*/ 0 w 360582"/>
                  <a:gd name="csY1" fmla="*/ 352608 h 352608"/>
                  <a:gd name="csX2" fmla="*/ 360583 w 360582"/>
                  <a:gd name="csY2" fmla="*/ 312870 h 3526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08">
                    <a:moveTo>
                      <a:pt x="47668" y="0"/>
                    </a:moveTo>
                    <a:lnTo>
                      <a:pt x="0" y="352608"/>
                    </a:lnTo>
                    <a:lnTo>
                      <a:pt x="360583" y="31287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1" name="Free-form: Shape 140">
                <a:extLst>
                  <a:ext uri="{FF2B5EF4-FFF2-40B4-BE49-F238E27FC236}">
                    <a16:creationId xmlns:a16="http://schemas.microsoft.com/office/drawing/2014/main" id="{F46E5399-16CD-545F-8646-9FAB7F137180}"/>
                  </a:ext>
                </a:extLst>
              </p:cNvPr>
              <p:cNvSpPr/>
              <p:nvPr/>
            </p:nvSpPr>
            <p:spPr>
              <a:xfrm>
                <a:off x="3165235" y="1954489"/>
                <a:ext cx="312870" cy="312914"/>
              </a:xfrm>
              <a:custGeom>
                <a:avLst/>
                <a:gdLst>
                  <a:gd name="csX0" fmla="*/ 312870 w 312870"/>
                  <a:gd name="csY0" fmla="*/ 312915 h 312914"/>
                  <a:gd name="csX1" fmla="*/ 265203 w 312870"/>
                  <a:gd name="csY1" fmla="*/ 39738 h 312914"/>
                  <a:gd name="csX2" fmla="*/ 0 w 312870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870" h="312914">
                    <a:moveTo>
                      <a:pt x="312870" y="312915"/>
                    </a:moveTo>
                    <a:lnTo>
                      <a:pt x="265203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31D24209-20A8-5494-0023-30E0EF8F1CC8}"/>
                  </a:ext>
                </a:extLst>
              </p:cNvPr>
              <p:cNvSpPr/>
              <p:nvPr/>
            </p:nvSpPr>
            <p:spPr>
              <a:xfrm>
                <a:off x="3382904" y="1945891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6B38E48C-4FDF-5FC6-12C7-5CD6E7276E5F}"/>
                  </a:ext>
                </a:extLst>
              </p:cNvPr>
              <p:cNvSpPr/>
              <p:nvPr/>
            </p:nvSpPr>
            <p:spPr>
              <a:xfrm>
                <a:off x="3743130" y="1907445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6C1E92CD-032C-5100-74BE-A8CD526368C3}"/>
                  </a:ext>
                </a:extLst>
              </p:cNvPr>
              <p:cNvSpPr/>
              <p:nvPr/>
            </p:nvSpPr>
            <p:spPr>
              <a:xfrm>
                <a:off x="3431552" y="2215860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45" name="Graphic 78">
              <a:extLst>
                <a:ext uri="{FF2B5EF4-FFF2-40B4-BE49-F238E27FC236}">
                  <a16:creationId xmlns:a16="http://schemas.microsoft.com/office/drawing/2014/main" id="{6713D171-72D2-62E7-9C7D-C6719956DC02}"/>
                </a:ext>
              </a:extLst>
            </p:cNvPr>
            <p:cNvGrpSpPr/>
            <p:nvPr/>
          </p:nvGrpSpPr>
          <p:grpSpPr>
            <a:xfrm>
              <a:off x="3743353" y="1640995"/>
              <a:ext cx="720096" cy="669532"/>
              <a:chOff x="3743353" y="1640995"/>
              <a:chExt cx="720096" cy="669532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0905D532-6B0C-B10A-B874-99B6CBD7D586}"/>
                  </a:ext>
                </a:extLst>
              </p:cNvPr>
              <p:cNvSpPr/>
              <p:nvPr/>
            </p:nvSpPr>
            <p:spPr>
              <a:xfrm rot="2700000">
                <a:off x="3881919" y="1732699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FDB48C0-F1F9-0346-C589-36FF2015838E}"/>
                  </a:ext>
                </a:extLst>
              </p:cNvPr>
              <p:cNvSpPr/>
              <p:nvPr/>
            </p:nvSpPr>
            <p:spPr>
              <a:xfrm rot="2700000">
                <a:off x="3881919" y="1732699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8" name="Free-form: Shape 147">
                <a:extLst>
                  <a:ext uri="{FF2B5EF4-FFF2-40B4-BE49-F238E27FC236}">
                    <a16:creationId xmlns:a16="http://schemas.microsoft.com/office/drawing/2014/main" id="{CC57B102-2BCC-830C-AAB3-6443505B2C9D}"/>
                  </a:ext>
                </a:extLst>
              </p:cNvPr>
              <p:cNvSpPr/>
              <p:nvPr/>
            </p:nvSpPr>
            <p:spPr>
              <a:xfrm>
                <a:off x="4055466" y="1640995"/>
                <a:ext cx="360627" cy="352652"/>
              </a:xfrm>
              <a:custGeom>
                <a:avLst/>
                <a:gdLst>
                  <a:gd name="csX0" fmla="*/ 47712 w 360627"/>
                  <a:gd name="csY0" fmla="*/ 0 h 352652"/>
                  <a:gd name="csX1" fmla="*/ 0 w 360627"/>
                  <a:gd name="csY1" fmla="*/ 352653 h 352652"/>
                  <a:gd name="csX2" fmla="*/ 360627 w 360627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627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49" name="Free-form: Shape 148">
                <a:extLst>
                  <a:ext uri="{FF2B5EF4-FFF2-40B4-BE49-F238E27FC236}">
                    <a16:creationId xmlns:a16="http://schemas.microsoft.com/office/drawing/2014/main" id="{A41D897F-089B-D03A-E012-EF7F67FB8CD6}"/>
                  </a:ext>
                </a:extLst>
              </p:cNvPr>
              <p:cNvSpPr/>
              <p:nvPr/>
            </p:nvSpPr>
            <p:spPr>
              <a:xfrm>
                <a:off x="3790308" y="1953910"/>
                <a:ext cx="312870" cy="312914"/>
              </a:xfrm>
              <a:custGeom>
                <a:avLst/>
                <a:gdLst>
                  <a:gd name="csX0" fmla="*/ 312870 w 312870"/>
                  <a:gd name="csY0" fmla="*/ 312915 h 312914"/>
                  <a:gd name="csX1" fmla="*/ 265158 w 312870"/>
                  <a:gd name="csY1" fmla="*/ 39738 h 312914"/>
                  <a:gd name="csX2" fmla="*/ 0 w 312870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870" h="312914">
                    <a:moveTo>
                      <a:pt x="312870" y="312915"/>
                    </a:moveTo>
                    <a:lnTo>
                      <a:pt x="265158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4F972831-C9BA-EA0F-3E5A-6E3F51B35A6B}"/>
                  </a:ext>
                </a:extLst>
              </p:cNvPr>
              <p:cNvSpPr/>
              <p:nvPr/>
            </p:nvSpPr>
            <p:spPr>
              <a:xfrm>
                <a:off x="4007976" y="1945312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AFE33891-8624-13F4-63A9-4CBA1E15E9FC}"/>
                  </a:ext>
                </a:extLst>
              </p:cNvPr>
              <p:cNvSpPr/>
              <p:nvPr/>
            </p:nvSpPr>
            <p:spPr>
              <a:xfrm>
                <a:off x="3743353" y="1906866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B964488A-B626-7C69-5501-EFB4772224E1}"/>
                  </a:ext>
                </a:extLst>
              </p:cNvPr>
              <p:cNvSpPr/>
              <p:nvPr/>
            </p:nvSpPr>
            <p:spPr>
              <a:xfrm>
                <a:off x="4368202" y="1906866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8C3BB757-0987-A74C-FECE-550EB6EACB06}"/>
                  </a:ext>
                </a:extLst>
              </p:cNvPr>
              <p:cNvSpPr/>
              <p:nvPr/>
            </p:nvSpPr>
            <p:spPr>
              <a:xfrm>
                <a:off x="4056579" y="2215281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086A48F-FBDB-1E61-1AF9-0200FE19D0AA}"/>
                </a:ext>
              </a:extLst>
            </p:cNvPr>
            <p:cNvSpPr/>
            <p:nvPr/>
          </p:nvSpPr>
          <p:spPr>
            <a:xfrm rot="2700000">
              <a:off x="3881942" y="2353783"/>
              <a:ext cx="442509" cy="442509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AD2A8A11-4BBF-8846-E7E8-5FD98CDB3E3D}"/>
                </a:ext>
              </a:extLst>
            </p:cNvPr>
            <p:cNvSpPr/>
            <p:nvPr/>
          </p:nvSpPr>
          <p:spPr>
            <a:xfrm rot="2700000">
              <a:off x="3881942" y="2353783"/>
              <a:ext cx="442509" cy="442509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9B62DABD-E995-49CC-7327-9660EBDFB8DD}"/>
                </a:ext>
              </a:extLst>
            </p:cNvPr>
            <p:cNvSpPr/>
            <p:nvPr/>
          </p:nvSpPr>
          <p:spPr>
            <a:xfrm>
              <a:off x="4055466" y="2262102"/>
              <a:ext cx="360627" cy="352652"/>
            </a:xfrm>
            <a:custGeom>
              <a:avLst/>
              <a:gdLst>
                <a:gd name="csX0" fmla="*/ 47712 w 360627"/>
                <a:gd name="csY0" fmla="*/ 0 h 352652"/>
                <a:gd name="csX1" fmla="*/ 0 w 360627"/>
                <a:gd name="csY1" fmla="*/ 352653 h 352652"/>
                <a:gd name="csX2" fmla="*/ 360627 w 360627"/>
                <a:gd name="csY2" fmla="*/ 312915 h 352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60627" h="352652">
                  <a:moveTo>
                    <a:pt x="47712" y="0"/>
                  </a:moveTo>
                  <a:lnTo>
                    <a:pt x="0" y="352653"/>
                  </a:lnTo>
                  <a:lnTo>
                    <a:pt x="360627" y="312915"/>
                  </a:lnTo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3A8E791-096D-584C-FFFF-E6646CB50035}"/>
                </a:ext>
              </a:extLst>
            </p:cNvPr>
            <p:cNvSpPr/>
            <p:nvPr/>
          </p:nvSpPr>
          <p:spPr>
            <a:xfrm>
              <a:off x="3790308" y="2575017"/>
              <a:ext cx="312870" cy="312914"/>
            </a:xfrm>
            <a:custGeom>
              <a:avLst/>
              <a:gdLst>
                <a:gd name="csX0" fmla="*/ 312870 w 312870"/>
                <a:gd name="csY0" fmla="*/ 312915 h 312914"/>
                <a:gd name="csX1" fmla="*/ 265158 w 312870"/>
                <a:gd name="csY1" fmla="*/ 39738 h 312914"/>
                <a:gd name="csX2" fmla="*/ 0 w 312870"/>
                <a:gd name="csY2" fmla="*/ 0 h 312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2870" h="312914">
                  <a:moveTo>
                    <a:pt x="312870" y="312915"/>
                  </a:moveTo>
                  <a:lnTo>
                    <a:pt x="265158" y="39738"/>
                  </a:lnTo>
                  <a:lnTo>
                    <a:pt x="0" y="0"/>
                  </a:lnTo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688E515C-6740-5814-26AC-B58D47C8D2E9}"/>
                </a:ext>
              </a:extLst>
            </p:cNvPr>
            <p:cNvSpPr/>
            <p:nvPr/>
          </p:nvSpPr>
          <p:spPr>
            <a:xfrm>
              <a:off x="4007976" y="2566419"/>
              <a:ext cx="95246" cy="95246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2F5D0918-B52B-4035-AB87-00D5321B3A52}"/>
                </a:ext>
              </a:extLst>
            </p:cNvPr>
            <p:cNvSpPr/>
            <p:nvPr/>
          </p:nvSpPr>
          <p:spPr>
            <a:xfrm>
              <a:off x="4055688" y="2213677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2999D721-3A57-A2F8-E772-554C5A74DF30}"/>
                </a:ext>
              </a:extLst>
            </p:cNvPr>
            <p:cNvSpPr/>
            <p:nvPr/>
          </p:nvSpPr>
          <p:spPr>
            <a:xfrm>
              <a:off x="3743353" y="2527973"/>
              <a:ext cx="95246" cy="95246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23270180-B226-3A7A-537A-4AC3FBFA137D}"/>
                </a:ext>
              </a:extLst>
            </p:cNvPr>
            <p:cNvSpPr/>
            <p:nvPr/>
          </p:nvSpPr>
          <p:spPr>
            <a:xfrm>
              <a:off x="4368202" y="2527973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28B24988-00E5-6349-D6BD-7C7F0ADD8A07}"/>
                </a:ext>
              </a:extLst>
            </p:cNvPr>
            <p:cNvSpPr/>
            <p:nvPr/>
          </p:nvSpPr>
          <p:spPr>
            <a:xfrm>
              <a:off x="4056579" y="2836389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grpSp>
          <p:nvGrpSpPr>
            <p:cNvPr id="163" name="Graphic 78">
              <a:extLst>
                <a:ext uri="{FF2B5EF4-FFF2-40B4-BE49-F238E27FC236}">
                  <a16:creationId xmlns:a16="http://schemas.microsoft.com/office/drawing/2014/main" id="{D79786DB-B71B-05F1-B93D-75D13BD44FC4}"/>
                </a:ext>
              </a:extLst>
            </p:cNvPr>
            <p:cNvGrpSpPr/>
            <p:nvPr/>
          </p:nvGrpSpPr>
          <p:grpSpPr>
            <a:xfrm>
              <a:off x="3165414" y="2215548"/>
              <a:ext cx="673185" cy="717957"/>
              <a:chOff x="3165414" y="2215548"/>
              <a:chExt cx="673185" cy="717957"/>
            </a:xfrm>
          </p:grpSpPr>
          <p:sp>
            <p:nvSpPr>
              <p:cNvPr id="164" name="Rectangle 163">
                <a:extLst>
                  <a:ext uri="{FF2B5EF4-FFF2-40B4-BE49-F238E27FC236}">
                    <a16:creationId xmlns:a16="http://schemas.microsoft.com/office/drawing/2014/main" id="{07C81553-97E4-1248-C5D4-FA3C4A1188E4}"/>
                  </a:ext>
                </a:extLst>
              </p:cNvPr>
              <p:cNvSpPr/>
              <p:nvPr/>
            </p:nvSpPr>
            <p:spPr>
              <a:xfrm rot="2700000">
                <a:off x="3257067" y="2355646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84792ED3-2027-620E-BF7B-27DCA2D810CA}"/>
                  </a:ext>
                </a:extLst>
              </p:cNvPr>
              <p:cNvSpPr/>
              <p:nvPr/>
            </p:nvSpPr>
            <p:spPr>
              <a:xfrm rot="2700000">
                <a:off x="3257067" y="2355646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66" name="Free-form: Shape 165">
                <a:extLst>
                  <a:ext uri="{FF2B5EF4-FFF2-40B4-BE49-F238E27FC236}">
                    <a16:creationId xmlns:a16="http://schemas.microsoft.com/office/drawing/2014/main" id="{3CA7609D-DE7D-C2EB-A328-DB5CB684FD03}"/>
                  </a:ext>
                </a:extLst>
              </p:cNvPr>
              <p:cNvSpPr/>
              <p:nvPr/>
            </p:nvSpPr>
            <p:spPr>
              <a:xfrm>
                <a:off x="3430616" y="2263974"/>
                <a:ext cx="360627" cy="352652"/>
              </a:xfrm>
              <a:custGeom>
                <a:avLst/>
                <a:gdLst>
                  <a:gd name="csX0" fmla="*/ 47712 w 360627"/>
                  <a:gd name="csY0" fmla="*/ 0 h 352652"/>
                  <a:gd name="csX1" fmla="*/ 0 w 360627"/>
                  <a:gd name="csY1" fmla="*/ 352653 h 352652"/>
                  <a:gd name="csX2" fmla="*/ 360627 w 360627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627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67" name="Free-form: Shape 166">
                <a:extLst>
                  <a:ext uri="{FF2B5EF4-FFF2-40B4-BE49-F238E27FC236}">
                    <a16:creationId xmlns:a16="http://schemas.microsoft.com/office/drawing/2014/main" id="{FCBCCD71-2164-909D-69CF-5EDA1B04EFC3}"/>
                  </a:ext>
                </a:extLst>
              </p:cNvPr>
              <p:cNvSpPr/>
              <p:nvPr/>
            </p:nvSpPr>
            <p:spPr>
              <a:xfrm>
                <a:off x="3165414" y="2576888"/>
                <a:ext cx="312914" cy="312914"/>
              </a:xfrm>
              <a:custGeom>
                <a:avLst/>
                <a:gdLst>
                  <a:gd name="csX0" fmla="*/ 312915 w 312914"/>
                  <a:gd name="csY0" fmla="*/ 312915 h 312914"/>
                  <a:gd name="csX1" fmla="*/ 265202 w 312914"/>
                  <a:gd name="csY1" fmla="*/ 39738 h 312914"/>
                  <a:gd name="csX2" fmla="*/ 0 w 312914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914">
                    <a:moveTo>
                      <a:pt x="312915" y="312915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8FF43D6E-E999-7003-C973-BC4F1E144DE3}"/>
                  </a:ext>
                </a:extLst>
              </p:cNvPr>
              <p:cNvSpPr/>
              <p:nvPr/>
            </p:nvSpPr>
            <p:spPr>
              <a:xfrm>
                <a:off x="3383126" y="2568290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BC8ADCDC-FA58-3029-75A4-2180F05E4724}"/>
                  </a:ext>
                </a:extLst>
              </p:cNvPr>
              <p:cNvSpPr/>
              <p:nvPr/>
            </p:nvSpPr>
            <p:spPr>
              <a:xfrm>
                <a:off x="3430928" y="2215548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F7C66EB1-FBE6-0997-FDFB-A5BB8E9C6A3D}"/>
                  </a:ext>
                </a:extLst>
              </p:cNvPr>
              <p:cNvSpPr/>
              <p:nvPr/>
            </p:nvSpPr>
            <p:spPr>
              <a:xfrm>
                <a:off x="3743353" y="2529844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2F65D36E-247A-6B4B-EE0E-BC8FA6681EA4}"/>
                  </a:ext>
                </a:extLst>
              </p:cNvPr>
              <p:cNvSpPr/>
              <p:nvPr/>
            </p:nvSpPr>
            <p:spPr>
              <a:xfrm>
                <a:off x="3431730" y="2838260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72" name="Graphic 78">
              <a:extLst>
                <a:ext uri="{FF2B5EF4-FFF2-40B4-BE49-F238E27FC236}">
                  <a16:creationId xmlns:a16="http://schemas.microsoft.com/office/drawing/2014/main" id="{DDA02B70-23BE-01CA-0511-AEC4C1F9AACC}"/>
                </a:ext>
              </a:extLst>
            </p:cNvPr>
            <p:cNvGrpSpPr/>
            <p:nvPr/>
          </p:nvGrpSpPr>
          <p:grpSpPr>
            <a:xfrm>
              <a:off x="1867690" y="1643312"/>
              <a:ext cx="720096" cy="669532"/>
              <a:chOff x="1867690" y="1643312"/>
              <a:chExt cx="720096" cy="669532"/>
            </a:xfrm>
          </p:grpSpPr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F4C209F5-677F-EC50-007F-7180CD8A8724}"/>
                  </a:ext>
                </a:extLst>
              </p:cNvPr>
              <p:cNvSpPr/>
              <p:nvPr/>
            </p:nvSpPr>
            <p:spPr>
              <a:xfrm rot="2700000">
                <a:off x="2006253" y="1734990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A042CA98-549B-35D2-3E94-68F751727DDE}"/>
                  </a:ext>
                </a:extLst>
              </p:cNvPr>
              <p:cNvSpPr/>
              <p:nvPr/>
            </p:nvSpPr>
            <p:spPr>
              <a:xfrm rot="2700000">
                <a:off x="2006253" y="1734990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5" name="Free-form: Shape 174">
                <a:extLst>
                  <a:ext uri="{FF2B5EF4-FFF2-40B4-BE49-F238E27FC236}">
                    <a16:creationId xmlns:a16="http://schemas.microsoft.com/office/drawing/2014/main" id="{A3E167FD-A8AA-DE59-B22F-EEAC98F3F2E8}"/>
                  </a:ext>
                </a:extLst>
              </p:cNvPr>
              <p:cNvSpPr/>
              <p:nvPr/>
            </p:nvSpPr>
            <p:spPr>
              <a:xfrm>
                <a:off x="2179848" y="1643312"/>
                <a:ext cx="360582" cy="352652"/>
              </a:xfrm>
              <a:custGeom>
                <a:avLst/>
                <a:gdLst>
                  <a:gd name="csX0" fmla="*/ 47668 w 360582"/>
                  <a:gd name="csY0" fmla="*/ 0 h 352652"/>
                  <a:gd name="csX1" fmla="*/ 0 w 360582"/>
                  <a:gd name="csY1" fmla="*/ 352653 h 352652"/>
                  <a:gd name="csX2" fmla="*/ 360583 w 360582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52">
                    <a:moveTo>
                      <a:pt x="47668" y="0"/>
                    </a:moveTo>
                    <a:lnTo>
                      <a:pt x="0" y="352653"/>
                    </a:lnTo>
                    <a:lnTo>
                      <a:pt x="360583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6" name="Free-form: Shape 175">
                <a:extLst>
                  <a:ext uri="{FF2B5EF4-FFF2-40B4-BE49-F238E27FC236}">
                    <a16:creationId xmlns:a16="http://schemas.microsoft.com/office/drawing/2014/main" id="{5E66F7E5-24A4-44BC-A7BC-1051AFB3705A}"/>
                  </a:ext>
                </a:extLst>
              </p:cNvPr>
              <p:cNvSpPr/>
              <p:nvPr/>
            </p:nvSpPr>
            <p:spPr>
              <a:xfrm>
                <a:off x="1914645" y="1956226"/>
                <a:ext cx="312870" cy="312914"/>
              </a:xfrm>
              <a:custGeom>
                <a:avLst/>
                <a:gdLst>
                  <a:gd name="csX0" fmla="*/ 312870 w 312870"/>
                  <a:gd name="csY0" fmla="*/ 312915 h 312914"/>
                  <a:gd name="csX1" fmla="*/ 265202 w 312870"/>
                  <a:gd name="csY1" fmla="*/ 39738 h 312914"/>
                  <a:gd name="csX2" fmla="*/ 0 w 312870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870" h="312914">
                    <a:moveTo>
                      <a:pt x="312870" y="312915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F18C647E-27A2-FDE1-8F43-A43F6EA966CA}"/>
                  </a:ext>
                </a:extLst>
              </p:cNvPr>
              <p:cNvSpPr/>
              <p:nvPr/>
            </p:nvSpPr>
            <p:spPr>
              <a:xfrm>
                <a:off x="2132314" y="1947628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4C49F707-4C30-B37C-4A21-0CE22138DF65}"/>
                  </a:ext>
                </a:extLst>
              </p:cNvPr>
              <p:cNvSpPr/>
              <p:nvPr/>
            </p:nvSpPr>
            <p:spPr>
              <a:xfrm>
                <a:off x="1867690" y="1909182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174BE9FB-D0DE-059A-69A4-27FDD98AF94D}"/>
                  </a:ext>
                </a:extLst>
              </p:cNvPr>
              <p:cNvSpPr/>
              <p:nvPr/>
            </p:nvSpPr>
            <p:spPr>
              <a:xfrm>
                <a:off x="2492540" y="1909182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D10C4A04-2FAE-F744-7344-B72E6D28BE75}"/>
                  </a:ext>
                </a:extLst>
              </p:cNvPr>
              <p:cNvSpPr/>
              <p:nvPr/>
            </p:nvSpPr>
            <p:spPr>
              <a:xfrm>
                <a:off x="2180962" y="2217598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81" name="Graphic 78">
              <a:extLst>
                <a:ext uri="{FF2B5EF4-FFF2-40B4-BE49-F238E27FC236}">
                  <a16:creationId xmlns:a16="http://schemas.microsoft.com/office/drawing/2014/main" id="{7B424446-8442-EE0D-13C5-62545A772EA6}"/>
                </a:ext>
              </a:extLst>
            </p:cNvPr>
            <p:cNvGrpSpPr/>
            <p:nvPr/>
          </p:nvGrpSpPr>
          <p:grpSpPr>
            <a:xfrm>
              <a:off x="2492763" y="1642732"/>
              <a:ext cx="720096" cy="669488"/>
              <a:chOff x="2492763" y="1642732"/>
              <a:chExt cx="720096" cy="669488"/>
            </a:xfrm>
          </p:grpSpPr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F27F6CAD-498A-26A2-B226-481F96A036B4}"/>
                  </a:ext>
                </a:extLst>
              </p:cNvPr>
              <p:cNvSpPr/>
              <p:nvPr/>
            </p:nvSpPr>
            <p:spPr>
              <a:xfrm rot="2700000">
                <a:off x="2631384" y="1734390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5362161F-E48A-36F7-AA61-251F5B9FFD1A}"/>
                  </a:ext>
                </a:extLst>
              </p:cNvPr>
              <p:cNvSpPr/>
              <p:nvPr/>
            </p:nvSpPr>
            <p:spPr>
              <a:xfrm rot="2700000">
                <a:off x="2631384" y="1734390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4" name="Free-form: Shape 183">
                <a:extLst>
                  <a:ext uri="{FF2B5EF4-FFF2-40B4-BE49-F238E27FC236}">
                    <a16:creationId xmlns:a16="http://schemas.microsoft.com/office/drawing/2014/main" id="{852043C9-A095-AE3E-F6A3-5D5E38A7885D}"/>
                  </a:ext>
                </a:extLst>
              </p:cNvPr>
              <p:cNvSpPr/>
              <p:nvPr/>
            </p:nvSpPr>
            <p:spPr>
              <a:xfrm>
                <a:off x="2804876" y="1642732"/>
                <a:ext cx="360627" cy="352652"/>
              </a:xfrm>
              <a:custGeom>
                <a:avLst/>
                <a:gdLst>
                  <a:gd name="csX0" fmla="*/ 47712 w 360627"/>
                  <a:gd name="csY0" fmla="*/ 0 h 352652"/>
                  <a:gd name="csX1" fmla="*/ 0 w 360627"/>
                  <a:gd name="csY1" fmla="*/ 352653 h 352652"/>
                  <a:gd name="csX2" fmla="*/ 360627 w 360627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627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5" name="Free-form: Shape 184">
                <a:extLst>
                  <a:ext uri="{FF2B5EF4-FFF2-40B4-BE49-F238E27FC236}">
                    <a16:creationId xmlns:a16="http://schemas.microsoft.com/office/drawing/2014/main" id="{B8A6034A-0970-E09D-9252-7AE765AB87BE}"/>
                  </a:ext>
                </a:extLst>
              </p:cNvPr>
              <p:cNvSpPr/>
              <p:nvPr/>
            </p:nvSpPr>
            <p:spPr>
              <a:xfrm>
                <a:off x="2539718" y="1955647"/>
                <a:ext cx="312870" cy="312870"/>
              </a:xfrm>
              <a:custGeom>
                <a:avLst/>
                <a:gdLst>
                  <a:gd name="csX0" fmla="*/ 312870 w 312870"/>
                  <a:gd name="csY0" fmla="*/ 312870 h 312870"/>
                  <a:gd name="csX1" fmla="*/ 265158 w 312870"/>
                  <a:gd name="csY1" fmla="*/ 39738 h 312870"/>
                  <a:gd name="csX2" fmla="*/ 0 w 312870"/>
                  <a:gd name="csY2" fmla="*/ 0 h 3128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870" h="312870">
                    <a:moveTo>
                      <a:pt x="312870" y="312870"/>
                    </a:moveTo>
                    <a:lnTo>
                      <a:pt x="265158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D655A4FC-6EC3-6384-45D3-63A784E15957}"/>
                  </a:ext>
                </a:extLst>
              </p:cNvPr>
              <p:cNvSpPr/>
              <p:nvPr/>
            </p:nvSpPr>
            <p:spPr>
              <a:xfrm>
                <a:off x="2757386" y="1947049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CF9E1C74-CBCB-68F8-FF44-BC42268B9072}"/>
                  </a:ext>
                </a:extLst>
              </p:cNvPr>
              <p:cNvSpPr/>
              <p:nvPr/>
            </p:nvSpPr>
            <p:spPr>
              <a:xfrm>
                <a:off x="2492763" y="1908603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9E99BD0C-B0DB-759D-DA88-DA6383B20A9C}"/>
                  </a:ext>
                </a:extLst>
              </p:cNvPr>
              <p:cNvSpPr/>
              <p:nvPr/>
            </p:nvSpPr>
            <p:spPr>
              <a:xfrm>
                <a:off x="3117612" y="1908603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F99D127A-C1E8-5BB0-C00D-EB46A7928668}"/>
                  </a:ext>
                </a:extLst>
              </p:cNvPr>
              <p:cNvSpPr/>
              <p:nvPr/>
            </p:nvSpPr>
            <p:spPr>
              <a:xfrm>
                <a:off x="2805989" y="2216974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90" name="Graphic 78">
              <a:extLst>
                <a:ext uri="{FF2B5EF4-FFF2-40B4-BE49-F238E27FC236}">
                  <a16:creationId xmlns:a16="http://schemas.microsoft.com/office/drawing/2014/main" id="{4469F6E7-2AA6-344E-6DE9-F65BE68D816D}"/>
                </a:ext>
              </a:extLst>
            </p:cNvPr>
            <p:cNvGrpSpPr/>
            <p:nvPr/>
          </p:nvGrpSpPr>
          <p:grpSpPr>
            <a:xfrm>
              <a:off x="2492763" y="2215415"/>
              <a:ext cx="720096" cy="717913"/>
              <a:chOff x="2492763" y="2215415"/>
              <a:chExt cx="720096" cy="717913"/>
            </a:xfrm>
          </p:grpSpPr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5DF38FCE-ED40-31A2-DA39-0F14E92592B5}"/>
                  </a:ext>
                </a:extLst>
              </p:cNvPr>
              <p:cNvSpPr/>
              <p:nvPr/>
            </p:nvSpPr>
            <p:spPr>
              <a:xfrm rot="2700000">
                <a:off x="2631362" y="2355474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8C0D5694-A4BD-A62E-7BF5-06E1B5204B87}"/>
                  </a:ext>
                </a:extLst>
              </p:cNvPr>
              <p:cNvSpPr/>
              <p:nvPr/>
            </p:nvSpPr>
            <p:spPr>
              <a:xfrm rot="2700000">
                <a:off x="2631362" y="2355474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3" name="Free-form: Shape 192">
                <a:extLst>
                  <a:ext uri="{FF2B5EF4-FFF2-40B4-BE49-F238E27FC236}">
                    <a16:creationId xmlns:a16="http://schemas.microsoft.com/office/drawing/2014/main" id="{BD300E3F-ABEF-327A-31DA-061D073C29DA}"/>
                  </a:ext>
                </a:extLst>
              </p:cNvPr>
              <p:cNvSpPr/>
              <p:nvPr/>
            </p:nvSpPr>
            <p:spPr>
              <a:xfrm>
                <a:off x="2804876" y="2263840"/>
                <a:ext cx="360627" cy="352652"/>
              </a:xfrm>
              <a:custGeom>
                <a:avLst/>
                <a:gdLst>
                  <a:gd name="csX0" fmla="*/ 47712 w 360627"/>
                  <a:gd name="csY0" fmla="*/ 0 h 352652"/>
                  <a:gd name="csX1" fmla="*/ 0 w 360627"/>
                  <a:gd name="csY1" fmla="*/ 352653 h 352652"/>
                  <a:gd name="csX2" fmla="*/ 360627 w 360627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627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4" name="Free-form: Shape 193">
                <a:extLst>
                  <a:ext uri="{FF2B5EF4-FFF2-40B4-BE49-F238E27FC236}">
                    <a16:creationId xmlns:a16="http://schemas.microsoft.com/office/drawing/2014/main" id="{729BE0F7-B7F5-76A3-A125-FC765EEDC70A}"/>
                  </a:ext>
                </a:extLst>
              </p:cNvPr>
              <p:cNvSpPr/>
              <p:nvPr/>
            </p:nvSpPr>
            <p:spPr>
              <a:xfrm>
                <a:off x="2539718" y="2576755"/>
                <a:ext cx="312870" cy="312914"/>
              </a:xfrm>
              <a:custGeom>
                <a:avLst/>
                <a:gdLst>
                  <a:gd name="csX0" fmla="*/ 312870 w 312870"/>
                  <a:gd name="csY0" fmla="*/ 312915 h 312914"/>
                  <a:gd name="csX1" fmla="*/ 265158 w 312870"/>
                  <a:gd name="csY1" fmla="*/ 39738 h 312914"/>
                  <a:gd name="csX2" fmla="*/ 0 w 312870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870" h="312914">
                    <a:moveTo>
                      <a:pt x="312870" y="312915"/>
                    </a:moveTo>
                    <a:lnTo>
                      <a:pt x="265158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7A032B4C-8231-52C4-C221-3B4814806090}"/>
                  </a:ext>
                </a:extLst>
              </p:cNvPr>
              <p:cNvSpPr/>
              <p:nvPr/>
            </p:nvSpPr>
            <p:spPr>
              <a:xfrm>
                <a:off x="2757386" y="2568157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EBD2607F-BCA6-C5D1-7C7F-4A4CCB07EF54}"/>
                  </a:ext>
                </a:extLst>
              </p:cNvPr>
              <p:cNvSpPr/>
              <p:nvPr/>
            </p:nvSpPr>
            <p:spPr>
              <a:xfrm>
                <a:off x="2805187" y="2215415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8370DE12-9F0C-17EF-C875-6C18A3EB8ACE}"/>
                  </a:ext>
                </a:extLst>
              </p:cNvPr>
              <p:cNvSpPr/>
              <p:nvPr/>
            </p:nvSpPr>
            <p:spPr>
              <a:xfrm>
                <a:off x="2492763" y="2529711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DB68D83D-7CBC-C35F-2A94-99EEB66C4AC9}"/>
                  </a:ext>
                </a:extLst>
              </p:cNvPr>
              <p:cNvSpPr/>
              <p:nvPr/>
            </p:nvSpPr>
            <p:spPr>
              <a:xfrm>
                <a:off x="3117612" y="2529711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76781D78-F5AD-AA8C-DAE9-B029ADD9E5F8}"/>
                  </a:ext>
                </a:extLst>
              </p:cNvPr>
              <p:cNvSpPr/>
              <p:nvPr/>
            </p:nvSpPr>
            <p:spPr>
              <a:xfrm>
                <a:off x="2805989" y="2838081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0" name="Graphic 78">
              <a:extLst>
                <a:ext uri="{FF2B5EF4-FFF2-40B4-BE49-F238E27FC236}">
                  <a16:creationId xmlns:a16="http://schemas.microsoft.com/office/drawing/2014/main" id="{D58C7167-DB2B-11CC-F88E-1D45F3BE632C}"/>
                </a:ext>
              </a:extLst>
            </p:cNvPr>
            <p:cNvGrpSpPr/>
            <p:nvPr/>
          </p:nvGrpSpPr>
          <p:grpSpPr>
            <a:xfrm>
              <a:off x="1867913" y="2217286"/>
              <a:ext cx="720096" cy="717913"/>
              <a:chOff x="1867913" y="2217286"/>
              <a:chExt cx="720096" cy="717913"/>
            </a:xfrm>
          </p:grpSpPr>
          <p:sp>
            <p:nvSpPr>
              <p:cNvPr id="201" name="Rectangle 200">
                <a:extLst>
                  <a:ext uri="{FF2B5EF4-FFF2-40B4-BE49-F238E27FC236}">
                    <a16:creationId xmlns:a16="http://schemas.microsoft.com/office/drawing/2014/main" id="{BDFF61CC-B9F0-B4F0-BCCF-8D303BA1661C}"/>
                  </a:ext>
                </a:extLst>
              </p:cNvPr>
              <p:cNvSpPr/>
              <p:nvPr/>
            </p:nvSpPr>
            <p:spPr>
              <a:xfrm rot="2700000">
                <a:off x="2006531" y="2357382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2" name="Rectangle 201">
                <a:extLst>
                  <a:ext uri="{FF2B5EF4-FFF2-40B4-BE49-F238E27FC236}">
                    <a16:creationId xmlns:a16="http://schemas.microsoft.com/office/drawing/2014/main" id="{7683E8F3-458E-5DB1-1401-4F48F0D1E0B8}"/>
                  </a:ext>
                </a:extLst>
              </p:cNvPr>
              <p:cNvSpPr/>
              <p:nvPr/>
            </p:nvSpPr>
            <p:spPr>
              <a:xfrm rot="2700000">
                <a:off x="2006531" y="2357382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3" name="Free-form: Shape 202">
                <a:extLst>
                  <a:ext uri="{FF2B5EF4-FFF2-40B4-BE49-F238E27FC236}">
                    <a16:creationId xmlns:a16="http://schemas.microsoft.com/office/drawing/2014/main" id="{98E86CAD-2391-08E4-A457-999C8C32C6D2}"/>
                  </a:ext>
                </a:extLst>
              </p:cNvPr>
              <p:cNvSpPr/>
              <p:nvPr/>
            </p:nvSpPr>
            <p:spPr>
              <a:xfrm>
                <a:off x="2180026" y="2265711"/>
                <a:ext cx="360627" cy="352652"/>
              </a:xfrm>
              <a:custGeom>
                <a:avLst/>
                <a:gdLst>
                  <a:gd name="csX0" fmla="*/ 47712 w 360627"/>
                  <a:gd name="csY0" fmla="*/ 0 h 352652"/>
                  <a:gd name="csX1" fmla="*/ 0 w 360627"/>
                  <a:gd name="csY1" fmla="*/ 352653 h 352652"/>
                  <a:gd name="csX2" fmla="*/ 360627 w 360627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627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4" name="Free-form: Shape 203">
                <a:extLst>
                  <a:ext uri="{FF2B5EF4-FFF2-40B4-BE49-F238E27FC236}">
                    <a16:creationId xmlns:a16="http://schemas.microsoft.com/office/drawing/2014/main" id="{88CDB22D-A1FE-6EE9-1848-D43A2525CCA9}"/>
                  </a:ext>
                </a:extLst>
              </p:cNvPr>
              <p:cNvSpPr/>
              <p:nvPr/>
            </p:nvSpPr>
            <p:spPr>
              <a:xfrm>
                <a:off x="1914868" y="2578626"/>
                <a:ext cx="312870" cy="312914"/>
              </a:xfrm>
              <a:custGeom>
                <a:avLst/>
                <a:gdLst>
                  <a:gd name="csX0" fmla="*/ 312870 w 312870"/>
                  <a:gd name="csY0" fmla="*/ 312915 h 312914"/>
                  <a:gd name="csX1" fmla="*/ 265158 w 312870"/>
                  <a:gd name="csY1" fmla="*/ 39738 h 312914"/>
                  <a:gd name="csX2" fmla="*/ 0 w 312870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870" h="312914">
                    <a:moveTo>
                      <a:pt x="312870" y="312915"/>
                    </a:moveTo>
                    <a:lnTo>
                      <a:pt x="265158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910CDD77-853D-4E5F-768C-12D38C805B5A}"/>
                  </a:ext>
                </a:extLst>
              </p:cNvPr>
              <p:cNvSpPr/>
              <p:nvPr/>
            </p:nvSpPr>
            <p:spPr>
              <a:xfrm>
                <a:off x="2132536" y="2570028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D4D8D95A-6647-5CD9-FF5B-511FFA92F4BA}"/>
                  </a:ext>
                </a:extLst>
              </p:cNvPr>
              <p:cNvSpPr/>
              <p:nvPr/>
            </p:nvSpPr>
            <p:spPr>
              <a:xfrm>
                <a:off x="2180338" y="2217286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56EB4D30-2FC1-6AE7-CF84-46BC451495AB}"/>
                  </a:ext>
                </a:extLst>
              </p:cNvPr>
              <p:cNvSpPr/>
              <p:nvPr/>
            </p:nvSpPr>
            <p:spPr>
              <a:xfrm>
                <a:off x="1867913" y="2531582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9FDDE769-2D3D-A1C0-3C1C-A97C85E94181}"/>
                  </a:ext>
                </a:extLst>
              </p:cNvPr>
              <p:cNvSpPr/>
              <p:nvPr/>
            </p:nvSpPr>
            <p:spPr>
              <a:xfrm>
                <a:off x="2492763" y="2531582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D8369ED8-70F5-5D61-987E-DED12D9A16A7}"/>
                  </a:ext>
                </a:extLst>
              </p:cNvPr>
              <p:cNvSpPr/>
              <p:nvPr/>
            </p:nvSpPr>
            <p:spPr>
              <a:xfrm>
                <a:off x="2181140" y="2839953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id="{BEC3B325-5A2D-91AB-6E3D-36F9994DEFA1}"/>
                </a:ext>
              </a:extLst>
            </p:cNvPr>
            <p:cNvSpPr/>
            <p:nvPr/>
          </p:nvSpPr>
          <p:spPr>
            <a:xfrm>
              <a:off x="3626455" y="2192739"/>
              <a:ext cx="173207" cy="173208"/>
            </a:xfrm>
            <a:prstGeom prst="ellipse">
              <a:avLst/>
            </a:prstGeom>
            <a:ln/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C4CF6F23-52ED-012F-58C8-82AC636DC3A6}"/>
                </a:ext>
              </a:extLst>
            </p:cNvPr>
            <p:cNvSpPr/>
            <p:nvPr/>
          </p:nvSpPr>
          <p:spPr>
            <a:xfrm>
              <a:off x="4055688" y="1577378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id="{B0C19C9F-FA44-8526-E531-FB734D2A40D9}"/>
                </a:ext>
              </a:extLst>
            </p:cNvPr>
            <p:cNvSpPr/>
            <p:nvPr/>
          </p:nvSpPr>
          <p:spPr>
            <a:xfrm>
              <a:off x="3430750" y="1579250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3" name="Oval 212">
              <a:extLst>
                <a:ext uri="{FF2B5EF4-FFF2-40B4-BE49-F238E27FC236}">
                  <a16:creationId xmlns:a16="http://schemas.microsoft.com/office/drawing/2014/main" id="{D0E2D88B-1FAC-11E2-6E2E-79C03A664E46}"/>
                </a:ext>
              </a:extLst>
            </p:cNvPr>
            <p:cNvSpPr/>
            <p:nvPr/>
          </p:nvSpPr>
          <p:spPr>
            <a:xfrm>
              <a:off x="2805009" y="1579116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id="{6D8F4EF6-9859-EA15-2EF0-AA38B9E9373C}"/>
                </a:ext>
              </a:extLst>
            </p:cNvPr>
            <p:cNvSpPr/>
            <p:nvPr/>
          </p:nvSpPr>
          <p:spPr>
            <a:xfrm>
              <a:off x="2180160" y="1580987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grpSp>
        <p:nvGrpSpPr>
          <p:cNvPr id="215" name="Graphic 78">
            <a:extLst>
              <a:ext uri="{FF2B5EF4-FFF2-40B4-BE49-F238E27FC236}">
                <a16:creationId xmlns:a16="http://schemas.microsoft.com/office/drawing/2014/main" id="{3CAEA5F0-935C-6592-E9BB-60046DAC7F68}"/>
              </a:ext>
            </a:extLst>
          </p:cNvPr>
          <p:cNvGrpSpPr/>
          <p:nvPr/>
        </p:nvGrpSpPr>
        <p:grpSpPr>
          <a:xfrm>
            <a:off x="1720455" y="1614577"/>
            <a:ext cx="2595713" cy="1357821"/>
            <a:chOff x="1720455" y="1614577"/>
            <a:chExt cx="2595713" cy="1357821"/>
          </a:xfrm>
        </p:grpSpPr>
        <p:grpSp>
          <p:nvGrpSpPr>
            <p:cNvPr id="216" name="Graphic 78">
              <a:extLst>
                <a:ext uri="{FF2B5EF4-FFF2-40B4-BE49-F238E27FC236}">
                  <a16:creationId xmlns:a16="http://schemas.microsoft.com/office/drawing/2014/main" id="{4830D4FB-4268-1241-B898-1147EC79BEDF}"/>
                </a:ext>
              </a:extLst>
            </p:cNvPr>
            <p:cNvGrpSpPr/>
            <p:nvPr/>
          </p:nvGrpSpPr>
          <p:grpSpPr>
            <a:xfrm>
              <a:off x="3017932" y="1678808"/>
              <a:ext cx="673209" cy="669497"/>
              <a:chOff x="3017932" y="1678808"/>
              <a:chExt cx="673209" cy="669497"/>
            </a:xfrm>
          </p:grpSpPr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66D82FAE-10B8-37A9-59F7-7FDF23496C80}"/>
                  </a:ext>
                </a:extLst>
              </p:cNvPr>
              <p:cNvSpPr/>
              <p:nvPr/>
            </p:nvSpPr>
            <p:spPr>
              <a:xfrm rot="2700000">
                <a:off x="3109578" y="1770455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638025FA-2A8C-5309-366D-B76A7AE6AC93}"/>
                  </a:ext>
                </a:extLst>
              </p:cNvPr>
              <p:cNvSpPr/>
              <p:nvPr/>
            </p:nvSpPr>
            <p:spPr>
              <a:xfrm rot="2700000">
                <a:off x="3109578" y="1770455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19" name="Free-form: Shape 218">
                <a:extLst>
                  <a:ext uri="{FF2B5EF4-FFF2-40B4-BE49-F238E27FC236}">
                    <a16:creationId xmlns:a16="http://schemas.microsoft.com/office/drawing/2014/main" id="{5C93DA81-D421-71F0-02EF-79401CF416C7}"/>
                  </a:ext>
                </a:extLst>
              </p:cNvPr>
              <p:cNvSpPr/>
              <p:nvPr/>
            </p:nvSpPr>
            <p:spPr>
              <a:xfrm>
                <a:off x="3283158" y="1678817"/>
                <a:ext cx="360627" cy="352608"/>
              </a:xfrm>
              <a:custGeom>
                <a:avLst/>
                <a:gdLst>
                  <a:gd name="csX0" fmla="*/ 47712 w 360627"/>
                  <a:gd name="csY0" fmla="*/ 0 h 352608"/>
                  <a:gd name="csX1" fmla="*/ 0 w 360627"/>
                  <a:gd name="csY1" fmla="*/ 352608 h 352608"/>
                  <a:gd name="csX2" fmla="*/ 360627 w 360627"/>
                  <a:gd name="csY2" fmla="*/ 312870 h 3526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08">
                    <a:moveTo>
                      <a:pt x="47712" y="0"/>
                    </a:moveTo>
                    <a:lnTo>
                      <a:pt x="0" y="352608"/>
                    </a:lnTo>
                    <a:lnTo>
                      <a:pt x="360627" y="31287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0" name="Free-form: Shape 219">
                <a:extLst>
                  <a:ext uri="{FF2B5EF4-FFF2-40B4-BE49-F238E27FC236}">
                    <a16:creationId xmlns:a16="http://schemas.microsoft.com/office/drawing/2014/main" id="{62F0D8D8-D706-491D-2528-FC8CC5FD9002}"/>
                  </a:ext>
                </a:extLst>
              </p:cNvPr>
              <p:cNvSpPr/>
              <p:nvPr/>
            </p:nvSpPr>
            <p:spPr>
              <a:xfrm>
                <a:off x="3017955" y="1991688"/>
                <a:ext cx="312914" cy="312914"/>
              </a:xfrm>
              <a:custGeom>
                <a:avLst/>
                <a:gdLst>
                  <a:gd name="csX0" fmla="*/ 312915 w 312914"/>
                  <a:gd name="csY0" fmla="*/ 312915 h 312914"/>
                  <a:gd name="csX1" fmla="*/ 265203 w 312914"/>
                  <a:gd name="csY1" fmla="*/ 39738 h 312914"/>
                  <a:gd name="csX2" fmla="*/ 0 w 312914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914">
                    <a:moveTo>
                      <a:pt x="312915" y="312915"/>
                    </a:moveTo>
                    <a:lnTo>
                      <a:pt x="265203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EED79867-659A-CCA8-A89F-EDA1DD09B538}"/>
                  </a:ext>
                </a:extLst>
              </p:cNvPr>
              <p:cNvSpPr/>
              <p:nvPr/>
            </p:nvSpPr>
            <p:spPr>
              <a:xfrm>
                <a:off x="3235623" y="1983090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2" name="Oval 221">
                <a:extLst>
                  <a:ext uri="{FF2B5EF4-FFF2-40B4-BE49-F238E27FC236}">
                    <a16:creationId xmlns:a16="http://schemas.microsoft.com/office/drawing/2014/main" id="{E6A80BF9-2EBE-E460-53AF-91449ABFA3E6}"/>
                  </a:ext>
                </a:extLst>
              </p:cNvPr>
              <p:cNvSpPr/>
              <p:nvPr/>
            </p:nvSpPr>
            <p:spPr>
              <a:xfrm>
                <a:off x="3595894" y="1944644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E6103FCC-CA06-6B70-9203-4D70E7B88AD7}"/>
                  </a:ext>
                </a:extLst>
              </p:cNvPr>
              <p:cNvSpPr/>
              <p:nvPr/>
            </p:nvSpPr>
            <p:spPr>
              <a:xfrm>
                <a:off x="3284271" y="2253059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24" name="Graphic 78">
              <a:extLst>
                <a:ext uri="{FF2B5EF4-FFF2-40B4-BE49-F238E27FC236}">
                  <a16:creationId xmlns:a16="http://schemas.microsoft.com/office/drawing/2014/main" id="{3ED54AFA-1D65-F570-7AB0-9A7C4579B3E2}"/>
                </a:ext>
              </a:extLst>
            </p:cNvPr>
            <p:cNvGrpSpPr/>
            <p:nvPr/>
          </p:nvGrpSpPr>
          <p:grpSpPr>
            <a:xfrm>
              <a:off x="3596072" y="1678194"/>
              <a:ext cx="720096" cy="669488"/>
              <a:chOff x="3596072" y="1678194"/>
              <a:chExt cx="720096" cy="669488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14529C8C-9BEF-A3FB-1FC1-CB7427D9506A}"/>
                  </a:ext>
                </a:extLst>
              </p:cNvPr>
              <p:cNvSpPr/>
              <p:nvPr/>
            </p:nvSpPr>
            <p:spPr>
              <a:xfrm rot="2700000">
                <a:off x="3734665" y="1769854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32676C55-AF80-7C83-CFBD-752CC4B615F5}"/>
                  </a:ext>
                </a:extLst>
              </p:cNvPr>
              <p:cNvSpPr/>
              <p:nvPr/>
            </p:nvSpPr>
            <p:spPr>
              <a:xfrm rot="2700000">
                <a:off x="3734665" y="1769854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7" name="Free-form: Shape 226">
                <a:extLst>
                  <a:ext uri="{FF2B5EF4-FFF2-40B4-BE49-F238E27FC236}">
                    <a16:creationId xmlns:a16="http://schemas.microsoft.com/office/drawing/2014/main" id="{8DB213D3-4D8E-BD8B-98BA-DC78FD88EA40}"/>
                  </a:ext>
                </a:extLst>
              </p:cNvPr>
              <p:cNvSpPr/>
              <p:nvPr/>
            </p:nvSpPr>
            <p:spPr>
              <a:xfrm>
                <a:off x="3908230" y="1678194"/>
                <a:ext cx="360582" cy="352652"/>
              </a:xfrm>
              <a:custGeom>
                <a:avLst/>
                <a:gdLst>
                  <a:gd name="csX0" fmla="*/ 47712 w 360582"/>
                  <a:gd name="csY0" fmla="*/ 0 h 352652"/>
                  <a:gd name="csX1" fmla="*/ 0 w 360582"/>
                  <a:gd name="csY1" fmla="*/ 352653 h 352652"/>
                  <a:gd name="csX2" fmla="*/ 360583 w 360582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583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8" name="Free-form: Shape 227">
                <a:extLst>
                  <a:ext uri="{FF2B5EF4-FFF2-40B4-BE49-F238E27FC236}">
                    <a16:creationId xmlns:a16="http://schemas.microsoft.com/office/drawing/2014/main" id="{A2A71A76-C13F-8BA8-56D9-E8D602A61651}"/>
                  </a:ext>
                </a:extLst>
              </p:cNvPr>
              <p:cNvSpPr/>
              <p:nvPr/>
            </p:nvSpPr>
            <p:spPr>
              <a:xfrm>
                <a:off x="3643027" y="1991109"/>
                <a:ext cx="312914" cy="312914"/>
              </a:xfrm>
              <a:custGeom>
                <a:avLst/>
                <a:gdLst>
                  <a:gd name="csX0" fmla="*/ 312915 w 312914"/>
                  <a:gd name="csY0" fmla="*/ 312915 h 312914"/>
                  <a:gd name="csX1" fmla="*/ 265203 w 312914"/>
                  <a:gd name="csY1" fmla="*/ 39738 h 312914"/>
                  <a:gd name="csX2" fmla="*/ 0 w 312914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914">
                    <a:moveTo>
                      <a:pt x="312915" y="312915"/>
                    </a:moveTo>
                    <a:lnTo>
                      <a:pt x="265203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C8784029-DC8B-492F-C14F-B418383D36DB}"/>
                  </a:ext>
                </a:extLst>
              </p:cNvPr>
              <p:cNvSpPr/>
              <p:nvPr/>
            </p:nvSpPr>
            <p:spPr>
              <a:xfrm>
                <a:off x="3860696" y="1982511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A48F1A2F-7E66-726A-D7C8-183223B70990}"/>
                  </a:ext>
                </a:extLst>
              </p:cNvPr>
              <p:cNvSpPr/>
              <p:nvPr/>
            </p:nvSpPr>
            <p:spPr>
              <a:xfrm>
                <a:off x="3596072" y="1944064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3D21BECC-3133-D81A-18CD-682DAF089132}"/>
                  </a:ext>
                </a:extLst>
              </p:cNvPr>
              <p:cNvSpPr/>
              <p:nvPr/>
            </p:nvSpPr>
            <p:spPr>
              <a:xfrm>
                <a:off x="4220922" y="1944064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9E572DBF-8FD9-76A9-CC00-F04F77D8C0CD}"/>
                  </a:ext>
                </a:extLst>
              </p:cNvPr>
              <p:cNvSpPr/>
              <p:nvPr/>
            </p:nvSpPr>
            <p:spPr>
              <a:xfrm>
                <a:off x="3909344" y="2252435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2E4EA7E8-85CE-67B8-3D6B-7E1ADF607443}"/>
                </a:ext>
              </a:extLst>
            </p:cNvPr>
            <p:cNvSpPr/>
            <p:nvPr/>
          </p:nvSpPr>
          <p:spPr>
            <a:xfrm rot="2700000">
              <a:off x="3734688" y="2390939"/>
              <a:ext cx="442509" cy="442509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0A96167E-F7D7-B193-9706-BCB195B66169}"/>
                </a:ext>
              </a:extLst>
            </p:cNvPr>
            <p:cNvSpPr/>
            <p:nvPr/>
          </p:nvSpPr>
          <p:spPr>
            <a:xfrm rot="2700000">
              <a:off x="3734688" y="2390939"/>
              <a:ext cx="442509" cy="442509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786ADA19-A587-5664-A5D4-C60D390647BD}"/>
                </a:ext>
              </a:extLst>
            </p:cNvPr>
            <p:cNvSpPr/>
            <p:nvPr/>
          </p:nvSpPr>
          <p:spPr>
            <a:xfrm>
              <a:off x="3908230" y="2299301"/>
              <a:ext cx="360582" cy="352652"/>
            </a:xfrm>
            <a:custGeom>
              <a:avLst/>
              <a:gdLst>
                <a:gd name="csX0" fmla="*/ 47712 w 360582"/>
                <a:gd name="csY0" fmla="*/ 0 h 352652"/>
                <a:gd name="csX1" fmla="*/ 0 w 360582"/>
                <a:gd name="csY1" fmla="*/ 352653 h 352652"/>
                <a:gd name="csX2" fmla="*/ 360583 w 360582"/>
                <a:gd name="csY2" fmla="*/ 312915 h 352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60582" h="352652">
                  <a:moveTo>
                    <a:pt x="47712" y="0"/>
                  </a:moveTo>
                  <a:lnTo>
                    <a:pt x="0" y="352653"/>
                  </a:lnTo>
                  <a:lnTo>
                    <a:pt x="360583" y="312915"/>
                  </a:lnTo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4FF79F3E-4E05-7E20-9BB8-698DB63850E3}"/>
                </a:ext>
              </a:extLst>
            </p:cNvPr>
            <p:cNvSpPr/>
            <p:nvPr/>
          </p:nvSpPr>
          <p:spPr>
            <a:xfrm>
              <a:off x="3643027" y="2612216"/>
              <a:ext cx="312914" cy="312914"/>
            </a:xfrm>
            <a:custGeom>
              <a:avLst/>
              <a:gdLst>
                <a:gd name="csX0" fmla="*/ 312915 w 312914"/>
                <a:gd name="csY0" fmla="*/ 312915 h 312914"/>
                <a:gd name="csX1" fmla="*/ 265203 w 312914"/>
                <a:gd name="csY1" fmla="*/ 39738 h 312914"/>
                <a:gd name="csX2" fmla="*/ 0 w 312914"/>
                <a:gd name="csY2" fmla="*/ 0 h 312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2914" h="312914">
                  <a:moveTo>
                    <a:pt x="312915" y="312915"/>
                  </a:moveTo>
                  <a:lnTo>
                    <a:pt x="265203" y="39738"/>
                  </a:lnTo>
                  <a:lnTo>
                    <a:pt x="0" y="0"/>
                  </a:lnTo>
                </a:path>
              </a:pathLst>
            </a:cu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95B39FD6-BEAC-BE93-DF99-34C25EC4F05A}"/>
                </a:ext>
              </a:extLst>
            </p:cNvPr>
            <p:cNvSpPr/>
            <p:nvPr/>
          </p:nvSpPr>
          <p:spPr>
            <a:xfrm>
              <a:off x="3860696" y="2603618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265D2DBD-9F82-934F-1DF3-CE90F7D2A1F5}"/>
                </a:ext>
              </a:extLst>
            </p:cNvPr>
            <p:cNvSpPr/>
            <p:nvPr/>
          </p:nvSpPr>
          <p:spPr>
            <a:xfrm>
              <a:off x="3908408" y="2250876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9" name="Oval 238">
              <a:extLst>
                <a:ext uri="{FF2B5EF4-FFF2-40B4-BE49-F238E27FC236}">
                  <a16:creationId xmlns:a16="http://schemas.microsoft.com/office/drawing/2014/main" id="{9A6121E5-50C3-3445-16CE-7F98A9A49E67}"/>
                </a:ext>
              </a:extLst>
            </p:cNvPr>
            <p:cNvSpPr/>
            <p:nvPr/>
          </p:nvSpPr>
          <p:spPr>
            <a:xfrm>
              <a:off x="3596072" y="2565172"/>
              <a:ext cx="95246" cy="95246"/>
            </a:xfrm>
            <a:prstGeom prst="ellipse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B2D98F6A-F21C-2288-3BE8-AFC6EDA372E7}"/>
                </a:ext>
              </a:extLst>
            </p:cNvPr>
            <p:cNvSpPr/>
            <p:nvPr/>
          </p:nvSpPr>
          <p:spPr>
            <a:xfrm>
              <a:off x="4220922" y="2565172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401DDEC0-48C6-DAFA-D645-114C8E50F285}"/>
                </a:ext>
              </a:extLst>
            </p:cNvPr>
            <p:cNvSpPr/>
            <p:nvPr/>
          </p:nvSpPr>
          <p:spPr>
            <a:xfrm>
              <a:off x="3909344" y="2873543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grpSp>
          <p:nvGrpSpPr>
            <p:cNvPr id="242" name="Graphic 78">
              <a:extLst>
                <a:ext uri="{FF2B5EF4-FFF2-40B4-BE49-F238E27FC236}">
                  <a16:creationId xmlns:a16="http://schemas.microsoft.com/office/drawing/2014/main" id="{2D027C90-BC0A-E982-DEA4-D6063CB0E4B9}"/>
                </a:ext>
              </a:extLst>
            </p:cNvPr>
            <p:cNvGrpSpPr/>
            <p:nvPr/>
          </p:nvGrpSpPr>
          <p:grpSpPr>
            <a:xfrm>
              <a:off x="3018166" y="2252747"/>
              <a:ext cx="673153" cy="717913"/>
              <a:chOff x="3018166" y="2252747"/>
              <a:chExt cx="673153" cy="717913"/>
            </a:xfrm>
          </p:grpSpPr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E2CB86CA-FEF9-784A-DE80-D6483B6EB7A0}"/>
                  </a:ext>
                </a:extLst>
              </p:cNvPr>
              <p:cNvSpPr/>
              <p:nvPr/>
            </p:nvSpPr>
            <p:spPr>
              <a:xfrm rot="2700000">
                <a:off x="3109812" y="2392802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D5BCD292-848C-A0EC-BC38-FE0593776FC0}"/>
                  </a:ext>
                </a:extLst>
              </p:cNvPr>
              <p:cNvSpPr/>
              <p:nvPr/>
            </p:nvSpPr>
            <p:spPr>
              <a:xfrm rot="2700000">
                <a:off x="3109812" y="2392802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5" name="Free-form: Shape 244">
                <a:extLst>
                  <a:ext uri="{FF2B5EF4-FFF2-40B4-BE49-F238E27FC236}">
                    <a16:creationId xmlns:a16="http://schemas.microsoft.com/office/drawing/2014/main" id="{AC01D87F-9A59-5D9A-C586-7D3FB6646A2A}"/>
                  </a:ext>
                </a:extLst>
              </p:cNvPr>
              <p:cNvSpPr/>
              <p:nvPr/>
            </p:nvSpPr>
            <p:spPr>
              <a:xfrm>
                <a:off x="3283380" y="2301172"/>
                <a:ext cx="360582" cy="352652"/>
              </a:xfrm>
              <a:custGeom>
                <a:avLst/>
                <a:gdLst>
                  <a:gd name="csX0" fmla="*/ 47712 w 360582"/>
                  <a:gd name="csY0" fmla="*/ 0 h 352652"/>
                  <a:gd name="csX1" fmla="*/ 0 w 360582"/>
                  <a:gd name="csY1" fmla="*/ 352653 h 352652"/>
                  <a:gd name="csX2" fmla="*/ 360583 w 360582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583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6" name="Free-form: Shape 245">
                <a:extLst>
                  <a:ext uri="{FF2B5EF4-FFF2-40B4-BE49-F238E27FC236}">
                    <a16:creationId xmlns:a16="http://schemas.microsoft.com/office/drawing/2014/main" id="{E0CF0182-5BED-89E3-E4CD-6620A24B19E8}"/>
                  </a:ext>
                </a:extLst>
              </p:cNvPr>
              <p:cNvSpPr/>
              <p:nvPr/>
            </p:nvSpPr>
            <p:spPr>
              <a:xfrm>
                <a:off x="3018178" y="2614087"/>
                <a:ext cx="312914" cy="312914"/>
              </a:xfrm>
              <a:custGeom>
                <a:avLst/>
                <a:gdLst>
                  <a:gd name="csX0" fmla="*/ 312915 w 312914"/>
                  <a:gd name="csY0" fmla="*/ 312915 h 312914"/>
                  <a:gd name="csX1" fmla="*/ 265202 w 312914"/>
                  <a:gd name="csY1" fmla="*/ 39738 h 312914"/>
                  <a:gd name="csX2" fmla="*/ 0 w 312914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914">
                    <a:moveTo>
                      <a:pt x="312915" y="312915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5FC43355-FCAA-ED0D-4EBC-656ED2DA3D69}"/>
                  </a:ext>
                </a:extLst>
              </p:cNvPr>
              <p:cNvSpPr/>
              <p:nvPr/>
            </p:nvSpPr>
            <p:spPr>
              <a:xfrm>
                <a:off x="3235846" y="2605489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7FB93B44-210E-7145-95C8-428DD78D39D3}"/>
                  </a:ext>
                </a:extLst>
              </p:cNvPr>
              <p:cNvSpPr/>
              <p:nvPr/>
            </p:nvSpPr>
            <p:spPr>
              <a:xfrm>
                <a:off x="3283648" y="2252747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1B243EC4-ECBA-0910-A065-8BB0B8C9DB17}"/>
                  </a:ext>
                </a:extLst>
              </p:cNvPr>
              <p:cNvSpPr/>
              <p:nvPr/>
            </p:nvSpPr>
            <p:spPr>
              <a:xfrm>
                <a:off x="3596072" y="2567043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0" name="Oval 249">
                <a:extLst>
                  <a:ext uri="{FF2B5EF4-FFF2-40B4-BE49-F238E27FC236}">
                    <a16:creationId xmlns:a16="http://schemas.microsoft.com/office/drawing/2014/main" id="{EA3B66EE-E5B6-9FA7-2DFD-984FB619E1A1}"/>
                  </a:ext>
                </a:extLst>
              </p:cNvPr>
              <p:cNvSpPr/>
              <p:nvPr/>
            </p:nvSpPr>
            <p:spPr>
              <a:xfrm>
                <a:off x="3284494" y="2875414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51" name="Graphic 78">
              <a:extLst>
                <a:ext uri="{FF2B5EF4-FFF2-40B4-BE49-F238E27FC236}">
                  <a16:creationId xmlns:a16="http://schemas.microsoft.com/office/drawing/2014/main" id="{4CFED6DE-E072-D28E-9AF4-1CC3C6A52E5D}"/>
                </a:ext>
              </a:extLst>
            </p:cNvPr>
            <p:cNvGrpSpPr/>
            <p:nvPr/>
          </p:nvGrpSpPr>
          <p:grpSpPr>
            <a:xfrm>
              <a:off x="1720455" y="1680510"/>
              <a:ext cx="720096" cy="669532"/>
              <a:chOff x="1720455" y="1680510"/>
              <a:chExt cx="720096" cy="669532"/>
            </a:xfrm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D874186E-B1EB-D8CF-F5B4-9CF92BBABFC0}"/>
                  </a:ext>
                </a:extLst>
              </p:cNvPr>
              <p:cNvSpPr/>
              <p:nvPr/>
            </p:nvSpPr>
            <p:spPr>
              <a:xfrm rot="2700000">
                <a:off x="1859043" y="1772209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EC5B4946-4901-F00A-EBC3-890D65C01CFC}"/>
                  </a:ext>
                </a:extLst>
              </p:cNvPr>
              <p:cNvSpPr/>
              <p:nvPr/>
            </p:nvSpPr>
            <p:spPr>
              <a:xfrm rot="2700000">
                <a:off x="1859043" y="1772209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4" name="Free-form: Shape 253">
                <a:extLst>
                  <a:ext uri="{FF2B5EF4-FFF2-40B4-BE49-F238E27FC236}">
                    <a16:creationId xmlns:a16="http://schemas.microsoft.com/office/drawing/2014/main" id="{82040A86-2E45-CCD2-5C25-E3CB2E34DD14}"/>
                  </a:ext>
                </a:extLst>
              </p:cNvPr>
              <p:cNvSpPr/>
              <p:nvPr/>
            </p:nvSpPr>
            <p:spPr>
              <a:xfrm>
                <a:off x="2032567" y="1680510"/>
                <a:ext cx="360627" cy="352652"/>
              </a:xfrm>
              <a:custGeom>
                <a:avLst/>
                <a:gdLst>
                  <a:gd name="csX0" fmla="*/ 47712 w 360627"/>
                  <a:gd name="csY0" fmla="*/ 0 h 352652"/>
                  <a:gd name="csX1" fmla="*/ 0 w 360627"/>
                  <a:gd name="csY1" fmla="*/ 352653 h 352652"/>
                  <a:gd name="csX2" fmla="*/ 360627 w 360627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627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627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5" name="Free-form: Shape 254">
                <a:extLst>
                  <a:ext uri="{FF2B5EF4-FFF2-40B4-BE49-F238E27FC236}">
                    <a16:creationId xmlns:a16="http://schemas.microsoft.com/office/drawing/2014/main" id="{43644BD9-6840-D9D1-C68F-38DF78549D33}"/>
                  </a:ext>
                </a:extLst>
              </p:cNvPr>
              <p:cNvSpPr/>
              <p:nvPr/>
            </p:nvSpPr>
            <p:spPr>
              <a:xfrm>
                <a:off x="1767365" y="1993425"/>
                <a:ext cx="312914" cy="312914"/>
              </a:xfrm>
              <a:custGeom>
                <a:avLst/>
                <a:gdLst>
                  <a:gd name="csX0" fmla="*/ 312915 w 312914"/>
                  <a:gd name="csY0" fmla="*/ 312915 h 312914"/>
                  <a:gd name="csX1" fmla="*/ 265202 w 312914"/>
                  <a:gd name="csY1" fmla="*/ 39738 h 312914"/>
                  <a:gd name="csX2" fmla="*/ 0 w 312914"/>
                  <a:gd name="csY2" fmla="*/ 0 h 3129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914">
                    <a:moveTo>
                      <a:pt x="312915" y="312915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D64DEB11-31A7-333A-271D-33B2A657ED80}"/>
                  </a:ext>
                </a:extLst>
              </p:cNvPr>
              <p:cNvSpPr/>
              <p:nvPr/>
            </p:nvSpPr>
            <p:spPr>
              <a:xfrm>
                <a:off x="1985033" y="1984827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67927FFD-33D7-50CF-DC87-4C92B4DC7CC2}"/>
                  </a:ext>
                </a:extLst>
              </p:cNvPr>
              <p:cNvSpPr/>
              <p:nvPr/>
            </p:nvSpPr>
            <p:spPr>
              <a:xfrm>
                <a:off x="1720455" y="1946381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8" name="Oval 257">
                <a:extLst>
                  <a:ext uri="{FF2B5EF4-FFF2-40B4-BE49-F238E27FC236}">
                    <a16:creationId xmlns:a16="http://schemas.microsoft.com/office/drawing/2014/main" id="{FC6881B7-C183-9897-381D-6CBDCD59431B}"/>
                  </a:ext>
                </a:extLst>
              </p:cNvPr>
              <p:cNvSpPr/>
              <p:nvPr/>
            </p:nvSpPr>
            <p:spPr>
              <a:xfrm>
                <a:off x="2345304" y="1946381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927A5B52-D48D-24F1-99F3-928806BEFD88}"/>
                  </a:ext>
                </a:extLst>
              </p:cNvPr>
              <p:cNvSpPr/>
              <p:nvPr/>
            </p:nvSpPr>
            <p:spPr>
              <a:xfrm>
                <a:off x="2033681" y="2254796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60" name="Graphic 78">
              <a:extLst>
                <a:ext uri="{FF2B5EF4-FFF2-40B4-BE49-F238E27FC236}">
                  <a16:creationId xmlns:a16="http://schemas.microsoft.com/office/drawing/2014/main" id="{727E37FF-BCE2-FFB5-70E9-527C3A913FB9}"/>
                </a:ext>
              </a:extLst>
            </p:cNvPr>
            <p:cNvGrpSpPr/>
            <p:nvPr/>
          </p:nvGrpSpPr>
          <p:grpSpPr>
            <a:xfrm>
              <a:off x="2345482" y="1679930"/>
              <a:ext cx="720096" cy="669489"/>
              <a:chOff x="2345482" y="1679930"/>
              <a:chExt cx="720096" cy="669489"/>
            </a:xfrm>
          </p:grpSpPr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6F1682ED-5E9C-BFAA-6DB4-36A5B154F4FB}"/>
                  </a:ext>
                </a:extLst>
              </p:cNvPr>
              <p:cNvSpPr/>
              <p:nvPr/>
            </p:nvSpPr>
            <p:spPr>
              <a:xfrm rot="2700000">
                <a:off x="2484098" y="1771577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2" name="Rectangle 261">
                <a:extLst>
                  <a:ext uri="{FF2B5EF4-FFF2-40B4-BE49-F238E27FC236}">
                    <a16:creationId xmlns:a16="http://schemas.microsoft.com/office/drawing/2014/main" id="{58B501CB-CA5C-8D32-60ED-2AD47644CC7F}"/>
                  </a:ext>
                </a:extLst>
              </p:cNvPr>
              <p:cNvSpPr/>
              <p:nvPr/>
            </p:nvSpPr>
            <p:spPr>
              <a:xfrm rot="2700000">
                <a:off x="2484098" y="1771577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3" name="Free-form: Shape 262">
                <a:extLst>
                  <a:ext uri="{FF2B5EF4-FFF2-40B4-BE49-F238E27FC236}">
                    <a16:creationId xmlns:a16="http://schemas.microsoft.com/office/drawing/2014/main" id="{03F6A464-F152-DB9F-BCFD-2303CD828C04}"/>
                  </a:ext>
                </a:extLst>
              </p:cNvPr>
              <p:cNvSpPr/>
              <p:nvPr/>
            </p:nvSpPr>
            <p:spPr>
              <a:xfrm>
                <a:off x="2657640" y="1679931"/>
                <a:ext cx="360582" cy="352652"/>
              </a:xfrm>
              <a:custGeom>
                <a:avLst/>
                <a:gdLst>
                  <a:gd name="csX0" fmla="*/ 47712 w 360582"/>
                  <a:gd name="csY0" fmla="*/ 0 h 352652"/>
                  <a:gd name="csX1" fmla="*/ 0 w 360582"/>
                  <a:gd name="csY1" fmla="*/ 352653 h 352652"/>
                  <a:gd name="csX2" fmla="*/ 360583 w 360582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583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4" name="Free-form: Shape 263">
                <a:extLst>
                  <a:ext uri="{FF2B5EF4-FFF2-40B4-BE49-F238E27FC236}">
                    <a16:creationId xmlns:a16="http://schemas.microsoft.com/office/drawing/2014/main" id="{84F3E443-54C1-C75B-BF86-9FA12862CB38}"/>
                  </a:ext>
                </a:extLst>
              </p:cNvPr>
              <p:cNvSpPr/>
              <p:nvPr/>
            </p:nvSpPr>
            <p:spPr>
              <a:xfrm>
                <a:off x="2392437" y="1992846"/>
                <a:ext cx="312914" cy="312870"/>
              </a:xfrm>
              <a:custGeom>
                <a:avLst/>
                <a:gdLst>
                  <a:gd name="csX0" fmla="*/ 312915 w 312914"/>
                  <a:gd name="csY0" fmla="*/ 312870 h 312870"/>
                  <a:gd name="csX1" fmla="*/ 265202 w 312914"/>
                  <a:gd name="csY1" fmla="*/ 39738 h 312870"/>
                  <a:gd name="csX2" fmla="*/ 0 w 312914"/>
                  <a:gd name="csY2" fmla="*/ 0 h 3128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870">
                    <a:moveTo>
                      <a:pt x="312915" y="312870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D6F16445-E329-9457-7A08-232E6A7BE0A8}"/>
                  </a:ext>
                </a:extLst>
              </p:cNvPr>
              <p:cNvSpPr/>
              <p:nvPr/>
            </p:nvSpPr>
            <p:spPr>
              <a:xfrm>
                <a:off x="2610106" y="1984248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6" name="Oval 265">
                <a:extLst>
                  <a:ext uri="{FF2B5EF4-FFF2-40B4-BE49-F238E27FC236}">
                    <a16:creationId xmlns:a16="http://schemas.microsoft.com/office/drawing/2014/main" id="{17A25996-B4AE-EFDC-B4B4-E048D27995C6}"/>
                  </a:ext>
                </a:extLst>
              </p:cNvPr>
              <p:cNvSpPr/>
              <p:nvPr/>
            </p:nvSpPr>
            <p:spPr>
              <a:xfrm>
                <a:off x="2345482" y="1945802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508F4D65-6323-79A3-5564-A592884EE2DB}"/>
                  </a:ext>
                </a:extLst>
              </p:cNvPr>
              <p:cNvSpPr/>
              <p:nvPr/>
            </p:nvSpPr>
            <p:spPr>
              <a:xfrm>
                <a:off x="2970332" y="1945802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68" name="Oval 267">
                <a:extLst>
                  <a:ext uri="{FF2B5EF4-FFF2-40B4-BE49-F238E27FC236}">
                    <a16:creationId xmlns:a16="http://schemas.microsoft.com/office/drawing/2014/main" id="{B2DA1053-754F-6B60-0B5E-48F057EFA809}"/>
                  </a:ext>
                </a:extLst>
              </p:cNvPr>
              <p:cNvSpPr/>
              <p:nvPr/>
            </p:nvSpPr>
            <p:spPr>
              <a:xfrm>
                <a:off x="2658754" y="2254173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69" name="Graphic 78">
              <a:extLst>
                <a:ext uri="{FF2B5EF4-FFF2-40B4-BE49-F238E27FC236}">
                  <a16:creationId xmlns:a16="http://schemas.microsoft.com/office/drawing/2014/main" id="{A9BF9084-4C15-A461-7085-145E0E06015F}"/>
                </a:ext>
              </a:extLst>
            </p:cNvPr>
            <p:cNvGrpSpPr/>
            <p:nvPr/>
          </p:nvGrpSpPr>
          <p:grpSpPr>
            <a:xfrm>
              <a:off x="2345482" y="2252613"/>
              <a:ext cx="720096" cy="717913"/>
              <a:chOff x="2345482" y="2252613"/>
              <a:chExt cx="720096" cy="717913"/>
            </a:xfrm>
          </p:grpSpPr>
          <p:sp>
            <p:nvSpPr>
              <p:cNvPr id="270" name="Rectangle 269">
                <a:extLst>
                  <a:ext uri="{FF2B5EF4-FFF2-40B4-BE49-F238E27FC236}">
                    <a16:creationId xmlns:a16="http://schemas.microsoft.com/office/drawing/2014/main" id="{DA1B2883-1C45-21DD-E192-1155A550FB51}"/>
                  </a:ext>
                </a:extLst>
              </p:cNvPr>
              <p:cNvSpPr/>
              <p:nvPr/>
            </p:nvSpPr>
            <p:spPr>
              <a:xfrm rot="2700000">
                <a:off x="2484076" y="2392662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F4613E9C-EC5C-79B5-AC94-92B1097F28B4}"/>
                  </a:ext>
                </a:extLst>
              </p:cNvPr>
              <p:cNvSpPr/>
              <p:nvPr/>
            </p:nvSpPr>
            <p:spPr>
              <a:xfrm rot="2700000">
                <a:off x="2484076" y="2392662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2" name="Free-form: Shape 271">
                <a:extLst>
                  <a:ext uri="{FF2B5EF4-FFF2-40B4-BE49-F238E27FC236}">
                    <a16:creationId xmlns:a16="http://schemas.microsoft.com/office/drawing/2014/main" id="{B74434D7-B435-B651-1B58-C07382F39457}"/>
                  </a:ext>
                </a:extLst>
              </p:cNvPr>
              <p:cNvSpPr/>
              <p:nvPr/>
            </p:nvSpPr>
            <p:spPr>
              <a:xfrm>
                <a:off x="2657640" y="2301039"/>
                <a:ext cx="360582" cy="352652"/>
              </a:xfrm>
              <a:custGeom>
                <a:avLst/>
                <a:gdLst>
                  <a:gd name="csX0" fmla="*/ 47712 w 360582"/>
                  <a:gd name="csY0" fmla="*/ 0 h 352652"/>
                  <a:gd name="csX1" fmla="*/ 0 w 360582"/>
                  <a:gd name="csY1" fmla="*/ 352653 h 352652"/>
                  <a:gd name="csX2" fmla="*/ 360583 w 360582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583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3" name="Free-form: Shape 272">
                <a:extLst>
                  <a:ext uri="{FF2B5EF4-FFF2-40B4-BE49-F238E27FC236}">
                    <a16:creationId xmlns:a16="http://schemas.microsoft.com/office/drawing/2014/main" id="{42AC9D23-19F1-20B6-45C7-A26BF29062D7}"/>
                  </a:ext>
                </a:extLst>
              </p:cNvPr>
              <p:cNvSpPr/>
              <p:nvPr/>
            </p:nvSpPr>
            <p:spPr>
              <a:xfrm>
                <a:off x="2392437" y="2613954"/>
                <a:ext cx="312914" cy="312870"/>
              </a:xfrm>
              <a:custGeom>
                <a:avLst/>
                <a:gdLst>
                  <a:gd name="csX0" fmla="*/ 312915 w 312914"/>
                  <a:gd name="csY0" fmla="*/ 312870 h 312870"/>
                  <a:gd name="csX1" fmla="*/ 265202 w 312914"/>
                  <a:gd name="csY1" fmla="*/ 39738 h 312870"/>
                  <a:gd name="csX2" fmla="*/ 0 w 312914"/>
                  <a:gd name="csY2" fmla="*/ 0 h 3128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870">
                    <a:moveTo>
                      <a:pt x="312915" y="312870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4" name="Oval 273">
                <a:extLst>
                  <a:ext uri="{FF2B5EF4-FFF2-40B4-BE49-F238E27FC236}">
                    <a16:creationId xmlns:a16="http://schemas.microsoft.com/office/drawing/2014/main" id="{C6F8D71F-E434-2CA4-4E80-4847152C966E}"/>
                  </a:ext>
                </a:extLst>
              </p:cNvPr>
              <p:cNvSpPr/>
              <p:nvPr/>
            </p:nvSpPr>
            <p:spPr>
              <a:xfrm>
                <a:off x="2610106" y="2605356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341750AB-5785-3E65-E199-EA9ED60B6AE3}"/>
                  </a:ext>
                </a:extLst>
              </p:cNvPr>
              <p:cNvSpPr/>
              <p:nvPr/>
            </p:nvSpPr>
            <p:spPr>
              <a:xfrm>
                <a:off x="2657907" y="2252613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6" name="Oval 275">
                <a:extLst>
                  <a:ext uri="{FF2B5EF4-FFF2-40B4-BE49-F238E27FC236}">
                    <a16:creationId xmlns:a16="http://schemas.microsoft.com/office/drawing/2014/main" id="{9015AB8D-F07D-303B-D534-C7A7EC9C9F49}"/>
                  </a:ext>
                </a:extLst>
              </p:cNvPr>
              <p:cNvSpPr/>
              <p:nvPr/>
            </p:nvSpPr>
            <p:spPr>
              <a:xfrm>
                <a:off x="2345482" y="2566909"/>
                <a:ext cx="95246" cy="95246"/>
              </a:xfrm>
              <a:prstGeom prst="ellipse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7" name="Oval 276">
                <a:extLst>
                  <a:ext uri="{FF2B5EF4-FFF2-40B4-BE49-F238E27FC236}">
                    <a16:creationId xmlns:a16="http://schemas.microsoft.com/office/drawing/2014/main" id="{75A3EDBA-3FD7-3EDF-1EEB-A9F721A0B004}"/>
                  </a:ext>
                </a:extLst>
              </p:cNvPr>
              <p:cNvSpPr/>
              <p:nvPr/>
            </p:nvSpPr>
            <p:spPr>
              <a:xfrm>
                <a:off x="2970332" y="2566909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78" name="Oval 277">
                <a:extLst>
                  <a:ext uri="{FF2B5EF4-FFF2-40B4-BE49-F238E27FC236}">
                    <a16:creationId xmlns:a16="http://schemas.microsoft.com/office/drawing/2014/main" id="{876404D9-186E-BC33-99DA-29212DE7781B}"/>
                  </a:ext>
                </a:extLst>
              </p:cNvPr>
              <p:cNvSpPr/>
              <p:nvPr/>
            </p:nvSpPr>
            <p:spPr>
              <a:xfrm>
                <a:off x="2658754" y="2875280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79" name="Graphic 78">
              <a:extLst>
                <a:ext uri="{FF2B5EF4-FFF2-40B4-BE49-F238E27FC236}">
                  <a16:creationId xmlns:a16="http://schemas.microsoft.com/office/drawing/2014/main" id="{6340A3DF-0758-615E-598C-4E515B614FEB}"/>
                </a:ext>
              </a:extLst>
            </p:cNvPr>
            <p:cNvGrpSpPr/>
            <p:nvPr/>
          </p:nvGrpSpPr>
          <p:grpSpPr>
            <a:xfrm>
              <a:off x="1720633" y="2254485"/>
              <a:ext cx="720096" cy="717913"/>
              <a:chOff x="1720633" y="2254485"/>
              <a:chExt cx="720096" cy="717913"/>
            </a:xfrm>
          </p:grpSpPr>
          <p:sp>
            <p:nvSpPr>
              <p:cNvPr id="280" name="Rectangle 279">
                <a:extLst>
                  <a:ext uri="{FF2B5EF4-FFF2-40B4-BE49-F238E27FC236}">
                    <a16:creationId xmlns:a16="http://schemas.microsoft.com/office/drawing/2014/main" id="{CA709BDA-42E7-B003-9731-1C9F88FBE09B}"/>
                  </a:ext>
                </a:extLst>
              </p:cNvPr>
              <p:cNvSpPr/>
              <p:nvPr/>
            </p:nvSpPr>
            <p:spPr>
              <a:xfrm rot="2700000">
                <a:off x="1859245" y="2394569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1" name="Rectangle 280">
                <a:extLst>
                  <a:ext uri="{FF2B5EF4-FFF2-40B4-BE49-F238E27FC236}">
                    <a16:creationId xmlns:a16="http://schemas.microsoft.com/office/drawing/2014/main" id="{5C7C2EAE-B6A2-5D87-2776-02CCA054917B}"/>
                  </a:ext>
                </a:extLst>
              </p:cNvPr>
              <p:cNvSpPr/>
              <p:nvPr/>
            </p:nvSpPr>
            <p:spPr>
              <a:xfrm rot="2700000">
                <a:off x="1859245" y="2394569"/>
                <a:ext cx="442509" cy="442509"/>
              </a:xfrm>
              <a:prstGeom prst="rect">
                <a:avLst/>
              </a:pr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2" name="Free-form: Shape 281">
                <a:extLst>
                  <a:ext uri="{FF2B5EF4-FFF2-40B4-BE49-F238E27FC236}">
                    <a16:creationId xmlns:a16="http://schemas.microsoft.com/office/drawing/2014/main" id="{C9ACE866-8FF5-3FAD-5768-0C66B6DCAF36}"/>
                  </a:ext>
                </a:extLst>
              </p:cNvPr>
              <p:cNvSpPr/>
              <p:nvPr/>
            </p:nvSpPr>
            <p:spPr>
              <a:xfrm>
                <a:off x="2032790" y="2302910"/>
                <a:ext cx="360582" cy="352652"/>
              </a:xfrm>
              <a:custGeom>
                <a:avLst/>
                <a:gdLst>
                  <a:gd name="csX0" fmla="*/ 47712 w 360582"/>
                  <a:gd name="csY0" fmla="*/ 0 h 352652"/>
                  <a:gd name="csX1" fmla="*/ 0 w 360582"/>
                  <a:gd name="csY1" fmla="*/ 352653 h 352652"/>
                  <a:gd name="csX2" fmla="*/ 360583 w 360582"/>
                  <a:gd name="csY2" fmla="*/ 312915 h 352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60582" h="352652">
                    <a:moveTo>
                      <a:pt x="47712" y="0"/>
                    </a:moveTo>
                    <a:lnTo>
                      <a:pt x="0" y="352653"/>
                    </a:lnTo>
                    <a:lnTo>
                      <a:pt x="360583" y="312915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3" name="Free-form: Shape 282">
                <a:extLst>
                  <a:ext uri="{FF2B5EF4-FFF2-40B4-BE49-F238E27FC236}">
                    <a16:creationId xmlns:a16="http://schemas.microsoft.com/office/drawing/2014/main" id="{042338D4-2960-70AE-77D3-E5F92A5F9D1B}"/>
                  </a:ext>
                </a:extLst>
              </p:cNvPr>
              <p:cNvSpPr/>
              <p:nvPr/>
            </p:nvSpPr>
            <p:spPr>
              <a:xfrm>
                <a:off x="1767588" y="2615825"/>
                <a:ext cx="312914" cy="312870"/>
              </a:xfrm>
              <a:custGeom>
                <a:avLst/>
                <a:gdLst>
                  <a:gd name="csX0" fmla="*/ 312915 w 312914"/>
                  <a:gd name="csY0" fmla="*/ 312870 h 312870"/>
                  <a:gd name="csX1" fmla="*/ 265202 w 312914"/>
                  <a:gd name="csY1" fmla="*/ 39738 h 312870"/>
                  <a:gd name="csX2" fmla="*/ 0 w 312914"/>
                  <a:gd name="csY2" fmla="*/ 0 h 3128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312914" h="312870">
                    <a:moveTo>
                      <a:pt x="312915" y="312870"/>
                    </a:moveTo>
                    <a:lnTo>
                      <a:pt x="265202" y="39738"/>
                    </a:lnTo>
                    <a:lnTo>
                      <a:pt x="0" y="0"/>
                    </a:lnTo>
                  </a:path>
                </a:pathLst>
              </a:custGeom>
              <a:ln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5B1D65C3-34A1-B8BF-D869-B2B3E207A492}"/>
                  </a:ext>
                </a:extLst>
              </p:cNvPr>
              <p:cNvSpPr/>
              <p:nvPr/>
            </p:nvSpPr>
            <p:spPr>
              <a:xfrm>
                <a:off x="1985256" y="2607227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50F4A975-49BF-230E-14EF-671FD38C1F95}"/>
                  </a:ext>
                </a:extLst>
              </p:cNvPr>
              <p:cNvSpPr/>
              <p:nvPr/>
            </p:nvSpPr>
            <p:spPr>
              <a:xfrm>
                <a:off x="2033058" y="2254485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6" name="Oval 285">
                <a:extLst>
                  <a:ext uri="{FF2B5EF4-FFF2-40B4-BE49-F238E27FC236}">
                    <a16:creationId xmlns:a16="http://schemas.microsoft.com/office/drawing/2014/main" id="{6EF41893-F97E-CFE7-BE4C-D664C48C1FEB}"/>
                  </a:ext>
                </a:extLst>
              </p:cNvPr>
              <p:cNvSpPr/>
              <p:nvPr/>
            </p:nvSpPr>
            <p:spPr>
              <a:xfrm>
                <a:off x="1720633" y="2568780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F8BA93EE-1D55-BE59-6586-CFA7010C94D7}"/>
                  </a:ext>
                </a:extLst>
              </p:cNvPr>
              <p:cNvSpPr/>
              <p:nvPr/>
            </p:nvSpPr>
            <p:spPr>
              <a:xfrm>
                <a:off x="2345482" y="2568780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DA1A08B7-A7DF-EDB8-F199-1AAAC19ECD63}"/>
                  </a:ext>
                </a:extLst>
              </p:cNvPr>
              <p:cNvSpPr/>
              <p:nvPr/>
            </p:nvSpPr>
            <p:spPr>
              <a:xfrm>
                <a:off x="2033904" y="2877151"/>
                <a:ext cx="95246" cy="95246"/>
              </a:xfrm>
              <a:prstGeom prst="ellipse">
                <a:avLst/>
              </a:prstGeom>
              <a:ln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89" name="Graphic 78">
              <a:extLst>
                <a:ext uri="{FF2B5EF4-FFF2-40B4-BE49-F238E27FC236}">
                  <a16:creationId xmlns:a16="http://schemas.microsoft.com/office/drawing/2014/main" id="{E12AC953-3040-1213-62C3-6B1D5F540CB9}"/>
                </a:ext>
              </a:extLst>
            </p:cNvPr>
            <p:cNvGrpSpPr/>
            <p:nvPr/>
          </p:nvGrpSpPr>
          <p:grpSpPr>
            <a:xfrm>
              <a:off x="2384463" y="2192739"/>
              <a:ext cx="788523" cy="173208"/>
              <a:chOff x="2384463" y="2192739"/>
              <a:chExt cx="788523" cy="173208"/>
            </a:xfrm>
            <a:solidFill>
              <a:srgbClr val="00B4C5"/>
            </a:solidFill>
          </p:grpSpPr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3487E8D0-4ED1-F54F-1F73-34FE1836CB81}"/>
                  </a:ext>
                </a:extLst>
              </p:cNvPr>
              <p:cNvSpPr/>
              <p:nvPr/>
            </p:nvSpPr>
            <p:spPr>
              <a:xfrm>
                <a:off x="2999779" y="2192739"/>
                <a:ext cx="173207" cy="173208"/>
              </a:xfrm>
              <a:prstGeom prst="ellipse">
                <a:avLst/>
              </a:prstGeom>
              <a:ln/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F4BEC542-1908-61B8-292E-A28A7FE9F326}"/>
                  </a:ext>
                </a:extLst>
              </p:cNvPr>
              <p:cNvSpPr/>
              <p:nvPr/>
            </p:nvSpPr>
            <p:spPr>
              <a:xfrm>
                <a:off x="2384463" y="2192739"/>
                <a:ext cx="173207" cy="173208"/>
              </a:xfrm>
              <a:prstGeom prst="ellipse">
                <a:avLst/>
              </a:prstGeom>
              <a:ln/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92" name="Oval 291">
              <a:extLst>
                <a:ext uri="{FF2B5EF4-FFF2-40B4-BE49-F238E27FC236}">
                  <a16:creationId xmlns:a16="http://schemas.microsoft.com/office/drawing/2014/main" id="{DEF3782D-9366-A888-6166-59D37E15A061}"/>
                </a:ext>
              </a:extLst>
            </p:cNvPr>
            <p:cNvSpPr/>
            <p:nvPr/>
          </p:nvSpPr>
          <p:spPr>
            <a:xfrm>
              <a:off x="3908408" y="1614577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3" name="Oval 292">
              <a:extLst>
                <a:ext uri="{FF2B5EF4-FFF2-40B4-BE49-F238E27FC236}">
                  <a16:creationId xmlns:a16="http://schemas.microsoft.com/office/drawing/2014/main" id="{90AF7F85-78C1-95B1-1E73-F5C5118A0D79}"/>
                </a:ext>
              </a:extLst>
            </p:cNvPr>
            <p:cNvSpPr/>
            <p:nvPr/>
          </p:nvSpPr>
          <p:spPr>
            <a:xfrm>
              <a:off x="3283469" y="1616448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9AF02C82-5635-0D18-8027-95E002EAD5D9}"/>
                </a:ext>
              </a:extLst>
            </p:cNvPr>
            <p:cNvSpPr/>
            <p:nvPr/>
          </p:nvSpPr>
          <p:spPr>
            <a:xfrm>
              <a:off x="2657729" y="1616315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EDBE6BB8-73AF-2B84-9662-38ED0DDC45F6}"/>
                </a:ext>
              </a:extLst>
            </p:cNvPr>
            <p:cNvSpPr/>
            <p:nvPr/>
          </p:nvSpPr>
          <p:spPr>
            <a:xfrm>
              <a:off x="2032879" y="1618186"/>
              <a:ext cx="95246" cy="95246"/>
            </a:xfrm>
            <a:prstGeom prst="ellipse">
              <a:avLst/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</p:grp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92EC3608-0474-14A3-EA6B-01EB91943A67}"/>
              </a:ext>
            </a:extLst>
          </p:cNvPr>
          <p:cNvSpPr/>
          <p:nvPr/>
        </p:nvSpPr>
        <p:spPr>
          <a:xfrm>
            <a:off x="1556557" y="4190957"/>
            <a:ext cx="2923285" cy="481044"/>
          </a:xfrm>
          <a:prstGeom prst="roundRect">
            <a:avLst>
              <a:gd name="adj" fmla="val 11113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dirty="0"/>
              <a:t>衬底</a:t>
            </a:r>
            <a:endParaRPr lang="en-GB" dirty="0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2DBB52A-DE5F-228F-891C-175878A9C889}"/>
              </a:ext>
            </a:extLst>
          </p:cNvPr>
          <p:cNvGrpSpPr/>
          <p:nvPr/>
        </p:nvGrpSpPr>
        <p:grpSpPr>
          <a:xfrm>
            <a:off x="5122242" y="1418517"/>
            <a:ext cx="2573673" cy="2892992"/>
            <a:chOff x="8904250" y="650605"/>
            <a:chExt cx="2573673" cy="2892992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F1BCEDC-17E5-F385-EE12-8F2F77B3B374}"/>
                </a:ext>
              </a:extLst>
            </p:cNvPr>
            <p:cNvGrpSpPr/>
            <p:nvPr/>
          </p:nvGrpSpPr>
          <p:grpSpPr>
            <a:xfrm>
              <a:off x="9601200" y="2380478"/>
              <a:ext cx="1876723" cy="886063"/>
              <a:chOff x="9601200" y="2380478"/>
              <a:chExt cx="1876723" cy="886063"/>
            </a:xfrm>
          </p:grpSpPr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3CBCD253-B1E7-8F4E-ADD5-CBEFE227D90B}"/>
                  </a:ext>
                </a:extLst>
              </p:cNvPr>
              <p:cNvSpPr/>
              <p:nvPr/>
            </p:nvSpPr>
            <p:spPr>
              <a:xfrm>
                <a:off x="9601200" y="2380478"/>
                <a:ext cx="1309154" cy="88606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81E48A7E-B091-8228-111D-FB6AFB13B162}"/>
                  </a:ext>
                </a:extLst>
              </p:cNvPr>
              <p:cNvGrpSpPr/>
              <p:nvPr/>
            </p:nvGrpSpPr>
            <p:grpSpPr>
              <a:xfrm>
                <a:off x="11076707" y="2622901"/>
                <a:ext cx="401216" cy="401216"/>
                <a:chOff x="7203236" y="4634491"/>
                <a:chExt cx="401216" cy="401216"/>
              </a:xfrm>
            </p:grpSpPr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234EE98F-5A7E-1139-8B50-75643EC085A5}"/>
                    </a:ext>
                  </a:extLst>
                </p:cNvPr>
                <p:cNvSpPr/>
                <p:nvPr/>
              </p:nvSpPr>
              <p:spPr>
                <a:xfrm>
                  <a:off x="7203236" y="4634491"/>
                  <a:ext cx="401216" cy="401216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noProof="0" dirty="0"/>
                </a:p>
              </p:txBody>
            </p:sp>
            <p:sp>
              <p:nvSpPr>
                <p:cNvPr id="95" name="Cross 94">
                  <a:extLst>
                    <a:ext uri="{FF2B5EF4-FFF2-40B4-BE49-F238E27FC236}">
                      <a16:creationId xmlns:a16="http://schemas.microsoft.com/office/drawing/2014/main" id="{62CF15AD-2A1A-D937-DE62-F12112C4993B}"/>
                    </a:ext>
                  </a:extLst>
                </p:cNvPr>
                <p:cNvSpPr/>
                <p:nvPr/>
              </p:nvSpPr>
              <p:spPr>
                <a:xfrm>
                  <a:off x="7306878" y="4733499"/>
                  <a:ext cx="193931" cy="203200"/>
                </a:xfrm>
                <a:prstGeom prst="plus">
                  <a:avLst>
                    <a:gd name="adj" fmla="val 41372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noProof="0" dirty="0"/>
                </a:p>
              </p:txBody>
            </p:sp>
          </p:grp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0992AA42-D060-36B5-B9D4-F0BE91022C33}"/>
                </a:ext>
              </a:extLst>
            </p:cNvPr>
            <p:cNvGrpSpPr/>
            <p:nvPr/>
          </p:nvGrpSpPr>
          <p:grpSpPr>
            <a:xfrm>
              <a:off x="8972346" y="926938"/>
              <a:ext cx="2505577" cy="1048001"/>
              <a:chOff x="8972346" y="926938"/>
              <a:chExt cx="2505577" cy="104800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858D825-68FE-AA25-7311-C41D3AAA4FED}"/>
                  </a:ext>
                </a:extLst>
              </p:cNvPr>
              <p:cNvSpPr/>
              <p:nvPr/>
            </p:nvSpPr>
            <p:spPr>
              <a:xfrm>
                <a:off x="8972346" y="926938"/>
                <a:ext cx="1834414" cy="104800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73963FE7-E731-D0C3-07DD-027677C8FFCD}"/>
                  </a:ext>
                </a:extLst>
              </p:cNvPr>
              <p:cNvGrpSpPr/>
              <p:nvPr/>
            </p:nvGrpSpPr>
            <p:grpSpPr>
              <a:xfrm>
                <a:off x="11076707" y="1151557"/>
                <a:ext cx="401216" cy="401216"/>
                <a:chOff x="5178490" y="3834882"/>
                <a:chExt cx="914400" cy="914400"/>
              </a:xfrm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EF3FC8EF-F899-A10C-2F8A-EEB569C99AD2}"/>
                    </a:ext>
                  </a:extLst>
                </p:cNvPr>
                <p:cNvSpPr/>
                <p:nvPr/>
              </p:nvSpPr>
              <p:spPr>
                <a:xfrm>
                  <a:off x="5178490" y="3834882"/>
                  <a:ext cx="914400" cy="914400"/>
                </a:xfrm>
                <a:prstGeom prst="ellips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noProof="0" dirty="0"/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50E42B80-E1E2-60A8-55FA-F6C656CDF044}"/>
                    </a:ext>
                  </a:extLst>
                </p:cNvPr>
                <p:cNvSpPr/>
                <p:nvPr/>
              </p:nvSpPr>
              <p:spPr>
                <a:xfrm>
                  <a:off x="5289296" y="4239982"/>
                  <a:ext cx="692785" cy="104199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noProof="0" dirty="0"/>
                </a:p>
              </p:txBody>
            </p:sp>
          </p:grpSp>
        </p:grpSp>
        <p:pic>
          <p:nvPicPr>
            <p:cNvPr id="87" name="Picture 4" descr="LT-S9566">
              <a:extLst>
                <a:ext uri="{FF2B5EF4-FFF2-40B4-BE49-F238E27FC236}">
                  <a16:creationId xmlns:a16="http://schemas.microsoft.com/office/drawing/2014/main" id="{18D170CF-C71D-A3CD-E477-2EFC9C5D49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33" r="26833"/>
            <a:stretch/>
          </p:blipFill>
          <p:spPr bwMode="auto">
            <a:xfrm>
              <a:off x="8904250" y="650605"/>
              <a:ext cx="2010654" cy="2892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6E01F99B-CA8D-7BFC-D991-660FC3F6B1F7}"/>
              </a:ext>
            </a:extLst>
          </p:cNvPr>
          <p:cNvSpPr txBox="1"/>
          <p:nvPr/>
        </p:nvSpPr>
        <p:spPr>
          <a:xfrm>
            <a:off x="1814646" y="517749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noProof="0" dirty="0"/>
              <a:t>实际的器件结构</a:t>
            </a:r>
            <a:endParaRPr lang="zh-CN" sz="2000" noProof="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5A199FB-CE58-B985-D95C-31C256ECFC59}"/>
              </a:ext>
            </a:extLst>
          </p:cNvPr>
          <p:cNvSpPr txBox="1"/>
          <p:nvPr/>
        </p:nvSpPr>
        <p:spPr>
          <a:xfrm>
            <a:off x="5466481" y="517749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空间电荷简化</a:t>
            </a:r>
            <a:endParaRPr lang="zh-CN" sz="2000" noProof="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636BAD1-ECB5-239E-6B6E-221BB49B851D}"/>
              </a:ext>
            </a:extLst>
          </p:cNvPr>
          <p:cNvSpPr txBox="1"/>
          <p:nvPr/>
        </p:nvSpPr>
        <p:spPr>
          <a:xfrm>
            <a:off x="8252900" y="5177491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noProof="0" dirty="0"/>
              <a:t>器件层面的双层空间电荷</a:t>
            </a:r>
            <a:endParaRPr lang="zh-CN" sz="2000" noProof="0" dirty="0"/>
          </a:p>
        </p:txBody>
      </p:sp>
      <p:sp>
        <p:nvSpPr>
          <p:cNvPr id="347" name="Left Brace 346">
            <a:extLst>
              <a:ext uri="{FF2B5EF4-FFF2-40B4-BE49-F238E27FC236}">
                <a16:creationId xmlns:a16="http://schemas.microsoft.com/office/drawing/2014/main" id="{0CAD155D-1F51-2982-34DE-105E9D4E5472}"/>
              </a:ext>
            </a:extLst>
          </p:cNvPr>
          <p:cNvSpPr/>
          <p:nvPr/>
        </p:nvSpPr>
        <p:spPr>
          <a:xfrm>
            <a:off x="1458711" y="2996875"/>
            <a:ext cx="155448" cy="1143825"/>
          </a:xfrm>
          <a:prstGeom prst="leftBrace">
            <a:avLst>
              <a:gd name="adj1" fmla="val 183956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343FCA80-2AF8-0023-01B4-F3E5ACC8E3EA}"/>
              </a:ext>
            </a:extLst>
          </p:cNvPr>
          <p:cNvSpPr txBox="1"/>
          <p:nvPr/>
        </p:nvSpPr>
        <p:spPr>
          <a:xfrm>
            <a:off x="331723" y="3264945"/>
            <a:ext cx="1219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单分子</a:t>
            </a:r>
            <a:endParaRPr lang="en-US" altLang="zh-CN" dirty="0"/>
          </a:p>
          <a:p>
            <a:pPr algn="ctr"/>
            <a:r>
              <a:rPr lang="zh-CN" altLang="en-US" dirty="0"/>
              <a:t>自组装层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B12325-A4E6-811C-90DD-B91F7FD0B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5024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60CA6-2E6A-75CC-B1F9-BFAFE1459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653EF7F-101F-C283-1798-4FCC17AD160C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855FECA-3DBB-19AD-BB1F-88413481E459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C3010150-2B3B-AF8B-704F-0597A7278060}"/>
              </a:ext>
            </a:extLst>
          </p:cNvPr>
          <p:cNvSpPr txBox="1"/>
          <p:nvPr/>
        </p:nvSpPr>
        <p:spPr>
          <a:xfrm>
            <a:off x="457199" y="274320"/>
            <a:ext cx="3911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noProof="0" dirty="0"/>
              <a:t>界面偶极子建模 </a:t>
            </a:r>
            <a:r>
              <a:rPr lang="en-US" altLang="zh-CN" sz="2400" noProof="0" dirty="0"/>
              <a:t>– </a:t>
            </a:r>
            <a:r>
              <a:rPr lang="zh-CN" altLang="en-US" sz="2400" dirty="0"/>
              <a:t>实现方式</a:t>
            </a:r>
            <a:endParaRPr lang="zh-CN" sz="24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EA8FD-2318-A201-439A-1D1052879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20" y="1280399"/>
            <a:ext cx="3124636" cy="1409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928058-D390-2439-8CEA-04369167062A}"/>
              </a:ext>
            </a:extLst>
          </p:cNvPr>
          <p:cNvSpPr txBox="1"/>
          <p:nvPr/>
        </p:nvSpPr>
        <p:spPr>
          <a:xfrm>
            <a:off x="926520" y="2828835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noProof="0" dirty="0"/>
              <a:t>基于泊松方程对界面偶极子建模</a:t>
            </a:r>
            <a:endParaRPr lang="zh-CN" sz="2000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20AA18-1B60-C3F0-8B3C-1F19E8A33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822" y="3509392"/>
            <a:ext cx="3145536" cy="1964243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E5803DA5-113E-CA62-E89C-59B52653D97A}"/>
              </a:ext>
            </a:extLst>
          </p:cNvPr>
          <p:cNvSpPr txBox="1"/>
          <p:nvPr/>
        </p:nvSpPr>
        <p:spPr>
          <a:xfrm>
            <a:off x="926520" y="5577601"/>
            <a:ext cx="3841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利用迪利克雷条件进行接地处理</a:t>
            </a:r>
            <a:endParaRPr lang="zh-CN" sz="2000" noProof="0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E6E4C2A3-F141-B9B1-7214-DBD0D9F0C67A}"/>
              </a:ext>
            </a:extLst>
          </p:cNvPr>
          <p:cNvCxnSpPr/>
          <p:nvPr/>
        </p:nvCxnSpPr>
        <p:spPr>
          <a:xfrm>
            <a:off x="5450541" y="1694329"/>
            <a:ext cx="0" cy="3883272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2" name="Picture 81">
            <a:extLst>
              <a:ext uri="{FF2B5EF4-FFF2-40B4-BE49-F238E27FC236}">
                <a16:creationId xmlns:a16="http://schemas.microsoft.com/office/drawing/2014/main" id="{CAF7C0FE-B16E-4C22-F5BE-5782ECCA31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600" y="1188721"/>
            <a:ext cx="4695603" cy="201583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124DFD14-41E9-A1E6-ABE1-FFE73D7D0C4E}"/>
              </a:ext>
            </a:extLst>
          </p:cNvPr>
          <p:cNvSpPr txBox="1"/>
          <p:nvPr/>
        </p:nvSpPr>
        <p:spPr>
          <a:xfrm>
            <a:off x="6386224" y="3228945"/>
            <a:ext cx="4288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半导体模块自身便需要处理泊松方程</a:t>
            </a:r>
            <a:endParaRPr lang="zh-CN" sz="2000" noProof="0" dirty="0"/>
          </a:p>
        </p:txBody>
      </p:sp>
      <p:pic>
        <p:nvPicPr>
          <p:cNvPr id="297" name="Picture 296">
            <a:extLst>
              <a:ext uri="{FF2B5EF4-FFF2-40B4-BE49-F238E27FC236}">
                <a16:creationId xmlns:a16="http://schemas.microsoft.com/office/drawing/2014/main" id="{DBF8F96F-C5E9-9F9A-57C6-003F5ADEE2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7942" y="3649050"/>
            <a:ext cx="4168941" cy="1737708"/>
          </a:xfrm>
          <a:prstGeom prst="rect">
            <a:avLst/>
          </a:prstGeom>
        </p:spPr>
      </p:pic>
      <p:sp>
        <p:nvSpPr>
          <p:cNvPr id="299" name="TextBox 298">
            <a:extLst>
              <a:ext uri="{FF2B5EF4-FFF2-40B4-BE49-F238E27FC236}">
                <a16:creationId xmlns:a16="http://schemas.microsoft.com/office/drawing/2014/main" id="{B9E10075-3651-5B27-E822-C99F325CE385}"/>
              </a:ext>
            </a:extLst>
          </p:cNvPr>
          <p:cNvSpPr txBox="1"/>
          <p:nvPr/>
        </p:nvSpPr>
        <p:spPr>
          <a:xfrm>
            <a:off x="6257983" y="5577601"/>
            <a:ext cx="4544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通过空间电荷模块来实现偶极子的构建</a:t>
            </a:r>
            <a:endParaRPr lang="zh-CN" sz="2000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3C9198-0D2F-CF38-5BDA-BB4DE924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41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31517-7427-1508-C825-BB63B09E6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EDBA32D-583D-FA55-04BF-DAB22058ED92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C61C4980-FADA-3DFE-2029-0CF8891C8082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1E0E25A4-D15B-3F56-5D26-56C2490A4CA2}"/>
              </a:ext>
            </a:extLst>
          </p:cNvPr>
          <p:cNvSpPr txBox="1"/>
          <p:nvPr/>
        </p:nvSpPr>
        <p:spPr>
          <a:xfrm>
            <a:off x="457199" y="274320"/>
            <a:ext cx="3911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noProof="0" dirty="0"/>
              <a:t>结果展示 </a:t>
            </a:r>
            <a:r>
              <a:rPr lang="en-US" altLang="zh-CN" sz="2400" noProof="0" dirty="0"/>
              <a:t>– </a:t>
            </a:r>
            <a:r>
              <a:rPr lang="zh-CN" altLang="en-US" sz="2400" noProof="0" dirty="0"/>
              <a:t>偶极子模拟验证</a:t>
            </a:r>
            <a:endParaRPr lang="zh-CN" sz="2400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56976E-076F-14DD-9133-29F97D86B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260" y="1761611"/>
            <a:ext cx="4510085" cy="33347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AB1877-985D-AE0C-A014-8C07C3B70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854" y="1761610"/>
            <a:ext cx="4114651" cy="34174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A4C69F-65FC-6C69-D7FE-CED7B2471CC1}"/>
              </a:ext>
            </a:extLst>
          </p:cNvPr>
          <p:cNvSpPr txBox="1"/>
          <p:nvPr/>
        </p:nvSpPr>
        <p:spPr>
          <a:xfrm>
            <a:off x="1189261" y="5179056"/>
            <a:ext cx="4510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noProof="0" dirty="0"/>
              <a:t>数值求解泊松方程可以得到</a:t>
            </a:r>
            <a:endParaRPr lang="en-US" altLang="zh-CN" sz="2000" noProof="0" dirty="0"/>
          </a:p>
          <a:p>
            <a:pPr algn="ctr"/>
            <a:r>
              <a:rPr lang="zh-CN" altLang="en-US" sz="2000" noProof="0" dirty="0"/>
              <a:t>阶梯状电势和局部集中的电场</a:t>
            </a:r>
            <a:endParaRPr lang="zh-CN" sz="2000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FA2DD2-3E00-A8CF-707A-A7520A3171CD}"/>
              </a:ext>
            </a:extLst>
          </p:cNvPr>
          <p:cNvSpPr txBox="1"/>
          <p:nvPr/>
        </p:nvSpPr>
        <p:spPr>
          <a:xfrm>
            <a:off x="6527136" y="5287823"/>
            <a:ext cx="4327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noProof="0" dirty="0"/>
              <a:t>数值计算结果与解析解可以完全匹配</a:t>
            </a:r>
            <a:endParaRPr lang="zh-CN" sz="2000" noProof="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6575ED-9AA5-9497-59B3-AFDADAAF7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6</a:t>
            </a:fld>
            <a:endParaRPr lang="zh-CN" noProof="0" dirty="0"/>
          </a:p>
        </p:txBody>
      </p:sp>
    </p:spTree>
    <p:extLst>
      <p:ext uri="{BB962C8B-B14F-4D97-AF65-F5344CB8AC3E}">
        <p14:creationId xmlns:p14="http://schemas.microsoft.com/office/powerpoint/2010/main" val="1610402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4FEBA-9983-710F-68B9-3F7A5FFB8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6C5AE7CA-8E62-4D45-5A49-01B13EEE655D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3B76E68-0C6F-03C0-004C-A8FE8290A631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34910B2E-7A14-FE03-F67D-89256624BF5D}"/>
              </a:ext>
            </a:extLst>
          </p:cNvPr>
          <p:cNvSpPr txBox="1"/>
          <p:nvPr/>
        </p:nvSpPr>
        <p:spPr>
          <a:xfrm>
            <a:off x="457199" y="274320"/>
            <a:ext cx="3911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结果展示 </a:t>
            </a:r>
            <a:r>
              <a:rPr lang="en-US" altLang="zh-CN" sz="2400" dirty="0"/>
              <a:t>– </a:t>
            </a:r>
            <a:r>
              <a:rPr lang="zh-CN" altLang="en-US" sz="2400" dirty="0"/>
              <a:t>界面偶极的放置</a:t>
            </a:r>
            <a:endParaRPr lang="zh-CN" sz="2400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8B57C9-47C5-212C-47E0-E40961D33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886" y="1229619"/>
            <a:ext cx="4935427" cy="403146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88CE95-1F98-AA1F-CD19-89F08EDC9043}"/>
              </a:ext>
            </a:extLst>
          </p:cNvPr>
          <p:cNvSpPr/>
          <p:nvPr/>
        </p:nvSpPr>
        <p:spPr>
          <a:xfrm>
            <a:off x="2045554" y="1719917"/>
            <a:ext cx="844549" cy="275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7DC088-1485-346F-AA14-C7294174B2F9}"/>
              </a:ext>
            </a:extLst>
          </p:cNvPr>
          <p:cNvSpPr/>
          <p:nvPr/>
        </p:nvSpPr>
        <p:spPr>
          <a:xfrm>
            <a:off x="3249610" y="1710423"/>
            <a:ext cx="1015829" cy="2755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noProof="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3DEA45A-AF31-108B-3328-5541AC4533EF}"/>
              </a:ext>
            </a:extLst>
          </p:cNvPr>
          <p:cNvGrpSpPr/>
          <p:nvPr/>
        </p:nvGrpSpPr>
        <p:grpSpPr>
          <a:xfrm>
            <a:off x="2448809" y="2186346"/>
            <a:ext cx="314903" cy="314902"/>
            <a:chOff x="5449021" y="1250828"/>
            <a:chExt cx="4226943" cy="4226943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F9F21D2-04E9-BF90-7D0B-A621DFDAD964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7A3053F-E053-5277-E425-03568AAAC9E2}"/>
                </a:ext>
              </a:extLst>
            </p:cNvPr>
            <p:cNvGrpSpPr/>
            <p:nvPr/>
          </p:nvGrpSpPr>
          <p:grpSpPr>
            <a:xfrm>
              <a:off x="6199521" y="2001328"/>
              <a:ext cx="2725942" cy="2725942"/>
              <a:chOff x="6199521" y="2001328"/>
              <a:chExt cx="2725942" cy="2725942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3C77C91-B71A-4938-0F72-1680DFFE1974}"/>
                  </a:ext>
                </a:extLst>
              </p:cNvPr>
              <p:cNvSpPr/>
              <p:nvPr/>
            </p:nvSpPr>
            <p:spPr>
              <a:xfrm rot="54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u="sng" noProof="0" dirty="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8B33956D-49F1-197C-F326-81DF6A4CCE5C}"/>
                  </a:ext>
                </a:extLst>
              </p:cNvPr>
              <p:cNvSpPr/>
              <p:nvPr/>
            </p:nvSpPr>
            <p:spPr>
              <a:xfrm rot="108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E131FE-1BCF-FA38-159C-FDABB3272785}"/>
              </a:ext>
            </a:extLst>
          </p:cNvPr>
          <p:cNvGrpSpPr/>
          <p:nvPr/>
        </p:nvGrpSpPr>
        <p:grpSpPr>
          <a:xfrm>
            <a:off x="2165688" y="2607259"/>
            <a:ext cx="314903" cy="314902"/>
            <a:chOff x="5449021" y="1250828"/>
            <a:chExt cx="4226943" cy="4226943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4202448-ACEA-1032-7167-EF3612CBED6F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947A76D-943B-1FE2-ABD4-EBB276FF42CE}"/>
                </a:ext>
              </a:extLst>
            </p:cNvPr>
            <p:cNvGrpSpPr/>
            <p:nvPr/>
          </p:nvGrpSpPr>
          <p:grpSpPr>
            <a:xfrm>
              <a:off x="6199521" y="2001328"/>
              <a:ext cx="2725942" cy="2725942"/>
              <a:chOff x="6199521" y="2001328"/>
              <a:chExt cx="2725942" cy="2725942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2D6C85B1-9DBC-5F34-8379-9715086D4CB5}"/>
                  </a:ext>
                </a:extLst>
              </p:cNvPr>
              <p:cNvSpPr/>
              <p:nvPr/>
            </p:nvSpPr>
            <p:spPr>
              <a:xfrm rot="54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u="sng" noProof="0" dirty="0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7008A6D2-D13E-A6C5-1972-7029A30BC331}"/>
                  </a:ext>
                </a:extLst>
              </p:cNvPr>
              <p:cNvSpPr/>
              <p:nvPr/>
            </p:nvSpPr>
            <p:spPr>
              <a:xfrm rot="108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8D40E18-BF0F-976C-9292-AB3A11032FCB}"/>
              </a:ext>
            </a:extLst>
          </p:cNvPr>
          <p:cNvGrpSpPr/>
          <p:nvPr/>
        </p:nvGrpSpPr>
        <p:grpSpPr>
          <a:xfrm>
            <a:off x="2438155" y="3064763"/>
            <a:ext cx="314903" cy="314902"/>
            <a:chOff x="5449021" y="1250828"/>
            <a:chExt cx="4226943" cy="422694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F2825F6-6F77-9F3F-48BC-9B0A33FD7F73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7528EFF-98A9-1966-2656-AEA05D7D945F}"/>
                </a:ext>
              </a:extLst>
            </p:cNvPr>
            <p:cNvGrpSpPr/>
            <p:nvPr/>
          </p:nvGrpSpPr>
          <p:grpSpPr>
            <a:xfrm>
              <a:off x="6199521" y="2001328"/>
              <a:ext cx="2725942" cy="2725942"/>
              <a:chOff x="6199521" y="2001328"/>
              <a:chExt cx="2725942" cy="2725942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0245FE2A-BE8A-6DBB-7F9D-8EDA8DF1F901}"/>
                  </a:ext>
                </a:extLst>
              </p:cNvPr>
              <p:cNvSpPr/>
              <p:nvPr/>
            </p:nvSpPr>
            <p:spPr>
              <a:xfrm rot="54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u="sng" noProof="0" dirty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462FBBE-7FD5-5C12-D780-864D3799C663}"/>
                  </a:ext>
                </a:extLst>
              </p:cNvPr>
              <p:cNvSpPr/>
              <p:nvPr/>
            </p:nvSpPr>
            <p:spPr>
              <a:xfrm rot="108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1DC2B47-17BD-E47E-DE3B-C882AF4031FE}"/>
              </a:ext>
            </a:extLst>
          </p:cNvPr>
          <p:cNvGrpSpPr/>
          <p:nvPr/>
        </p:nvGrpSpPr>
        <p:grpSpPr>
          <a:xfrm>
            <a:off x="2165688" y="3485677"/>
            <a:ext cx="314903" cy="314902"/>
            <a:chOff x="5449021" y="1250828"/>
            <a:chExt cx="4226943" cy="4226943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14BB944-7919-F3D7-6EF1-CA910484E041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A4D298E-1DB7-A10E-0943-F9FCDFEEDD9B}"/>
                </a:ext>
              </a:extLst>
            </p:cNvPr>
            <p:cNvGrpSpPr/>
            <p:nvPr/>
          </p:nvGrpSpPr>
          <p:grpSpPr>
            <a:xfrm>
              <a:off x="6199521" y="2001328"/>
              <a:ext cx="2725942" cy="2725942"/>
              <a:chOff x="6199521" y="2001328"/>
              <a:chExt cx="2725942" cy="2725942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3FE476E-F372-0059-B2D5-8C1952B512F6}"/>
                  </a:ext>
                </a:extLst>
              </p:cNvPr>
              <p:cNvSpPr/>
              <p:nvPr/>
            </p:nvSpPr>
            <p:spPr>
              <a:xfrm rot="54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u="sng" noProof="0" dirty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234A1C0-C2F7-47C6-A981-D157DCFBA7B8}"/>
                  </a:ext>
                </a:extLst>
              </p:cNvPr>
              <p:cNvSpPr/>
              <p:nvPr/>
            </p:nvSpPr>
            <p:spPr>
              <a:xfrm rot="108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418AB90-F3E0-7881-D58C-67EB3C74C040}"/>
              </a:ext>
            </a:extLst>
          </p:cNvPr>
          <p:cNvGrpSpPr/>
          <p:nvPr/>
        </p:nvGrpSpPr>
        <p:grpSpPr>
          <a:xfrm>
            <a:off x="2436247" y="3881447"/>
            <a:ext cx="314903" cy="314902"/>
            <a:chOff x="5449021" y="1250828"/>
            <a:chExt cx="4226943" cy="4226943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2072FF-DDF5-A518-258E-AAA60E3D9A31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1C7E43C-8BB1-09EF-C790-4CC51A45DAB1}"/>
                </a:ext>
              </a:extLst>
            </p:cNvPr>
            <p:cNvGrpSpPr/>
            <p:nvPr/>
          </p:nvGrpSpPr>
          <p:grpSpPr>
            <a:xfrm>
              <a:off x="6199521" y="2001328"/>
              <a:ext cx="2725942" cy="2725942"/>
              <a:chOff x="6199521" y="2001328"/>
              <a:chExt cx="2725942" cy="2725942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5E0CC36-BD90-45BC-ED0C-0FB84EA1195B}"/>
                  </a:ext>
                </a:extLst>
              </p:cNvPr>
              <p:cNvSpPr/>
              <p:nvPr/>
            </p:nvSpPr>
            <p:spPr>
              <a:xfrm rot="54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u="sng" noProof="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22BE6153-5B97-AB33-6561-4CC0CE38497E}"/>
                  </a:ext>
                </a:extLst>
              </p:cNvPr>
              <p:cNvSpPr/>
              <p:nvPr/>
            </p:nvSpPr>
            <p:spPr>
              <a:xfrm rot="10800000">
                <a:off x="6199521" y="3053748"/>
                <a:ext cx="2725942" cy="6211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noProof="0" dirty="0"/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79E7216-18A6-F9FA-A910-7596F602DE73}"/>
              </a:ext>
            </a:extLst>
          </p:cNvPr>
          <p:cNvGrpSpPr/>
          <p:nvPr/>
        </p:nvGrpSpPr>
        <p:grpSpPr>
          <a:xfrm>
            <a:off x="3624009" y="1795657"/>
            <a:ext cx="314903" cy="314903"/>
            <a:chOff x="5449021" y="1250828"/>
            <a:chExt cx="4226943" cy="422694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DA9BCB8-4870-8B7D-D9E8-4207EC318CB9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E47C252-6A70-6CC4-C168-E564C45314EC}"/>
                </a:ext>
              </a:extLst>
            </p:cNvPr>
            <p:cNvSpPr/>
            <p:nvPr/>
          </p:nvSpPr>
          <p:spPr>
            <a:xfrm rot="10800000">
              <a:off x="6199520" y="3053752"/>
              <a:ext cx="2725945" cy="621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noProof="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1BF682-90E1-1FB3-62D2-723F419167EF}"/>
              </a:ext>
            </a:extLst>
          </p:cNvPr>
          <p:cNvGrpSpPr/>
          <p:nvPr/>
        </p:nvGrpSpPr>
        <p:grpSpPr>
          <a:xfrm>
            <a:off x="3363829" y="2110560"/>
            <a:ext cx="314903" cy="314903"/>
            <a:chOff x="5449021" y="1250828"/>
            <a:chExt cx="4226943" cy="4226943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2FB7F34-FFE2-0968-0948-6E4C6964FF10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A34101C-CDCD-6935-CAB7-507F806351B0}"/>
                </a:ext>
              </a:extLst>
            </p:cNvPr>
            <p:cNvSpPr/>
            <p:nvPr/>
          </p:nvSpPr>
          <p:spPr>
            <a:xfrm rot="10800000">
              <a:off x="6199520" y="3053752"/>
              <a:ext cx="2725945" cy="621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FC45E2-7720-3274-89B8-CBE38FE6277B}"/>
              </a:ext>
            </a:extLst>
          </p:cNvPr>
          <p:cNvGrpSpPr/>
          <p:nvPr/>
        </p:nvGrpSpPr>
        <p:grpSpPr>
          <a:xfrm>
            <a:off x="3651779" y="2524371"/>
            <a:ext cx="314903" cy="314903"/>
            <a:chOff x="5449021" y="1250828"/>
            <a:chExt cx="4226943" cy="422694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53671B2-9E81-C0E4-BF04-1127889451BB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828013A-FF44-C222-5BDA-AA9A5328032F}"/>
                </a:ext>
              </a:extLst>
            </p:cNvPr>
            <p:cNvSpPr/>
            <p:nvPr/>
          </p:nvSpPr>
          <p:spPr>
            <a:xfrm rot="10800000">
              <a:off x="6199520" y="3053752"/>
              <a:ext cx="2725945" cy="621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noProof="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396904-4FBC-95EA-FAD0-5D7A1F084E95}"/>
              </a:ext>
            </a:extLst>
          </p:cNvPr>
          <p:cNvGrpSpPr/>
          <p:nvPr/>
        </p:nvGrpSpPr>
        <p:grpSpPr>
          <a:xfrm>
            <a:off x="3364016" y="2973588"/>
            <a:ext cx="314903" cy="314903"/>
            <a:chOff x="5449021" y="1250828"/>
            <a:chExt cx="4226943" cy="422694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CF88163-3D25-09EE-17C0-0FF46EBCA2E8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F61E252-30EF-D497-19D3-048EF5542475}"/>
                </a:ext>
              </a:extLst>
            </p:cNvPr>
            <p:cNvSpPr/>
            <p:nvPr/>
          </p:nvSpPr>
          <p:spPr>
            <a:xfrm rot="10800000">
              <a:off x="6199520" y="3053752"/>
              <a:ext cx="2725945" cy="621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noProof="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E8C26B9-090B-0FE7-4B72-D1A440B9D141}"/>
              </a:ext>
            </a:extLst>
          </p:cNvPr>
          <p:cNvGrpSpPr/>
          <p:nvPr/>
        </p:nvGrpSpPr>
        <p:grpSpPr>
          <a:xfrm>
            <a:off x="3651779" y="3387399"/>
            <a:ext cx="314903" cy="314903"/>
            <a:chOff x="5449021" y="1250828"/>
            <a:chExt cx="4226943" cy="422694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9FEA568-C164-928D-BE8A-D14A8CFCBE4A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17C57A5-8452-73BE-485C-DF5CD9099CAE}"/>
                </a:ext>
              </a:extLst>
            </p:cNvPr>
            <p:cNvSpPr/>
            <p:nvPr/>
          </p:nvSpPr>
          <p:spPr>
            <a:xfrm rot="10800000">
              <a:off x="6199520" y="3053752"/>
              <a:ext cx="2725945" cy="621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noProof="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6CA674A-0546-2957-DF82-B55B9615C826}"/>
              </a:ext>
            </a:extLst>
          </p:cNvPr>
          <p:cNvGrpSpPr/>
          <p:nvPr/>
        </p:nvGrpSpPr>
        <p:grpSpPr>
          <a:xfrm>
            <a:off x="3392787" y="3916150"/>
            <a:ext cx="314903" cy="314903"/>
            <a:chOff x="5449021" y="1250828"/>
            <a:chExt cx="4226943" cy="422694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F60C895-E90D-6325-AF78-42947483031F}"/>
                </a:ext>
              </a:extLst>
            </p:cNvPr>
            <p:cNvSpPr/>
            <p:nvPr/>
          </p:nvSpPr>
          <p:spPr>
            <a:xfrm>
              <a:off x="5449021" y="1250828"/>
              <a:ext cx="4226943" cy="422694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u="sng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9462F4-C651-732A-3D8B-600855E9A7EE}"/>
                </a:ext>
              </a:extLst>
            </p:cNvPr>
            <p:cNvSpPr/>
            <p:nvPr/>
          </p:nvSpPr>
          <p:spPr>
            <a:xfrm rot="10800000">
              <a:off x="6199520" y="3053752"/>
              <a:ext cx="2725945" cy="621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noProof="0" dirty="0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FC029F4E-EF0F-7DB8-6E08-E7D018603EDF}"/>
              </a:ext>
            </a:extLst>
          </p:cNvPr>
          <p:cNvSpPr/>
          <p:nvPr/>
        </p:nvSpPr>
        <p:spPr>
          <a:xfrm>
            <a:off x="1245585" y="1710031"/>
            <a:ext cx="811580" cy="276142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体相</a:t>
            </a:r>
            <a:r>
              <a:rPr lang="zh-CN" noProof="0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zh-CN" noProof="0" dirty="0">
                <a:solidFill>
                  <a:schemeClr val="tx1"/>
                </a:solidFill>
              </a:rPr>
              <a:t>ε1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F00C818-8235-48B6-80D5-4517064B5B8F}"/>
              </a:ext>
            </a:extLst>
          </p:cNvPr>
          <p:cNvSpPr/>
          <p:nvPr/>
        </p:nvSpPr>
        <p:spPr>
          <a:xfrm>
            <a:off x="4261818" y="1710030"/>
            <a:ext cx="811580" cy="275599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noProof="0" dirty="0">
                <a:solidFill>
                  <a:schemeClr val="tx1"/>
                </a:solidFill>
              </a:rPr>
              <a:t>体相</a:t>
            </a:r>
            <a:r>
              <a:rPr lang="zh-CN" noProof="0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zh-CN" noProof="0" dirty="0">
                <a:solidFill>
                  <a:schemeClr val="tx1"/>
                </a:solidFill>
              </a:rPr>
              <a:t>ε2</a:t>
            </a:r>
          </a:p>
        </p:txBody>
      </p:sp>
      <p:sp>
        <p:nvSpPr>
          <p:cNvPr id="76" name="Right Brace 75">
            <a:extLst>
              <a:ext uri="{FF2B5EF4-FFF2-40B4-BE49-F238E27FC236}">
                <a16:creationId xmlns:a16="http://schemas.microsoft.com/office/drawing/2014/main" id="{4F732704-32AF-858A-E8A8-0CAADC6F61C8}"/>
              </a:ext>
            </a:extLst>
          </p:cNvPr>
          <p:cNvSpPr/>
          <p:nvPr/>
        </p:nvSpPr>
        <p:spPr>
          <a:xfrm rot="5400000">
            <a:off x="2969928" y="3553265"/>
            <a:ext cx="379125" cy="2204653"/>
          </a:xfrm>
          <a:prstGeom prst="rightBrace">
            <a:avLst>
              <a:gd name="adj1" fmla="val 145378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noProof="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AA210B-1DEB-44AD-FCC4-542A2661078C}"/>
              </a:ext>
            </a:extLst>
          </p:cNvPr>
          <p:cNvSpPr txBox="1"/>
          <p:nvPr/>
        </p:nvSpPr>
        <p:spPr>
          <a:xfrm>
            <a:off x="2570736" y="486098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noProof="0" dirty="0"/>
              <a:t>界面区域</a:t>
            </a:r>
            <a:endParaRPr lang="zh-CN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20652-1C3A-F395-83CA-CD5AF5FE4A91}"/>
              </a:ext>
            </a:extLst>
          </p:cNvPr>
          <p:cNvSpPr txBox="1"/>
          <p:nvPr/>
        </p:nvSpPr>
        <p:spPr>
          <a:xfrm>
            <a:off x="7215352" y="5436012"/>
            <a:ext cx="34861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界面偶极的放置方式会直接影响其输出的电势差</a:t>
            </a:r>
            <a:endParaRPr lang="zh-CN" sz="2000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AAC50-50B4-F5C3-58FB-F36DFF5D5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7</a:t>
            </a:fld>
            <a:endParaRPr lang="zh-CN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93B09E-9C76-77AE-1C83-2D9FC5E9C60F}"/>
              </a:ext>
            </a:extLst>
          </p:cNvPr>
          <p:cNvSpPr txBox="1"/>
          <p:nvPr/>
        </p:nvSpPr>
        <p:spPr>
          <a:xfrm>
            <a:off x="1381656" y="5340153"/>
            <a:ext cx="3486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noProof="0" dirty="0"/>
              <a:t>极薄的空间电荷区域的介电特性会受到临近体相材料的影响</a:t>
            </a:r>
            <a:endParaRPr lang="zh-CN" sz="2000" noProof="0" dirty="0"/>
          </a:p>
        </p:txBody>
      </p:sp>
    </p:spTree>
    <p:extLst>
      <p:ext uri="{BB962C8B-B14F-4D97-AF65-F5344CB8AC3E}">
        <p14:creationId xmlns:p14="http://schemas.microsoft.com/office/powerpoint/2010/main" val="1228967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F3B95-4F50-A8CD-B6E3-0883042E8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8BB79EE-D787-7C17-9151-E2247B84F3A1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BC43148-D254-8582-7923-B1E041EF722D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CF4D6B79-3B32-6809-90BB-6DD175CA926E}"/>
              </a:ext>
            </a:extLst>
          </p:cNvPr>
          <p:cNvSpPr txBox="1"/>
          <p:nvPr/>
        </p:nvSpPr>
        <p:spPr>
          <a:xfrm>
            <a:off x="457199" y="274320"/>
            <a:ext cx="4834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结果展示 </a:t>
            </a:r>
            <a:r>
              <a:rPr lang="en-US" altLang="zh-CN" sz="2400" dirty="0"/>
              <a:t>– </a:t>
            </a:r>
            <a:r>
              <a:rPr lang="zh-CN" altLang="en-US" sz="2400" dirty="0"/>
              <a:t>偶极位置对器件的影响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8CD50-1087-1AE5-8602-C75B46E2A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47" y="1360754"/>
            <a:ext cx="4705068" cy="38644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1BFDCF-FBEB-F9A5-551C-5F1903D25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60754"/>
            <a:ext cx="4719940" cy="386444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B0640-0D18-802B-D376-4BCE4F3F3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8</a:t>
            </a:fld>
            <a:endParaRPr lang="zh-CN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D84158-BB0A-7199-BC42-CC708286BC4E}"/>
              </a:ext>
            </a:extLst>
          </p:cNvPr>
          <p:cNvSpPr txBox="1"/>
          <p:nvPr/>
        </p:nvSpPr>
        <p:spPr>
          <a:xfrm>
            <a:off x="1165405" y="5317639"/>
            <a:ext cx="4194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noProof="0" dirty="0"/>
              <a:t>偶极位置直接影响电学输出特性</a:t>
            </a:r>
            <a:endParaRPr lang="en-US" altLang="zh-CN" sz="2000" noProof="0" dirty="0"/>
          </a:p>
          <a:p>
            <a:pPr algn="ctr"/>
            <a:r>
              <a:rPr lang="zh-CN" altLang="en-US" sz="2000" noProof="0" dirty="0"/>
              <a:t>电势偏移的简化模型≠空间电荷模型</a:t>
            </a:r>
            <a:endParaRPr lang="zh-CN" sz="2000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F26433-54C3-3CC5-7731-2ACE2A8EBB47}"/>
              </a:ext>
            </a:extLst>
          </p:cNvPr>
          <p:cNvSpPr txBox="1"/>
          <p:nvPr/>
        </p:nvSpPr>
        <p:spPr>
          <a:xfrm>
            <a:off x="6426321" y="5317639"/>
            <a:ext cx="4059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/>
              <a:t>空间电荷模型可以较好保持电势差</a:t>
            </a:r>
            <a:endParaRPr lang="en-US" altLang="zh-CN" sz="2000" dirty="0"/>
          </a:p>
          <a:p>
            <a:pPr algn="ctr"/>
            <a:r>
              <a:rPr lang="zh-CN" altLang="en-US" sz="2000" dirty="0"/>
              <a:t>简化模型不能维持电势差</a:t>
            </a:r>
            <a:endParaRPr lang="zh-CN" sz="2000" noProof="0" dirty="0"/>
          </a:p>
        </p:txBody>
      </p:sp>
    </p:spTree>
    <p:extLst>
      <p:ext uri="{BB962C8B-B14F-4D97-AF65-F5344CB8AC3E}">
        <p14:creationId xmlns:p14="http://schemas.microsoft.com/office/powerpoint/2010/main" val="3736993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C2CC3-B518-8A8F-6D7A-0CEDC1CB2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450E24E-90D8-F418-4BC8-801C3F85E84A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305683C0-C105-3EB4-EAB5-75EB1BCB7F86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24195C27-6F03-B1EB-05E2-BA70495BBBE5}"/>
              </a:ext>
            </a:extLst>
          </p:cNvPr>
          <p:cNvSpPr txBox="1"/>
          <p:nvPr/>
        </p:nvSpPr>
        <p:spPr>
          <a:xfrm>
            <a:off x="457199" y="274320"/>
            <a:ext cx="5758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结果展示 </a:t>
            </a:r>
            <a:r>
              <a:rPr lang="en-US" altLang="zh-CN" sz="2400" dirty="0"/>
              <a:t>– </a:t>
            </a:r>
            <a:r>
              <a:rPr lang="zh-CN" altLang="en-US" sz="2400" dirty="0"/>
              <a:t>模型对载流子动力学的的影响</a:t>
            </a:r>
            <a:endParaRPr lang="zh-CN" sz="2400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2CFEC9-DA4E-3930-FF77-6D221F74D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983"/>
          <a:stretch>
            <a:fillRect/>
          </a:stretch>
        </p:blipFill>
        <p:spPr>
          <a:xfrm>
            <a:off x="978868" y="1462454"/>
            <a:ext cx="4493753" cy="36965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9168D0-B899-45A2-A746-BEFE813A317F}"/>
              </a:ext>
            </a:extLst>
          </p:cNvPr>
          <p:cNvSpPr txBox="1"/>
          <p:nvPr/>
        </p:nvSpPr>
        <p:spPr>
          <a:xfrm>
            <a:off x="1084222" y="5159046"/>
            <a:ext cx="4746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两种模型都能复现出类似的载流子分布</a:t>
            </a:r>
            <a:endParaRPr lang="zh-CN" sz="20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109324-2D21-7199-31A6-1E8E91B72257}"/>
              </a:ext>
            </a:extLst>
          </p:cNvPr>
          <p:cNvSpPr txBox="1"/>
          <p:nvPr/>
        </p:nvSpPr>
        <p:spPr>
          <a:xfrm>
            <a:off x="6917550" y="5159046"/>
            <a:ext cx="40674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复合速率的结果并不一致</a:t>
            </a:r>
            <a:endParaRPr lang="zh-CN" sz="2000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DD5F95-E883-79B8-AB08-DAD285409C5C}"/>
              </a:ext>
            </a:extLst>
          </p:cNvPr>
          <p:cNvSpPr txBox="1"/>
          <p:nvPr/>
        </p:nvSpPr>
        <p:spPr>
          <a:xfrm>
            <a:off x="2057400" y="5776435"/>
            <a:ext cx="7924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电势移动可以定性的简化模型分析，但是难以提供可靠的量化分析</a:t>
            </a:r>
            <a:endParaRPr lang="zh-CN" sz="2000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0389DA-BE32-86D3-AA5A-74B4FF4B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9</a:t>
            </a:fld>
            <a:endParaRPr lang="zh-CN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004CEA-C4F8-6142-138B-842266DEE4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411" b="5839"/>
          <a:stretch>
            <a:fillRect/>
          </a:stretch>
        </p:blipFill>
        <p:spPr>
          <a:xfrm>
            <a:off x="6427867" y="1462454"/>
            <a:ext cx="4584292" cy="365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09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385E7-7C35-AF99-4DF2-5DABC7AF0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F6FA7F6-A702-DE3E-B1FD-6510CFC39851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F5ECBA0-946A-7B68-DD23-B23804F7E4FC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B0DFDFF2-5C63-4891-69E9-49CB9164BF7D}"/>
              </a:ext>
            </a:extLst>
          </p:cNvPr>
          <p:cNvSpPr txBox="1"/>
          <p:nvPr/>
        </p:nvSpPr>
        <p:spPr>
          <a:xfrm>
            <a:off x="457199" y="274320"/>
            <a:ext cx="4834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结果展示 </a:t>
            </a:r>
            <a:r>
              <a:rPr lang="en-US" altLang="zh-CN" sz="2400" dirty="0"/>
              <a:t>– </a:t>
            </a:r>
            <a:r>
              <a:rPr lang="zh-CN" altLang="en-US" sz="2400" dirty="0"/>
              <a:t>界面偶极子参数的分析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0936A-472A-27A5-4784-01BC17F70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07" y="1246583"/>
            <a:ext cx="9862936" cy="36943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2E18DB-6894-4B02-ECC1-B64C2081638C}"/>
              </a:ext>
            </a:extLst>
          </p:cNvPr>
          <p:cNvSpPr txBox="1"/>
          <p:nvPr/>
        </p:nvSpPr>
        <p:spPr>
          <a:xfrm>
            <a:off x="2018710" y="5128399"/>
            <a:ext cx="32594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一致的电荷面密度无法保证电学的一致输出</a:t>
            </a:r>
            <a:endParaRPr lang="zh-CN" sz="2000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D870DF-8476-F277-D874-B459813D6D2A}"/>
              </a:ext>
            </a:extLst>
          </p:cNvPr>
          <p:cNvSpPr txBox="1"/>
          <p:nvPr/>
        </p:nvSpPr>
        <p:spPr>
          <a:xfrm>
            <a:off x="7440591" y="5128399"/>
            <a:ext cx="33149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控制偶极矩才能更好地控制界面偶极子特性</a:t>
            </a:r>
            <a:endParaRPr lang="zh-CN" sz="2000" noProof="0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2CE19DB-9A42-F614-24C7-E4C4D1F6E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10</a:t>
            </a:fld>
            <a:endParaRPr lang="zh-CN" noProof="0" dirty="0"/>
          </a:p>
        </p:txBody>
      </p:sp>
    </p:spTree>
    <p:extLst>
      <p:ext uri="{BB962C8B-B14F-4D97-AF65-F5344CB8AC3E}">
        <p14:creationId xmlns:p14="http://schemas.microsoft.com/office/powerpoint/2010/main" val="142772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323EF-1E90-852C-AA03-29B029A99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C02B6FE-0900-0770-1F9B-A2BB8EF5014F}"/>
              </a:ext>
            </a:extLst>
          </p:cNvPr>
          <p:cNvCxnSpPr/>
          <p:nvPr/>
        </p:nvCxnSpPr>
        <p:spPr>
          <a:xfrm>
            <a:off x="457199" y="731520"/>
            <a:ext cx="11274552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A619CDD-2D81-7A07-B859-B87ACE37C7CB}"/>
              </a:ext>
            </a:extLst>
          </p:cNvPr>
          <p:cNvCxnSpPr/>
          <p:nvPr/>
        </p:nvCxnSpPr>
        <p:spPr>
          <a:xfrm>
            <a:off x="457200" y="6217920"/>
            <a:ext cx="11274552" cy="0"/>
          </a:xfrm>
          <a:prstGeom prst="lin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DDB1CAAE-3C6B-61ED-54F6-31CCDE5627AB}"/>
              </a:ext>
            </a:extLst>
          </p:cNvPr>
          <p:cNvSpPr txBox="1"/>
          <p:nvPr/>
        </p:nvSpPr>
        <p:spPr>
          <a:xfrm>
            <a:off x="457199" y="274320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noProof="0" dirty="0"/>
              <a:t>结论与展望</a:t>
            </a:r>
            <a:endParaRPr lang="zh-CN" sz="2400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34BC18-B8C1-AEC9-7810-9F79A60B2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379" y="5051747"/>
            <a:ext cx="1039953" cy="10429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9CE2E7-7718-E27F-5922-C8357FF8C85B}"/>
              </a:ext>
            </a:extLst>
          </p:cNvPr>
          <p:cNvSpPr txBox="1"/>
          <p:nvPr/>
        </p:nvSpPr>
        <p:spPr>
          <a:xfrm>
            <a:off x="1150174" y="1516565"/>
            <a:ext cx="2858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noProof="0" dirty="0"/>
              <a:t>器件层面的等效性</a:t>
            </a:r>
            <a:endParaRPr lang="zh-CN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A8A288-5155-0C54-8F4D-E07C71F417CA}"/>
              </a:ext>
            </a:extLst>
          </p:cNvPr>
          <p:cNvSpPr txBox="1"/>
          <p:nvPr/>
        </p:nvSpPr>
        <p:spPr>
          <a:xfrm>
            <a:off x="5062466" y="1516565"/>
            <a:ext cx="2133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noProof="0" dirty="0"/>
              <a:t>模型的一致性</a:t>
            </a:r>
            <a:endParaRPr lang="zh-CN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2A1DA0-1E64-20CE-9D12-38DDC06DA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145" y="1977031"/>
            <a:ext cx="2858813" cy="23406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53A3F60-5FDB-2EEA-5960-2A405C2D6EE5}"/>
              </a:ext>
            </a:extLst>
          </p:cNvPr>
          <p:cNvSpPr txBox="1"/>
          <p:nvPr/>
        </p:nvSpPr>
        <p:spPr>
          <a:xfrm>
            <a:off x="841120" y="4580824"/>
            <a:ext cx="32872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/>
              <a:t>电势偏移可以定性的分析，但是准确的量化仍需具体空间电荷的分布</a:t>
            </a:r>
            <a:endParaRPr lang="zh-CN" sz="2000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C5B488-E2FF-908E-18D7-130D8252419D}"/>
              </a:ext>
            </a:extLst>
          </p:cNvPr>
          <p:cNvSpPr txBox="1"/>
          <p:nvPr/>
        </p:nvSpPr>
        <p:spPr>
          <a:xfrm>
            <a:off x="4572817" y="4599436"/>
            <a:ext cx="33036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/>
              <a:t>界面偶极子的偶极矩是设计和分析其影响的关键因素</a:t>
            </a:r>
            <a:endParaRPr lang="zh-CN" sz="2000" noProof="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9AFEEA-2890-269E-E5FA-A59972643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651"/>
          <a:stretch>
            <a:fillRect/>
          </a:stretch>
        </p:blipFill>
        <p:spPr>
          <a:xfrm>
            <a:off x="4519103" y="1976003"/>
            <a:ext cx="2858813" cy="23613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7274F81-EA01-5F65-47AC-87C7DA79F2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2334" y="4934369"/>
            <a:ext cx="1486450" cy="1160371"/>
          </a:xfrm>
          <a:prstGeom prst="rect">
            <a:avLst/>
          </a:prstGeom>
        </p:spPr>
      </p:pic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FE5F037A-A1B5-D826-B8DD-3E05E0638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5551B-26D3-4278-9602-FBCEEA5CD4D8}" type="slidenum">
              <a:rPr lang="en-US" altLang="zh-CN" noProof="0" smtClean="0"/>
              <a:pPr/>
              <a:t>11</a:t>
            </a:fld>
            <a:endParaRPr lang="zh-CN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4E0576-578D-CE88-6BC4-6E9E8EE9F89D}"/>
              </a:ext>
            </a:extLst>
          </p:cNvPr>
          <p:cNvSpPr txBox="1"/>
          <p:nvPr/>
        </p:nvSpPr>
        <p:spPr>
          <a:xfrm>
            <a:off x="3858291" y="93172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noProof="0" dirty="0"/>
              <a:t>结论</a:t>
            </a:r>
            <a:endParaRPr lang="zh-CN" sz="2400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D69DA0-36C8-AF44-5973-08B6BD0D1A36}"/>
              </a:ext>
            </a:extLst>
          </p:cNvPr>
          <p:cNvSpPr txBox="1"/>
          <p:nvPr/>
        </p:nvSpPr>
        <p:spPr>
          <a:xfrm>
            <a:off x="9722224" y="459943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noProof="0" dirty="0"/>
              <a:t>致谢</a:t>
            </a:r>
            <a:endParaRPr lang="zh-CN" sz="2400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953F0-836D-F55D-1E70-F874A61A8893}"/>
              </a:ext>
            </a:extLst>
          </p:cNvPr>
          <p:cNvSpPr txBox="1"/>
          <p:nvPr/>
        </p:nvSpPr>
        <p:spPr>
          <a:xfrm>
            <a:off x="9495794" y="93171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展望</a:t>
            </a:r>
            <a:endParaRPr lang="zh-CN" sz="2400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9C116DD-78F0-3833-06B1-9A4386717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8734" y="1566456"/>
            <a:ext cx="2151318" cy="19993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1D149E-CCD0-992E-B35E-8473C3A04C46}"/>
              </a:ext>
            </a:extLst>
          </p:cNvPr>
          <p:cNvSpPr txBox="1"/>
          <p:nvPr/>
        </p:nvSpPr>
        <p:spPr>
          <a:xfrm>
            <a:off x="8494986" y="3534619"/>
            <a:ext cx="28588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noProof="0" dirty="0"/>
              <a:t>如何准确分析界面位置的电荷输运与电荷特性</a:t>
            </a:r>
            <a:endParaRPr lang="zh-CN" sz="2000" noProof="0" dirty="0"/>
          </a:p>
        </p:txBody>
      </p:sp>
    </p:spTree>
    <p:extLst>
      <p:ext uri="{BB962C8B-B14F-4D97-AF65-F5344CB8AC3E}">
        <p14:creationId xmlns:p14="http://schemas.microsoft.com/office/powerpoint/2010/main" val="4000207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750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 Wang</dc:creator>
  <cp:lastModifiedBy>Yu Wang</cp:lastModifiedBy>
  <cp:revision>2</cp:revision>
  <dcterms:created xsi:type="dcterms:W3CDTF">2026-09-02T16:27:31Z</dcterms:created>
  <dcterms:modified xsi:type="dcterms:W3CDTF">2026-10-22T01:23:21Z</dcterms:modified>
</cp:coreProperties>
</file>