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6" r:id="rId2"/>
  </p:sldIdLst>
  <p:sldSz cx="30275213" cy="42803763"/>
  <p:notesSz cx="6797675" cy="9928225"/>
  <p:defaultTextStyle>
    <a:defPPr>
      <a:defRPr lang="en-US"/>
    </a:defPPr>
    <a:lvl1pPr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2D2D"/>
    <a:srgbClr val="D0B48F"/>
    <a:srgbClr val="DEEB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300" autoAdjust="0"/>
    <p:restoredTop sz="94699" autoAdjust="0"/>
  </p:normalViewPr>
  <p:slideViewPr>
    <p:cSldViewPr snapToGrid="0">
      <p:cViewPr>
        <p:scale>
          <a:sx n="38" d="100"/>
          <a:sy n="38" d="100"/>
        </p:scale>
        <p:origin x="3832" y="144"/>
      </p:cViewPr>
      <p:guideLst>
        <p:guide orient="horz" pos="13482"/>
        <p:guide pos="9536"/>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057B796-EFD0-F246-9863-E2060FED0396}"/>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1580">
              <a:defRPr sz="1200">
                <a:latin typeface="Arial" charset="0"/>
              </a:defRPr>
            </a:lvl1pPr>
          </a:lstStyle>
          <a:p>
            <a:pPr>
              <a:defRPr/>
            </a:pPr>
            <a:endParaRPr lang="en-US"/>
          </a:p>
        </p:txBody>
      </p:sp>
      <p:sp>
        <p:nvSpPr>
          <p:cNvPr id="3" name="Date Placeholder 2">
            <a:extLst>
              <a:ext uri="{FF2B5EF4-FFF2-40B4-BE49-F238E27FC236}">
                <a16:creationId xmlns:a16="http://schemas.microsoft.com/office/drawing/2014/main" id="{7BA6FB60-7F22-D74A-843C-F6413EDE31F2}"/>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defTabSz="4171580">
              <a:defRPr sz="1200">
                <a:latin typeface="Arial" charset="0"/>
              </a:defRPr>
            </a:lvl1pPr>
          </a:lstStyle>
          <a:p>
            <a:pPr>
              <a:defRPr/>
            </a:pPr>
            <a:fld id="{74B8438F-1271-6C46-8F9C-9456BEDDECCF}" type="datetimeFigureOut">
              <a:rPr lang="en-US"/>
              <a:pPr>
                <a:defRPr/>
              </a:pPr>
              <a:t>7/15/20</a:t>
            </a:fld>
            <a:endParaRPr lang="en-US"/>
          </a:p>
        </p:txBody>
      </p:sp>
      <p:sp>
        <p:nvSpPr>
          <p:cNvPr id="4" name="Footer Placeholder 3">
            <a:extLst>
              <a:ext uri="{FF2B5EF4-FFF2-40B4-BE49-F238E27FC236}">
                <a16:creationId xmlns:a16="http://schemas.microsoft.com/office/drawing/2014/main" id="{09E99419-FDB7-4F47-9563-16A61150F378}"/>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defTabSz="4171580">
              <a:defRPr sz="1200">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C89FF592-48C8-3C47-AFB1-D96941E664F9}"/>
              </a:ext>
            </a:extLst>
          </p:cNvPr>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7A813B9-8573-914D-A8D2-51AED3D7633A}"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DDBEE0A-5DFA-DE46-82C7-7D6177DD322E}"/>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4752">
              <a:defRPr sz="1200">
                <a:latin typeface="Arial" charset="0"/>
                <a:ea typeface="+mn-ea"/>
                <a:cs typeface="Arial" charset="0"/>
              </a:defRPr>
            </a:lvl1pPr>
          </a:lstStyle>
          <a:p>
            <a:pPr>
              <a:defRPr/>
            </a:pPr>
            <a:endParaRPr lang="en-US"/>
          </a:p>
        </p:txBody>
      </p:sp>
      <p:sp>
        <p:nvSpPr>
          <p:cNvPr id="3" name="Date Placeholder 2">
            <a:extLst>
              <a:ext uri="{FF2B5EF4-FFF2-40B4-BE49-F238E27FC236}">
                <a16:creationId xmlns:a16="http://schemas.microsoft.com/office/drawing/2014/main" id="{2BA61207-634F-734D-A1D7-824436FEACAB}"/>
              </a:ext>
            </a:extLst>
          </p:cNvPr>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defTabSz="4385971">
              <a:defRPr sz="1200">
                <a:latin typeface="Arial" pitchFamily="34" charset="0"/>
              </a:defRPr>
            </a:lvl1pPr>
          </a:lstStyle>
          <a:p>
            <a:pPr>
              <a:defRPr/>
            </a:pPr>
            <a:fld id="{E9598E62-35EC-B84F-8906-602E012AB95E}" type="datetimeFigureOut">
              <a:rPr lang="en-US"/>
              <a:pPr>
                <a:defRPr/>
              </a:pPr>
              <a:t>7/15/20</a:t>
            </a:fld>
            <a:endParaRPr lang="en-US"/>
          </a:p>
        </p:txBody>
      </p:sp>
      <p:sp>
        <p:nvSpPr>
          <p:cNvPr id="4" name="Slide Image Placeholder 3">
            <a:extLst>
              <a:ext uri="{FF2B5EF4-FFF2-40B4-BE49-F238E27FC236}">
                <a16:creationId xmlns:a16="http://schemas.microsoft.com/office/drawing/2014/main" id="{8600A71D-9804-B846-9BC5-B2DFD2D43141}"/>
              </a:ext>
            </a:extLst>
          </p:cNvPr>
          <p:cNvSpPr>
            <a:spLocks noGrp="1" noRot="1" noChangeAspect="1"/>
          </p:cNvSpPr>
          <p:nvPr>
            <p:ph type="sldImg" idx="2"/>
          </p:nvPr>
        </p:nvSpPr>
        <p:spPr>
          <a:xfrm>
            <a:off x="2082800" y="744538"/>
            <a:ext cx="263207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62897342-DE2C-B841-AD04-57AC32CAC16A}"/>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96EE6E9-3630-3F4B-BA78-F264B58E57C7}"/>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defTabSz="4174752">
              <a:defRPr sz="1200">
                <a:latin typeface="Arial" charset="0"/>
                <a:ea typeface="+mn-ea"/>
                <a:cs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24DC1787-EB28-5944-9EC8-914FFA866B18}"/>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defTabSz="4384675">
              <a:defRPr sz="1200"/>
            </a:lvl1pPr>
          </a:lstStyle>
          <a:p>
            <a:fld id="{F0D34A83-C334-CB4D-8A80-280A6D000EEC}"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00" kern="1200">
        <a:solidFill>
          <a:schemeClr val="tx1"/>
        </a:solidFill>
        <a:latin typeface="+mn-lt"/>
        <a:ea typeface="+mn-ea"/>
        <a:cs typeface="+mn-cs"/>
      </a:defRPr>
    </a:lvl6pPr>
    <a:lvl7pPr marL="2609523" algn="l" defTabSz="869842" rtl="0" eaLnBrk="1" latinLnBrk="0" hangingPunct="1">
      <a:defRPr sz="1100" kern="1200">
        <a:solidFill>
          <a:schemeClr val="tx1"/>
        </a:solidFill>
        <a:latin typeface="+mn-lt"/>
        <a:ea typeface="+mn-ea"/>
        <a:cs typeface="+mn-cs"/>
      </a:defRPr>
    </a:lvl7pPr>
    <a:lvl8pPr marL="3044443" algn="l" defTabSz="869842" rtl="0" eaLnBrk="1" latinLnBrk="0" hangingPunct="1">
      <a:defRPr sz="1100" kern="1200">
        <a:solidFill>
          <a:schemeClr val="tx1"/>
        </a:solidFill>
        <a:latin typeface="+mn-lt"/>
        <a:ea typeface="+mn-ea"/>
        <a:cs typeface="+mn-cs"/>
      </a:defRPr>
    </a:lvl8pPr>
    <a:lvl9pPr marL="3479362" algn="l" defTabSz="869842"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A109A4C0-3D7C-D24F-B1CA-0240842C08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C455B2B2-F0C4-E542-9F8B-24F394C710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nl-NL">
              <a:ea typeface="ＭＳ Ｐゴシック" panose="020B0600070205080204" pitchFamily="34" charset="-128"/>
            </a:endParaRPr>
          </a:p>
        </p:txBody>
      </p:sp>
      <p:sp>
        <p:nvSpPr>
          <p:cNvPr id="4100" name="Slide Number Placeholder 3">
            <a:extLst>
              <a:ext uri="{FF2B5EF4-FFF2-40B4-BE49-F238E27FC236}">
                <a16:creationId xmlns:a16="http://schemas.microsoft.com/office/drawing/2014/main" id="{D006F916-9A1C-F342-948F-7616765E1F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1pPr>
            <a:lvl2pPr marL="742950" indent="-28575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2pPr>
            <a:lvl3pPr marL="11430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3pPr>
            <a:lvl4pPr marL="16002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4pPr>
            <a:lvl5pPr marL="20574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5462D2F-9D93-D141-941E-B2A50F494F6A}" type="slidenum">
              <a:rPr lang="en-US" altLang="nl-NL" sz="1200">
                <a:latin typeface="Arial" panose="020B0604020202020204" pitchFamily="34" charset="0"/>
              </a:rPr>
              <a:pPr eaLnBrk="1" hangingPunct="1">
                <a:spcBef>
                  <a:spcPct val="0"/>
                </a:spcBef>
              </a:pPr>
              <a:t>1</a:t>
            </a:fld>
            <a:endParaRPr lang="en-US" altLang="nl-NL" sz="12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3" y="13296915"/>
            <a:ext cx="25733931" cy="9175066"/>
          </a:xfrm>
        </p:spPr>
        <p:txBody>
          <a:bodyPr/>
          <a:lstStyle/>
          <a:p>
            <a:r>
              <a:rPr lang="en-US"/>
              <a:t>Click to edit Master title style</a:t>
            </a:r>
          </a:p>
        </p:txBody>
      </p:sp>
      <p:sp>
        <p:nvSpPr>
          <p:cNvPr id="3" name="Subtitle 2"/>
          <p:cNvSpPr>
            <a:spLocks noGrp="1"/>
          </p:cNvSpPr>
          <p:nvPr>
            <p:ph type="subTitle" idx="1"/>
          </p:nvPr>
        </p:nvSpPr>
        <p:spPr>
          <a:xfrm>
            <a:off x="4541283" y="24255466"/>
            <a:ext cx="21192650" cy="10938739"/>
          </a:xfrm>
        </p:spPr>
        <p:txBody>
          <a:bodyPr/>
          <a:lstStyle>
            <a:lvl1pPr marL="0" indent="0" algn="ctr">
              <a:buNone/>
              <a:defRPr>
                <a:solidFill>
                  <a:schemeClr val="tx1">
                    <a:tint val="75000"/>
                  </a:schemeClr>
                </a:solidFill>
              </a:defRPr>
            </a:lvl1pPr>
            <a:lvl2pPr marL="2087618" indent="0" algn="ctr">
              <a:buNone/>
              <a:defRPr>
                <a:solidFill>
                  <a:schemeClr val="tx1">
                    <a:tint val="75000"/>
                  </a:schemeClr>
                </a:solidFill>
              </a:defRPr>
            </a:lvl2pPr>
            <a:lvl3pPr marL="4175235" indent="0" algn="ctr">
              <a:buNone/>
              <a:defRPr>
                <a:solidFill>
                  <a:schemeClr val="tx1">
                    <a:tint val="75000"/>
                  </a:schemeClr>
                </a:solidFill>
              </a:defRPr>
            </a:lvl3pPr>
            <a:lvl4pPr marL="6262854" indent="0" algn="ctr">
              <a:buNone/>
              <a:defRPr>
                <a:solidFill>
                  <a:schemeClr val="tx1">
                    <a:tint val="75000"/>
                  </a:schemeClr>
                </a:solidFill>
              </a:defRPr>
            </a:lvl4pPr>
            <a:lvl5pPr marL="8350471" indent="0" algn="ctr">
              <a:buNone/>
              <a:defRPr>
                <a:solidFill>
                  <a:schemeClr val="tx1">
                    <a:tint val="75000"/>
                  </a:schemeClr>
                </a:solidFill>
              </a:defRPr>
            </a:lvl5pPr>
            <a:lvl6pPr marL="10438089" indent="0" algn="ctr">
              <a:buNone/>
              <a:defRPr>
                <a:solidFill>
                  <a:schemeClr val="tx1">
                    <a:tint val="75000"/>
                  </a:schemeClr>
                </a:solidFill>
              </a:defRPr>
            </a:lvl6pPr>
            <a:lvl7pPr marL="12525706" indent="0" algn="ctr">
              <a:buNone/>
              <a:defRPr>
                <a:solidFill>
                  <a:schemeClr val="tx1">
                    <a:tint val="75000"/>
                  </a:schemeClr>
                </a:solidFill>
              </a:defRPr>
            </a:lvl7pPr>
            <a:lvl8pPr marL="14613324" indent="0" algn="ctr">
              <a:buNone/>
              <a:defRPr>
                <a:solidFill>
                  <a:schemeClr val="tx1">
                    <a:tint val="75000"/>
                  </a:schemeClr>
                </a:solidFill>
              </a:defRPr>
            </a:lvl8pPr>
            <a:lvl9pPr marL="1670094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53A5DD98-14C0-EE43-94D0-37584D512673}"/>
              </a:ext>
            </a:extLst>
          </p:cNvPr>
          <p:cNvSpPr>
            <a:spLocks noGrp="1"/>
          </p:cNvSpPr>
          <p:nvPr>
            <p:ph type="dt" sz="half" idx="10"/>
          </p:nvPr>
        </p:nvSpPr>
        <p:spPr/>
        <p:txBody>
          <a:bodyPr/>
          <a:lstStyle>
            <a:lvl1pPr>
              <a:defRPr/>
            </a:lvl1pPr>
          </a:lstStyle>
          <a:p>
            <a:pPr>
              <a:defRPr/>
            </a:pPr>
            <a:fld id="{E18D2F4B-E005-564B-A5E7-DD1E7C694BD4}" type="datetimeFigureOut">
              <a:rPr lang="en-US"/>
              <a:pPr>
                <a:defRPr/>
              </a:pPr>
              <a:t>7/15/20</a:t>
            </a:fld>
            <a:endParaRPr lang="en-US"/>
          </a:p>
        </p:txBody>
      </p:sp>
      <p:sp>
        <p:nvSpPr>
          <p:cNvPr id="5" name="Footer Placeholder 4">
            <a:extLst>
              <a:ext uri="{FF2B5EF4-FFF2-40B4-BE49-F238E27FC236}">
                <a16:creationId xmlns:a16="http://schemas.microsoft.com/office/drawing/2014/main" id="{024CDC09-D0D9-4C44-9E4A-E8EE39F574A3}"/>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62FAB73E-4419-7645-AD90-F954C96B1145}"/>
              </a:ext>
            </a:extLst>
          </p:cNvPr>
          <p:cNvSpPr>
            <a:spLocks noGrp="1"/>
          </p:cNvSpPr>
          <p:nvPr>
            <p:ph type="sldNum" sz="quarter" idx="12"/>
          </p:nvPr>
        </p:nvSpPr>
        <p:spPr/>
        <p:txBody>
          <a:bodyPr/>
          <a:lstStyle>
            <a:lvl1pPr>
              <a:defRPr/>
            </a:lvl1pPr>
          </a:lstStyle>
          <a:p>
            <a:fld id="{40F6224C-D9C9-6C48-8AB8-47F0B7CE971F}" type="slidenum">
              <a:rPr lang="en-US" altLang="en-US"/>
              <a:pPr/>
              <a:t>‹#›</a:t>
            </a:fld>
            <a:endParaRPr lang="en-US" altLang="en-US"/>
          </a:p>
        </p:txBody>
      </p:sp>
    </p:spTree>
    <p:extLst>
      <p:ext uri="{BB962C8B-B14F-4D97-AF65-F5344CB8AC3E}">
        <p14:creationId xmlns:p14="http://schemas.microsoft.com/office/powerpoint/2010/main" val="94495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DEA25D-F534-B24B-AC21-A5048A69016E}"/>
              </a:ext>
            </a:extLst>
          </p:cNvPr>
          <p:cNvSpPr>
            <a:spLocks noGrp="1"/>
          </p:cNvSpPr>
          <p:nvPr>
            <p:ph type="dt" sz="half" idx="10"/>
          </p:nvPr>
        </p:nvSpPr>
        <p:spPr/>
        <p:txBody>
          <a:bodyPr/>
          <a:lstStyle>
            <a:lvl1pPr>
              <a:defRPr/>
            </a:lvl1pPr>
          </a:lstStyle>
          <a:p>
            <a:pPr>
              <a:defRPr/>
            </a:pPr>
            <a:fld id="{66BE161A-CE89-1844-AE27-3AFC4203C8DA}" type="datetimeFigureOut">
              <a:rPr lang="en-US"/>
              <a:pPr>
                <a:defRPr/>
              </a:pPr>
              <a:t>7/15/20</a:t>
            </a:fld>
            <a:endParaRPr lang="en-US"/>
          </a:p>
        </p:txBody>
      </p:sp>
      <p:sp>
        <p:nvSpPr>
          <p:cNvPr id="5" name="Footer Placeholder 4">
            <a:extLst>
              <a:ext uri="{FF2B5EF4-FFF2-40B4-BE49-F238E27FC236}">
                <a16:creationId xmlns:a16="http://schemas.microsoft.com/office/drawing/2014/main" id="{4987FC01-2E7C-964B-B451-21DF997F3844}"/>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EAABE15C-3BF8-2D43-8FC9-8C313A1EA49B}"/>
              </a:ext>
            </a:extLst>
          </p:cNvPr>
          <p:cNvSpPr>
            <a:spLocks noGrp="1"/>
          </p:cNvSpPr>
          <p:nvPr>
            <p:ph type="sldNum" sz="quarter" idx="12"/>
          </p:nvPr>
        </p:nvSpPr>
        <p:spPr/>
        <p:txBody>
          <a:bodyPr/>
          <a:lstStyle>
            <a:lvl1pPr>
              <a:defRPr/>
            </a:lvl1pPr>
          </a:lstStyle>
          <a:p>
            <a:fld id="{5A361311-DB9D-8547-A7FE-F927F308F0E5}" type="slidenum">
              <a:rPr lang="en-US" altLang="en-US"/>
              <a:pPr/>
              <a:t>‹#›</a:t>
            </a:fld>
            <a:endParaRPr lang="en-US" altLang="en-US"/>
          </a:p>
        </p:txBody>
      </p:sp>
    </p:spTree>
    <p:extLst>
      <p:ext uri="{BB962C8B-B14F-4D97-AF65-F5344CB8AC3E}">
        <p14:creationId xmlns:p14="http://schemas.microsoft.com/office/powerpoint/2010/main" val="125440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020411" y="10968469"/>
            <a:ext cx="24519771" cy="23374619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50596" y="10968469"/>
            <a:ext cx="73065230" cy="23374619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E24803-91DA-C748-A8E2-AD75E8E51500}"/>
              </a:ext>
            </a:extLst>
          </p:cNvPr>
          <p:cNvSpPr>
            <a:spLocks noGrp="1"/>
          </p:cNvSpPr>
          <p:nvPr>
            <p:ph type="dt" sz="half" idx="10"/>
          </p:nvPr>
        </p:nvSpPr>
        <p:spPr/>
        <p:txBody>
          <a:bodyPr/>
          <a:lstStyle>
            <a:lvl1pPr>
              <a:defRPr/>
            </a:lvl1pPr>
          </a:lstStyle>
          <a:p>
            <a:pPr>
              <a:defRPr/>
            </a:pPr>
            <a:fld id="{27AB58A6-50A4-E24A-8246-B1C993FBBD71}" type="datetimeFigureOut">
              <a:rPr lang="en-US"/>
              <a:pPr>
                <a:defRPr/>
              </a:pPr>
              <a:t>7/15/20</a:t>
            </a:fld>
            <a:endParaRPr lang="en-US"/>
          </a:p>
        </p:txBody>
      </p:sp>
      <p:sp>
        <p:nvSpPr>
          <p:cNvPr id="5" name="Footer Placeholder 4">
            <a:extLst>
              <a:ext uri="{FF2B5EF4-FFF2-40B4-BE49-F238E27FC236}">
                <a16:creationId xmlns:a16="http://schemas.microsoft.com/office/drawing/2014/main" id="{900BA247-EEB6-3249-BA69-8947AA3B76BA}"/>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41621B4A-DCB6-3C42-92B0-C1C547CE3B81}"/>
              </a:ext>
            </a:extLst>
          </p:cNvPr>
          <p:cNvSpPr>
            <a:spLocks noGrp="1"/>
          </p:cNvSpPr>
          <p:nvPr>
            <p:ph type="sldNum" sz="quarter" idx="12"/>
          </p:nvPr>
        </p:nvSpPr>
        <p:spPr/>
        <p:txBody>
          <a:bodyPr/>
          <a:lstStyle>
            <a:lvl1pPr>
              <a:defRPr/>
            </a:lvl1pPr>
          </a:lstStyle>
          <a:p>
            <a:fld id="{D6ABDEDE-A2A4-D745-840C-2708D5BB4F8A}" type="slidenum">
              <a:rPr lang="en-US" altLang="en-US"/>
              <a:pPr/>
              <a:t>‹#›</a:t>
            </a:fld>
            <a:endParaRPr lang="en-US" altLang="en-US"/>
          </a:p>
        </p:txBody>
      </p:sp>
    </p:spTree>
    <p:extLst>
      <p:ext uri="{BB962C8B-B14F-4D97-AF65-F5344CB8AC3E}">
        <p14:creationId xmlns:p14="http://schemas.microsoft.com/office/powerpoint/2010/main" val="283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341404-6161-DE4F-86C1-2C971CAA76BB}"/>
              </a:ext>
            </a:extLst>
          </p:cNvPr>
          <p:cNvSpPr>
            <a:spLocks noGrp="1"/>
          </p:cNvSpPr>
          <p:nvPr>
            <p:ph type="dt" sz="half" idx="10"/>
          </p:nvPr>
        </p:nvSpPr>
        <p:spPr/>
        <p:txBody>
          <a:bodyPr/>
          <a:lstStyle>
            <a:lvl1pPr>
              <a:defRPr/>
            </a:lvl1pPr>
          </a:lstStyle>
          <a:p>
            <a:pPr>
              <a:defRPr/>
            </a:pPr>
            <a:fld id="{34F9F7AD-590B-234B-9E0D-CC9819C93501}" type="datetimeFigureOut">
              <a:rPr lang="en-US"/>
              <a:pPr>
                <a:defRPr/>
              </a:pPr>
              <a:t>7/15/20</a:t>
            </a:fld>
            <a:endParaRPr lang="en-US"/>
          </a:p>
        </p:txBody>
      </p:sp>
      <p:sp>
        <p:nvSpPr>
          <p:cNvPr id="5" name="Footer Placeholder 4">
            <a:extLst>
              <a:ext uri="{FF2B5EF4-FFF2-40B4-BE49-F238E27FC236}">
                <a16:creationId xmlns:a16="http://schemas.microsoft.com/office/drawing/2014/main" id="{0C74A077-F49A-F541-9A6A-3EC5504BFA0F}"/>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DD7D1A8A-0067-6248-B435-F7CEA57F7692}"/>
              </a:ext>
            </a:extLst>
          </p:cNvPr>
          <p:cNvSpPr>
            <a:spLocks noGrp="1"/>
          </p:cNvSpPr>
          <p:nvPr>
            <p:ph type="sldNum" sz="quarter" idx="12"/>
          </p:nvPr>
        </p:nvSpPr>
        <p:spPr/>
        <p:txBody>
          <a:bodyPr/>
          <a:lstStyle>
            <a:lvl1pPr>
              <a:defRPr/>
            </a:lvl1pPr>
          </a:lstStyle>
          <a:p>
            <a:fld id="{B1F34862-F695-044F-B639-55834FB64D52}" type="slidenum">
              <a:rPr lang="en-US" altLang="en-US"/>
              <a:pPr/>
              <a:t>‹#›</a:t>
            </a:fld>
            <a:endParaRPr lang="en-US" altLang="en-US"/>
          </a:p>
        </p:txBody>
      </p:sp>
    </p:spTree>
    <p:extLst>
      <p:ext uri="{BB962C8B-B14F-4D97-AF65-F5344CB8AC3E}">
        <p14:creationId xmlns:p14="http://schemas.microsoft.com/office/powerpoint/2010/main" val="160646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05386"/>
            <a:ext cx="25733931" cy="8501303"/>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533" y="18142065"/>
            <a:ext cx="25733931" cy="9363320"/>
          </a:xfrm>
        </p:spPr>
        <p:txBody>
          <a:bodyPr anchor="b"/>
          <a:lstStyle>
            <a:lvl1pPr marL="0" indent="0">
              <a:buNone/>
              <a:defRPr sz="9100">
                <a:solidFill>
                  <a:schemeClr val="tx1">
                    <a:tint val="75000"/>
                  </a:schemeClr>
                </a:solidFill>
              </a:defRPr>
            </a:lvl1pPr>
            <a:lvl2pPr marL="2087618" indent="0">
              <a:buNone/>
              <a:defRPr sz="8200">
                <a:solidFill>
                  <a:schemeClr val="tx1">
                    <a:tint val="75000"/>
                  </a:schemeClr>
                </a:solidFill>
              </a:defRPr>
            </a:lvl2pPr>
            <a:lvl3pPr marL="4175235" indent="0">
              <a:buNone/>
              <a:defRPr sz="7300">
                <a:solidFill>
                  <a:schemeClr val="tx1">
                    <a:tint val="75000"/>
                  </a:schemeClr>
                </a:solidFill>
              </a:defRPr>
            </a:lvl3pPr>
            <a:lvl4pPr marL="6262854" indent="0">
              <a:buNone/>
              <a:defRPr sz="6400">
                <a:solidFill>
                  <a:schemeClr val="tx1">
                    <a:tint val="75000"/>
                  </a:schemeClr>
                </a:solidFill>
              </a:defRPr>
            </a:lvl4pPr>
            <a:lvl5pPr marL="8350471" indent="0">
              <a:buNone/>
              <a:defRPr sz="6400">
                <a:solidFill>
                  <a:schemeClr val="tx1">
                    <a:tint val="75000"/>
                  </a:schemeClr>
                </a:solidFill>
              </a:defRPr>
            </a:lvl5pPr>
            <a:lvl6pPr marL="10438089" indent="0">
              <a:buNone/>
              <a:defRPr sz="6400">
                <a:solidFill>
                  <a:schemeClr val="tx1">
                    <a:tint val="75000"/>
                  </a:schemeClr>
                </a:solidFill>
              </a:defRPr>
            </a:lvl6pPr>
            <a:lvl7pPr marL="12525706" indent="0">
              <a:buNone/>
              <a:defRPr sz="6400">
                <a:solidFill>
                  <a:schemeClr val="tx1">
                    <a:tint val="75000"/>
                  </a:schemeClr>
                </a:solidFill>
              </a:defRPr>
            </a:lvl7pPr>
            <a:lvl8pPr marL="14613324" indent="0">
              <a:buNone/>
              <a:defRPr sz="6400">
                <a:solidFill>
                  <a:schemeClr val="tx1">
                    <a:tint val="75000"/>
                  </a:schemeClr>
                </a:solidFill>
              </a:defRPr>
            </a:lvl8pPr>
            <a:lvl9pPr marL="16700942" indent="0">
              <a:buNone/>
              <a:defRPr sz="6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D7F23F-13C9-1941-99C1-2A225464E553}"/>
              </a:ext>
            </a:extLst>
          </p:cNvPr>
          <p:cNvSpPr>
            <a:spLocks noGrp="1"/>
          </p:cNvSpPr>
          <p:nvPr>
            <p:ph type="dt" sz="half" idx="10"/>
          </p:nvPr>
        </p:nvSpPr>
        <p:spPr/>
        <p:txBody>
          <a:bodyPr/>
          <a:lstStyle>
            <a:lvl1pPr>
              <a:defRPr/>
            </a:lvl1pPr>
          </a:lstStyle>
          <a:p>
            <a:pPr>
              <a:defRPr/>
            </a:pPr>
            <a:fld id="{EE97CB76-C680-EF4B-8C53-18E2AB0A9625}" type="datetimeFigureOut">
              <a:rPr lang="en-US"/>
              <a:pPr>
                <a:defRPr/>
              </a:pPr>
              <a:t>7/15/20</a:t>
            </a:fld>
            <a:endParaRPr lang="en-US"/>
          </a:p>
        </p:txBody>
      </p:sp>
      <p:sp>
        <p:nvSpPr>
          <p:cNvPr id="5" name="Footer Placeholder 4">
            <a:extLst>
              <a:ext uri="{FF2B5EF4-FFF2-40B4-BE49-F238E27FC236}">
                <a16:creationId xmlns:a16="http://schemas.microsoft.com/office/drawing/2014/main" id="{DF0203CF-CAAC-5E4B-8A83-F3A1A19D9FD0}"/>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7AE7DCCF-970E-1045-9B58-B7CB274F4434}"/>
              </a:ext>
            </a:extLst>
          </p:cNvPr>
          <p:cNvSpPr>
            <a:spLocks noGrp="1"/>
          </p:cNvSpPr>
          <p:nvPr>
            <p:ph type="sldNum" sz="quarter" idx="12"/>
          </p:nvPr>
        </p:nvSpPr>
        <p:spPr/>
        <p:txBody>
          <a:bodyPr/>
          <a:lstStyle>
            <a:lvl1pPr>
              <a:defRPr/>
            </a:lvl1pPr>
          </a:lstStyle>
          <a:p>
            <a:fld id="{CD6A8057-CD29-1E4B-BEA4-5464FF5CF212}" type="slidenum">
              <a:rPr lang="en-US" altLang="en-US"/>
              <a:pPr/>
              <a:t>‹#›</a:t>
            </a:fld>
            <a:endParaRPr lang="en-US" altLang="en-US"/>
          </a:p>
        </p:txBody>
      </p:sp>
    </p:spTree>
    <p:extLst>
      <p:ext uri="{BB962C8B-B14F-4D97-AF65-F5344CB8AC3E}">
        <p14:creationId xmlns:p14="http://schemas.microsoft.com/office/powerpoint/2010/main" val="247612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50593" y="63918308"/>
            <a:ext cx="48792499"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747681" y="63918308"/>
            <a:ext cx="48792502"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E242C415-0287-3545-917F-8E48FBB43FC2}"/>
              </a:ext>
            </a:extLst>
          </p:cNvPr>
          <p:cNvSpPr>
            <a:spLocks noGrp="1"/>
          </p:cNvSpPr>
          <p:nvPr>
            <p:ph type="dt" sz="half" idx="10"/>
          </p:nvPr>
        </p:nvSpPr>
        <p:spPr/>
        <p:txBody>
          <a:bodyPr/>
          <a:lstStyle>
            <a:lvl1pPr>
              <a:defRPr/>
            </a:lvl1pPr>
          </a:lstStyle>
          <a:p>
            <a:pPr>
              <a:defRPr/>
            </a:pPr>
            <a:fld id="{F6849DEA-FFAD-C046-9D69-7B4260C0F1F5}" type="datetimeFigureOut">
              <a:rPr lang="en-US"/>
              <a:pPr>
                <a:defRPr/>
              </a:pPr>
              <a:t>7/15/20</a:t>
            </a:fld>
            <a:endParaRPr lang="en-US"/>
          </a:p>
        </p:txBody>
      </p:sp>
      <p:sp>
        <p:nvSpPr>
          <p:cNvPr id="6" name="Footer Placeholder 4">
            <a:extLst>
              <a:ext uri="{FF2B5EF4-FFF2-40B4-BE49-F238E27FC236}">
                <a16:creationId xmlns:a16="http://schemas.microsoft.com/office/drawing/2014/main" id="{2C6FEA20-893B-AC44-8063-1AAFB3B29E2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4547E2BD-1E10-6D4F-A94A-DB61E6875F95}"/>
              </a:ext>
            </a:extLst>
          </p:cNvPr>
          <p:cNvSpPr>
            <a:spLocks noGrp="1"/>
          </p:cNvSpPr>
          <p:nvPr>
            <p:ph type="sldNum" sz="quarter" idx="12"/>
          </p:nvPr>
        </p:nvSpPr>
        <p:spPr/>
        <p:txBody>
          <a:bodyPr/>
          <a:lstStyle>
            <a:lvl1pPr>
              <a:defRPr/>
            </a:lvl1pPr>
          </a:lstStyle>
          <a:p>
            <a:fld id="{1A816955-6DFD-4B49-AD3A-264155384430}" type="slidenum">
              <a:rPr lang="en-US" altLang="en-US"/>
              <a:pPr/>
              <a:t>‹#›</a:t>
            </a:fld>
            <a:endParaRPr lang="en-US" altLang="en-US"/>
          </a:p>
        </p:txBody>
      </p:sp>
    </p:spTree>
    <p:extLst>
      <p:ext uri="{BB962C8B-B14F-4D97-AF65-F5344CB8AC3E}">
        <p14:creationId xmlns:p14="http://schemas.microsoft.com/office/powerpoint/2010/main" val="359892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135"/>
            <a:ext cx="27247693" cy="713396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761" y="9581309"/>
            <a:ext cx="13376810"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761" y="13574342"/>
            <a:ext cx="13376810"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389" y="9581309"/>
            <a:ext cx="13382066"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9389" y="13574342"/>
            <a:ext cx="13382066"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04151EC1-BE64-5149-9280-3612C4F509B4}"/>
              </a:ext>
            </a:extLst>
          </p:cNvPr>
          <p:cNvSpPr>
            <a:spLocks noGrp="1"/>
          </p:cNvSpPr>
          <p:nvPr>
            <p:ph type="dt" sz="half" idx="10"/>
          </p:nvPr>
        </p:nvSpPr>
        <p:spPr/>
        <p:txBody>
          <a:bodyPr/>
          <a:lstStyle>
            <a:lvl1pPr>
              <a:defRPr/>
            </a:lvl1pPr>
          </a:lstStyle>
          <a:p>
            <a:pPr>
              <a:defRPr/>
            </a:pPr>
            <a:fld id="{D1625563-019A-6841-99D3-7951C34D7371}" type="datetimeFigureOut">
              <a:rPr lang="en-US"/>
              <a:pPr>
                <a:defRPr/>
              </a:pPr>
              <a:t>7/15/20</a:t>
            </a:fld>
            <a:endParaRPr lang="en-US"/>
          </a:p>
        </p:txBody>
      </p:sp>
      <p:sp>
        <p:nvSpPr>
          <p:cNvPr id="8" name="Footer Placeholder 4">
            <a:extLst>
              <a:ext uri="{FF2B5EF4-FFF2-40B4-BE49-F238E27FC236}">
                <a16:creationId xmlns:a16="http://schemas.microsoft.com/office/drawing/2014/main" id="{25EBE217-0F76-F147-8BDE-1FEC91DC1EAF}"/>
              </a:ext>
            </a:extLst>
          </p:cNvPr>
          <p:cNvSpPr>
            <a:spLocks noGrp="1"/>
          </p:cNvSpPr>
          <p:nvPr>
            <p:ph type="ftr" sz="quarter" idx="11"/>
          </p:nvPr>
        </p:nvSpPr>
        <p:spPr/>
        <p:txBody>
          <a:bodyPr/>
          <a:lstStyle>
            <a:lvl1pPr>
              <a:defRPr/>
            </a:lvl1pPr>
          </a:lstStyle>
          <a:p>
            <a:pPr>
              <a:defRPr/>
            </a:pPr>
            <a:endParaRPr lang="it-IT"/>
          </a:p>
        </p:txBody>
      </p:sp>
      <p:sp>
        <p:nvSpPr>
          <p:cNvPr id="9" name="Slide Number Placeholder 5">
            <a:extLst>
              <a:ext uri="{FF2B5EF4-FFF2-40B4-BE49-F238E27FC236}">
                <a16:creationId xmlns:a16="http://schemas.microsoft.com/office/drawing/2014/main" id="{581955FD-0C9D-644C-8F74-6D430C2601A3}"/>
              </a:ext>
            </a:extLst>
          </p:cNvPr>
          <p:cNvSpPr>
            <a:spLocks noGrp="1"/>
          </p:cNvSpPr>
          <p:nvPr>
            <p:ph type="sldNum" sz="quarter" idx="12"/>
          </p:nvPr>
        </p:nvSpPr>
        <p:spPr/>
        <p:txBody>
          <a:bodyPr/>
          <a:lstStyle>
            <a:lvl1pPr>
              <a:defRPr/>
            </a:lvl1pPr>
          </a:lstStyle>
          <a:p>
            <a:fld id="{1F2AD294-DC75-9749-82D3-58F83AF5E768}" type="slidenum">
              <a:rPr lang="en-US" altLang="en-US"/>
              <a:pPr/>
              <a:t>‹#›</a:t>
            </a:fld>
            <a:endParaRPr lang="en-US" altLang="en-US"/>
          </a:p>
        </p:txBody>
      </p:sp>
    </p:spTree>
    <p:extLst>
      <p:ext uri="{BB962C8B-B14F-4D97-AF65-F5344CB8AC3E}">
        <p14:creationId xmlns:p14="http://schemas.microsoft.com/office/powerpoint/2010/main" val="179053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C0D6241A-0462-B645-BD17-2B9113A11B08}"/>
              </a:ext>
            </a:extLst>
          </p:cNvPr>
          <p:cNvSpPr>
            <a:spLocks noGrp="1"/>
          </p:cNvSpPr>
          <p:nvPr>
            <p:ph type="dt" sz="half" idx="10"/>
          </p:nvPr>
        </p:nvSpPr>
        <p:spPr/>
        <p:txBody>
          <a:bodyPr/>
          <a:lstStyle>
            <a:lvl1pPr>
              <a:defRPr/>
            </a:lvl1pPr>
          </a:lstStyle>
          <a:p>
            <a:pPr>
              <a:defRPr/>
            </a:pPr>
            <a:fld id="{4ED288BC-7D51-A94C-B613-ABA24656F2B3}" type="datetimeFigureOut">
              <a:rPr lang="en-US"/>
              <a:pPr>
                <a:defRPr/>
              </a:pPr>
              <a:t>7/15/20</a:t>
            </a:fld>
            <a:endParaRPr lang="en-US"/>
          </a:p>
        </p:txBody>
      </p:sp>
      <p:sp>
        <p:nvSpPr>
          <p:cNvPr id="4" name="Footer Placeholder 4">
            <a:extLst>
              <a:ext uri="{FF2B5EF4-FFF2-40B4-BE49-F238E27FC236}">
                <a16:creationId xmlns:a16="http://schemas.microsoft.com/office/drawing/2014/main" id="{D9DDBE4C-625E-574D-8EFC-7195737C4767}"/>
              </a:ext>
            </a:extLst>
          </p:cNvPr>
          <p:cNvSpPr>
            <a:spLocks noGrp="1"/>
          </p:cNvSpPr>
          <p:nvPr>
            <p:ph type="ftr" sz="quarter" idx="11"/>
          </p:nvPr>
        </p:nvSpPr>
        <p:spPr/>
        <p:txBody>
          <a:bodyPr/>
          <a:lstStyle>
            <a:lvl1pPr>
              <a:defRPr/>
            </a:lvl1pPr>
          </a:lstStyle>
          <a:p>
            <a:pPr>
              <a:defRPr/>
            </a:pPr>
            <a:endParaRPr lang="it-IT"/>
          </a:p>
        </p:txBody>
      </p:sp>
      <p:sp>
        <p:nvSpPr>
          <p:cNvPr id="5" name="Slide Number Placeholder 5">
            <a:extLst>
              <a:ext uri="{FF2B5EF4-FFF2-40B4-BE49-F238E27FC236}">
                <a16:creationId xmlns:a16="http://schemas.microsoft.com/office/drawing/2014/main" id="{98C09BD9-689D-9C4F-9D15-4C6A5B5BC7E9}"/>
              </a:ext>
            </a:extLst>
          </p:cNvPr>
          <p:cNvSpPr>
            <a:spLocks noGrp="1"/>
          </p:cNvSpPr>
          <p:nvPr>
            <p:ph type="sldNum" sz="quarter" idx="12"/>
          </p:nvPr>
        </p:nvSpPr>
        <p:spPr/>
        <p:txBody>
          <a:bodyPr/>
          <a:lstStyle>
            <a:lvl1pPr>
              <a:defRPr/>
            </a:lvl1pPr>
          </a:lstStyle>
          <a:p>
            <a:fld id="{BB37104B-94A3-8146-8271-DBA42BFD4C89}" type="slidenum">
              <a:rPr lang="en-US" altLang="en-US"/>
              <a:pPr/>
              <a:t>‹#›</a:t>
            </a:fld>
            <a:endParaRPr lang="en-US" altLang="en-US"/>
          </a:p>
        </p:txBody>
      </p:sp>
    </p:spTree>
    <p:extLst>
      <p:ext uri="{BB962C8B-B14F-4D97-AF65-F5344CB8AC3E}">
        <p14:creationId xmlns:p14="http://schemas.microsoft.com/office/powerpoint/2010/main" val="56148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2655DBEF-9B21-114D-9935-076FCA1FEFE8}"/>
              </a:ext>
            </a:extLst>
          </p:cNvPr>
          <p:cNvSpPr>
            <a:spLocks noGrp="1"/>
          </p:cNvSpPr>
          <p:nvPr>
            <p:ph type="dt" sz="half" idx="10"/>
          </p:nvPr>
        </p:nvSpPr>
        <p:spPr/>
        <p:txBody>
          <a:bodyPr/>
          <a:lstStyle>
            <a:lvl1pPr>
              <a:defRPr/>
            </a:lvl1pPr>
          </a:lstStyle>
          <a:p>
            <a:pPr>
              <a:defRPr/>
            </a:pPr>
            <a:fld id="{0D2E0E42-8DDB-6240-9C56-EF3ED40F2F66}" type="datetimeFigureOut">
              <a:rPr lang="en-US"/>
              <a:pPr>
                <a:defRPr/>
              </a:pPr>
              <a:t>7/15/20</a:t>
            </a:fld>
            <a:endParaRPr lang="en-US"/>
          </a:p>
        </p:txBody>
      </p:sp>
      <p:sp>
        <p:nvSpPr>
          <p:cNvPr id="3" name="Footer Placeholder 4">
            <a:extLst>
              <a:ext uri="{FF2B5EF4-FFF2-40B4-BE49-F238E27FC236}">
                <a16:creationId xmlns:a16="http://schemas.microsoft.com/office/drawing/2014/main" id="{C224101C-D068-8843-98AC-E267A999AE79}"/>
              </a:ext>
            </a:extLst>
          </p:cNvPr>
          <p:cNvSpPr>
            <a:spLocks noGrp="1"/>
          </p:cNvSpPr>
          <p:nvPr>
            <p:ph type="ftr" sz="quarter" idx="11"/>
          </p:nvPr>
        </p:nvSpPr>
        <p:spPr/>
        <p:txBody>
          <a:bodyPr/>
          <a:lstStyle>
            <a:lvl1pPr>
              <a:defRPr/>
            </a:lvl1pPr>
          </a:lstStyle>
          <a:p>
            <a:pPr>
              <a:defRPr/>
            </a:pPr>
            <a:endParaRPr lang="it-IT"/>
          </a:p>
        </p:txBody>
      </p:sp>
      <p:sp>
        <p:nvSpPr>
          <p:cNvPr id="4" name="Slide Number Placeholder 5">
            <a:extLst>
              <a:ext uri="{FF2B5EF4-FFF2-40B4-BE49-F238E27FC236}">
                <a16:creationId xmlns:a16="http://schemas.microsoft.com/office/drawing/2014/main" id="{C0138860-1526-DA46-A245-119ECF1072F4}"/>
              </a:ext>
            </a:extLst>
          </p:cNvPr>
          <p:cNvSpPr>
            <a:spLocks noGrp="1"/>
          </p:cNvSpPr>
          <p:nvPr>
            <p:ph type="sldNum" sz="quarter" idx="12"/>
          </p:nvPr>
        </p:nvSpPr>
        <p:spPr/>
        <p:txBody>
          <a:bodyPr/>
          <a:lstStyle>
            <a:lvl1pPr>
              <a:defRPr/>
            </a:lvl1pPr>
          </a:lstStyle>
          <a:p>
            <a:fld id="{CFEC682C-8DAA-F24C-A074-0B9195437E8F}" type="slidenum">
              <a:rPr lang="en-US" altLang="en-US"/>
              <a:pPr/>
              <a:t>‹#›</a:t>
            </a:fld>
            <a:endParaRPr lang="en-US" altLang="en-US"/>
          </a:p>
        </p:txBody>
      </p:sp>
    </p:spTree>
    <p:extLst>
      <p:ext uri="{BB962C8B-B14F-4D97-AF65-F5344CB8AC3E}">
        <p14:creationId xmlns:p14="http://schemas.microsoft.com/office/powerpoint/2010/main" val="288108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5" y="1704224"/>
            <a:ext cx="9960337" cy="7252860"/>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6767" y="1704229"/>
            <a:ext cx="16924685" cy="36531826"/>
          </a:xfrm>
        </p:spPr>
        <p:txBody>
          <a:bodyPr/>
          <a:lstStyle>
            <a:lvl1pPr>
              <a:defRPr sz="14700"/>
            </a:lvl1pPr>
            <a:lvl2pPr>
              <a:defRPr sz="12800"/>
            </a:lvl2pPr>
            <a:lvl3pPr>
              <a:defRPr sz="109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765" y="8957089"/>
            <a:ext cx="9960337" cy="29278966"/>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34E1E29B-1441-8D4B-8F63-B01872E15428}"/>
              </a:ext>
            </a:extLst>
          </p:cNvPr>
          <p:cNvSpPr>
            <a:spLocks noGrp="1"/>
          </p:cNvSpPr>
          <p:nvPr>
            <p:ph type="dt" sz="half" idx="10"/>
          </p:nvPr>
        </p:nvSpPr>
        <p:spPr/>
        <p:txBody>
          <a:bodyPr/>
          <a:lstStyle>
            <a:lvl1pPr>
              <a:defRPr/>
            </a:lvl1pPr>
          </a:lstStyle>
          <a:p>
            <a:pPr>
              <a:defRPr/>
            </a:pPr>
            <a:fld id="{17DF9DC9-BFA0-0F40-BE23-3928968778D9}" type="datetimeFigureOut">
              <a:rPr lang="en-US"/>
              <a:pPr>
                <a:defRPr/>
              </a:pPr>
              <a:t>7/15/20</a:t>
            </a:fld>
            <a:endParaRPr lang="en-US"/>
          </a:p>
        </p:txBody>
      </p:sp>
      <p:sp>
        <p:nvSpPr>
          <p:cNvPr id="6" name="Footer Placeholder 4">
            <a:extLst>
              <a:ext uri="{FF2B5EF4-FFF2-40B4-BE49-F238E27FC236}">
                <a16:creationId xmlns:a16="http://schemas.microsoft.com/office/drawing/2014/main" id="{12508D43-4FEA-5742-A3DF-0DA41F6E024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FC012734-AFD8-BD49-BAC9-4CF9C0B63A0B}"/>
              </a:ext>
            </a:extLst>
          </p:cNvPr>
          <p:cNvSpPr>
            <a:spLocks noGrp="1"/>
          </p:cNvSpPr>
          <p:nvPr>
            <p:ph type="sldNum" sz="quarter" idx="12"/>
          </p:nvPr>
        </p:nvSpPr>
        <p:spPr/>
        <p:txBody>
          <a:bodyPr/>
          <a:lstStyle>
            <a:lvl1pPr>
              <a:defRPr/>
            </a:lvl1pPr>
          </a:lstStyle>
          <a:p>
            <a:fld id="{6981B3A7-DBCB-B945-8E99-3BA692F065B0}" type="slidenum">
              <a:rPr lang="en-US" altLang="en-US"/>
              <a:pPr/>
              <a:t>‹#›</a:t>
            </a:fld>
            <a:endParaRPr lang="en-US" altLang="en-US"/>
          </a:p>
        </p:txBody>
      </p:sp>
    </p:spTree>
    <p:extLst>
      <p:ext uri="{BB962C8B-B14F-4D97-AF65-F5344CB8AC3E}">
        <p14:creationId xmlns:p14="http://schemas.microsoft.com/office/powerpoint/2010/main" val="152592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2637"/>
            <a:ext cx="18165128" cy="3537258"/>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4154" y="3824597"/>
            <a:ext cx="18165128" cy="25682258"/>
          </a:xfrm>
        </p:spPr>
        <p:txBody>
          <a:bodyPr rtlCol="0">
            <a:normAutofit/>
          </a:bodyPr>
          <a:lstStyle>
            <a:lvl1pPr marL="0" indent="0">
              <a:buNone/>
              <a:defRPr sz="14700"/>
            </a:lvl1pPr>
            <a:lvl2pPr marL="2087618" indent="0">
              <a:buNone/>
              <a:defRPr sz="12800"/>
            </a:lvl2pPr>
            <a:lvl3pPr marL="4175235" indent="0">
              <a:buNone/>
              <a:defRPr sz="10900"/>
            </a:lvl3pPr>
            <a:lvl4pPr marL="6262854" indent="0">
              <a:buNone/>
              <a:defRPr sz="9100"/>
            </a:lvl4pPr>
            <a:lvl5pPr marL="8350471" indent="0">
              <a:buNone/>
              <a:defRPr sz="9100"/>
            </a:lvl5pPr>
            <a:lvl6pPr marL="10438089" indent="0">
              <a:buNone/>
              <a:defRPr sz="9100"/>
            </a:lvl6pPr>
            <a:lvl7pPr marL="12525706" indent="0">
              <a:buNone/>
              <a:defRPr sz="9100"/>
            </a:lvl7pPr>
            <a:lvl8pPr marL="14613324" indent="0">
              <a:buNone/>
              <a:defRPr sz="9100"/>
            </a:lvl8pPr>
            <a:lvl9pPr marL="16700942" indent="0">
              <a:buNone/>
              <a:defRPr sz="9100"/>
            </a:lvl9pPr>
          </a:lstStyle>
          <a:p>
            <a:pPr lvl="0"/>
            <a:endParaRPr lang="en-US" noProof="0"/>
          </a:p>
        </p:txBody>
      </p:sp>
      <p:sp>
        <p:nvSpPr>
          <p:cNvPr id="4" name="Text Placeholder 3"/>
          <p:cNvSpPr>
            <a:spLocks noGrp="1"/>
          </p:cNvSpPr>
          <p:nvPr>
            <p:ph type="body" sz="half" idx="2"/>
          </p:nvPr>
        </p:nvSpPr>
        <p:spPr>
          <a:xfrm>
            <a:off x="5934154" y="33499895"/>
            <a:ext cx="18165128" cy="5023494"/>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B5248483-6921-C748-BE99-BFE6367031DF}"/>
              </a:ext>
            </a:extLst>
          </p:cNvPr>
          <p:cNvSpPr>
            <a:spLocks noGrp="1"/>
          </p:cNvSpPr>
          <p:nvPr>
            <p:ph type="dt" sz="half" idx="10"/>
          </p:nvPr>
        </p:nvSpPr>
        <p:spPr/>
        <p:txBody>
          <a:bodyPr/>
          <a:lstStyle>
            <a:lvl1pPr>
              <a:defRPr/>
            </a:lvl1pPr>
          </a:lstStyle>
          <a:p>
            <a:pPr>
              <a:defRPr/>
            </a:pPr>
            <a:fld id="{2830FEEB-100B-C54D-BA04-8B080773EA07}" type="datetimeFigureOut">
              <a:rPr lang="en-US"/>
              <a:pPr>
                <a:defRPr/>
              </a:pPr>
              <a:t>7/15/20</a:t>
            </a:fld>
            <a:endParaRPr lang="en-US"/>
          </a:p>
        </p:txBody>
      </p:sp>
      <p:sp>
        <p:nvSpPr>
          <p:cNvPr id="6" name="Footer Placeholder 4">
            <a:extLst>
              <a:ext uri="{FF2B5EF4-FFF2-40B4-BE49-F238E27FC236}">
                <a16:creationId xmlns:a16="http://schemas.microsoft.com/office/drawing/2014/main" id="{9B17C9A2-8AC0-C746-BE63-EFC41FB589FC}"/>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88998E21-231F-1B43-A227-24B3E1408A55}"/>
              </a:ext>
            </a:extLst>
          </p:cNvPr>
          <p:cNvSpPr>
            <a:spLocks noGrp="1"/>
          </p:cNvSpPr>
          <p:nvPr>
            <p:ph type="sldNum" sz="quarter" idx="12"/>
          </p:nvPr>
        </p:nvSpPr>
        <p:spPr/>
        <p:txBody>
          <a:bodyPr/>
          <a:lstStyle>
            <a:lvl1pPr>
              <a:defRPr/>
            </a:lvl1pPr>
          </a:lstStyle>
          <a:p>
            <a:fld id="{83C68C14-DF4B-B442-AAED-26A405B7FDA2}" type="slidenum">
              <a:rPr lang="en-US" altLang="en-US"/>
              <a:pPr/>
              <a:t>‹#›</a:t>
            </a:fld>
            <a:endParaRPr lang="en-US" altLang="en-US"/>
          </a:p>
        </p:txBody>
      </p:sp>
    </p:spTree>
    <p:extLst>
      <p:ext uri="{BB962C8B-B14F-4D97-AF65-F5344CB8AC3E}">
        <p14:creationId xmlns:p14="http://schemas.microsoft.com/office/powerpoint/2010/main" val="630803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5A080F1-A825-924A-8770-3F5633C0F257}"/>
              </a:ext>
            </a:extLst>
          </p:cNvPr>
          <p:cNvSpPr>
            <a:spLocks noGrp="1"/>
          </p:cNvSpPr>
          <p:nvPr>
            <p:ph type="title"/>
          </p:nvPr>
        </p:nvSpPr>
        <p:spPr bwMode="auto">
          <a:xfrm>
            <a:off x="1514475" y="1714500"/>
            <a:ext cx="2724626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p>
            <a:pPr lvl="0"/>
            <a:r>
              <a:rPr lang="en-US" altLang="nl-NL"/>
              <a:t>Click to edit Master title style</a:t>
            </a:r>
          </a:p>
        </p:txBody>
      </p:sp>
      <p:sp>
        <p:nvSpPr>
          <p:cNvPr id="1027" name="Text Placeholder 2">
            <a:extLst>
              <a:ext uri="{FF2B5EF4-FFF2-40B4-BE49-F238E27FC236}">
                <a16:creationId xmlns:a16="http://schemas.microsoft.com/office/drawing/2014/main" id="{5DFDB9A6-B404-AF4F-812F-FC11C295BEE0}"/>
              </a:ext>
            </a:extLst>
          </p:cNvPr>
          <p:cNvSpPr>
            <a:spLocks noGrp="1"/>
          </p:cNvSpPr>
          <p:nvPr>
            <p:ph type="body" idx="1"/>
          </p:nvPr>
        </p:nvSpPr>
        <p:spPr bwMode="auto">
          <a:xfrm>
            <a:off x="1514475" y="9986963"/>
            <a:ext cx="27246263" cy="282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4" name="Date Placeholder 3">
            <a:extLst>
              <a:ext uri="{FF2B5EF4-FFF2-40B4-BE49-F238E27FC236}">
                <a16:creationId xmlns:a16="http://schemas.microsoft.com/office/drawing/2014/main" id="{FC79B495-FB04-574F-8865-42235E9AB910}"/>
              </a:ext>
            </a:extLst>
          </p:cNvPr>
          <p:cNvSpPr>
            <a:spLocks noGrp="1"/>
          </p:cNvSpPr>
          <p:nvPr>
            <p:ph type="dt" sz="half" idx="2"/>
          </p:nvPr>
        </p:nvSpPr>
        <p:spPr>
          <a:xfrm>
            <a:off x="1514475"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defTabSz="4172813">
              <a:defRPr sz="5500">
                <a:solidFill>
                  <a:srgbClr val="898989"/>
                </a:solidFill>
                <a:latin typeface="Calibri" pitchFamily="34" charset="0"/>
              </a:defRPr>
            </a:lvl1pPr>
          </a:lstStyle>
          <a:p>
            <a:pPr>
              <a:defRPr/>
            </a:pPr>
            <a:fld id="{9AE235B9-E920-1C43-8DC3-2CFE87C5C0E7}" type="datetimeFigureOut">
              <a:rPr lang="en-US"/>
              <a:pPr>
                <a:defRPr/>
              </a:pPr>
              <a:t>7/15/20</a:t>
            </a:fld>
            <a:endParaRPr lang="en-US"/>
          </a:p>
        </p:txBody>
      </p:sp>
      <p:sp>
        <p:nvSpPr>
          <p:cNvPr id="5" name="Footer Placeholder 4">
            <a:extLst>
              <a:ext uri="{FF2B5EF4-FFF2-40B4-BE49-F238E27FC236}">
                <a16:creationId xmlns:a16="http://schemas.microsoft.com/office/drawing/2014/main" id="{2075C5AF-16E8-C442-ABD0-D4CDF4941499}"/>
              </a:ext>
            </a:extLst>
          </p:cNvPr>
          <p:cNvSpPr>
            <a:spLocks noGrp="1"/>
          </p:cNvSpPr>
          <p:nvPr>
            <p:ph type="ftr" sz="quarter" idx="3"/>
          </p:nvPr>
        </p:nvSpPr>
        <p:spPr>
          <a:xfrm>
            <a:off x="10344150" y="39673213"/>
            <a:ext cx="9586913" cy="2279650"/>
          </a:xfrm>
          <a:prstGeom prst="rect">
            <a:avLst/>
          </a:prstGeom>
        </p:spPr>
        <p:txBody>
          <a:bodyPr vert="horz" wrap="square" lIns="417524" tIns="208762" rIns="417524" bIns="208762" numCol="1" anchor="ctr" anchorCtr="0" compatLnSpc="1">
            <a:prstTxWarp prst="textNoShape">
              <a:avLst/>
            </a:prstTxWarp>
          </a:bodyPr>
          <a:lstStyle>
            <a:lvl1pPr algn="ctr" defTabSz="4172813">
              <a:defRPr sz="5500">
                <a:solidFill>
                  <a:srgbClr val="898989"/>
                </a:solidFill>
                <a:latin typeface="Calibri" pitchFamily="34" charset="0"/>
                <a:ea typeface="+mn-ea"/>
                <a:cs typeface="Arial" charset="0"/>
              </a:defRPr>
            </a:lvl1pPr>
          </a:lstStyle>
          <a:p>
            <a:pPr>
              <a:defRPr/>
            </a:pPr>
            <a:endParaRPr lang="it-IT"/>
          </a:p>
        </p:txBody>
      </p:sp>
      <p:sp>
        <p:nvSpPr>
          <p:cNvPr id="6" name="Slide Number Placeholder 5">
            <a:extLst>
              <a:ext uri="{FF2B5EF4-FFF2-40B4-BE49-F238E27FC236}">
                <a16:creationId xmlns:a16="http://schemas.microsoft.com/office/drawing/2014/main" id="{E4531783-9C42-A248-B2DC-D29210012E1C}"/>
              </a:ext>
            </a:extLst>
          </p:cNvPr>
          <p:cNvSpPr>
            <a:spLocks noGrp="1"/>
          </p:cNvSpPr>
          <p:nvPr>
            <p:ph type="sldNum" sz="quarter" idx="4"/>
          </p:nvPr>
        </p:nvSpPr>
        <p:spPr>
          <a:xfrm>
            <a:off x="21697950"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algn="r" defTabSz="4171950">
              <a:defRPr sz="5500">
                <a:solidFill>
                  <a:srgbClr val="898989"/>
                </a:solidFill>
                <a:latin typeface="Calibri" panose="020F0502020204030204" pitchFamily="34" charset="0"/>
              </a:defRPr>
            </a:lvl1pPr>
          </a:lstStyle>
          <a:p>
            <a:fld id="{C7A03B85-5E63-7F41-86BE-B6DD6CB34CE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0363" rtl="0" eaLnBrk="0" fontAlgn="base" hangingPunct="0">
        <a:spcBef>
          <a:spcPct val="0"/>
        </a:spcBef>
        <a:spcAft>
          <a:spcPct val="0"/>
        </a:spcAft>
        <a:defRPr sz="20100" kern="1200">
          <a:solidFill>
            <a:schemeClr val="tx1"/>
          </a:solidFill>
          <a:latin typeface="+mj-lt"/>
          <a:ea typeface="ＭＳ Ｐゴシック" charset="0"/>
          <a:cs typeface="+mj-cs"/>
        </a:defRPr>
      </a:lvl1pPr>
      <a:lvl2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2pPr>
      <a:lvl3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3pPr>
      <a:lvl4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4pPr>
      <a:lvl5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5pPr>
      <a:lvl6pPr marL="434920" algn="ctr" defTabSz="4174027" rtl="0" fontAlgn="base">
        <a:spcBef>
          <a:spcPct val="0"/>
        </a:spcBef>
        <a:spcAft>
          <a:spcPct val="0"/>
        </a:spcAft>
        <a:defRPr sz="20100">
          <a:solidFill>
            <a:schemeClr val="tx1"/>
          </a:solidFill>
          <a:latin typeface="Calibri" pitchFamily="34" charset="0"/>
        </a:defRPr>
      </a:lvl6pPr>
      <a:lvl7pPr marL="869842" algn="ctr" defTabSz="4174027" rtl="0" fontAlgn="base">
        <a:spcBef>
          <a:spcPct val="0"/>
        </a:spcBef>
        <a:spcAft>
          <a:spcPct val="0"/>
        </a:spcAft>
        <a:defRPr sz="20100">
          <a:solidFill>
            <a:schemeClr val="tx1"/>
          </a:solidFill>
          <a:latin typeface="Calibri" pitchFamily="34" charset="0"/>
        </a:defRPr>
      </a:lvl7pPr>
      <a:lvl8pPr marL="1304760" algn="ctr" defTabSz="4174027" rtl="0" fontAlgn="base">
        <a:spcBef>
          <a:spcPct val="0"/>
        </a:spcBef>
        <a:spcAft>
          <a:spcPct val="0"/>
        </a:spcAft>
        <a:defRPr sz="20100">
          <a:solidFill>
            <a:schemeClr val="tx1"/>
          </a:solidFill>
          <a:latin typeface="Calibri" pitchFamily="34" charset="0"/>
        </a:defRPr>
      </a:lvl8pPr>
      <a:lvl9pPr marL="1739681" algn="ctr" defTabSz="4174027" rtl="0" fontAlgn="base">
        <a:spcBef>
          <a:spcPct val="0"/>
        </a:spcBef>
        <a:spcAft>
          <a:spcPct val="0"/>
        </a:spcAft>
        <a:defRPr sz="20100">
          <a:solidFill>
            <a:schemeClr val="tx1"/>
          </a:solidFill>
          <a:latin typeface="Calibri" pitchFamily="34" charset="0"/>
        </a:defRPr>
      </a:lvl9pPr>
    </p:titleStyle>
    <p:bodyStyle>
      <a:lvl1pPr marL="1562100" indent="-1562100" algn="l" defTabSz="4170363" rtl="0" eaLnBrk="0" fontAlgn="base" hangingPunct="0">
        <a:spcBef>
          <a:spcPct val="20000"/>
        </a:spcBef>
        <a:spcAft>
          <a:spcPct val="0"/>
        </a:spcAft>
        <a:buFont typeface="Arial" panose="020B0604020202020204" pitchFamily="34" charset="0"/>
        <a:buChar char="•"/>
        <a:defRPr sz="14700" kern="1200">
          <a:solidFill>
            <a:schemeClr val="tx1"/>
          </a:solidFill>
          <a:latin typeface="+mn-lt"/>
          <a:ea typeface="ＭＳ Ｐゴシック" charset="0"/>
          <a:cs typeface="+mn-cs"/>
        </a:defRPr>
      </a:lvl1pPr>
      <a:lvl2pPr marL="3387725" indent="-1303338" algn="l" defTabSz="4170363"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ＭＳ Ｐゴシック" charset="0"/>
          <a:cs typeface="+mn-cs"/>
        </a:defRPr>
      </a:lvl2pPr>
      <a:lvl3pPr marL="5218113" indent="-1041400" algn="l" defTabSz="4170363" rtl="0" eaLnBrk="0" fontAlgn="base" hangingPunct="0">
        <a:spcBef>
          <a:spcPct val="20000"/>
        </a:spcBef>
        <a:spcAft>
          <a:spcPct val="0"/>
        </a:spcAft>
        <a:buFont typeface="Arial" panose="020B0604020202020204" pitchFamily="34" charset="0"/>
        <a:buChar char="•"/>
        <a:defRPr sz="10900" kern="1200">
          <a:solidFill>
            <a:schemeClr val="tx1"/>
          </a:solidFill>
          <a:latin typeface="+mn-lt"/>
          <a:ea typeface="ＭＳ Ｐゴシック" charset="0"/>
          <a:cs typeface="+mn-cs"/>
        </a:defRPr>
      </a:lvl3pPr>
      <a:lvl4pPr marL="7304088"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4pPr>
      <a:lvl5pPr marL="9390063"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5pPr>
      <a:lvl6pPr marL="11481897"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9515"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7134"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4752"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5235" rtl="0" eaLnBrk="1" latinLnBrk="0" hangingPunct="1">
        <a:defRPr sz="8200" kern="1200">
          <a:solidFill>
            <a:schemeClr val="tx1"/>
          </a:solidFill>
          <a:latin typeface="+mn-lt"/>
          <a:ea typeface="+mn-ea"/>
          <a:cs typeface="+mn-cs"/>
        </a:defRPr>
      </a:lvl1pPr>
      <a:lvl2pPr marL="2087618" algn="l" defTabSz="4175235" rtl="0" eaLnBrk="1" latinLnBrk="0" hangingPunct="1">
        <a:defRPr sz="8200" kern="1200">
          <a:solidFill>
            <a:schemeClr val="tx1"/>
          </a:solidFill>
          <a:latin typeface="+mn-lt"/>
          <a:ea typeface="+mn-ea"/>
          <a:cs typeface="+mn-cs"/>
        </a:defRPr>
      </a:lvl2pPr>
      <a:lvl3pPr marL="4175235" algn="l" defTabSz="4175235" rtl="0" eaLnBrk="1" latinLnBrk="0" hangingPunct="1">
        <a:defRPr sz="8200" kern="1200">
          <a:solidFill>
            <a:schemeClr val="tx1"/>
          </a:solidFill>
          <a:latin typeface="+mn-lt"/>
          <a:ea typeface="+mn-ea"/>
          <a:cs typeface="+mn-cs"/>
        </a:defRPr>
      </a:lvl3pPr>
      <a:lvl4pPr marL="6262854" algn="l" defTabSz="4175235" rtl="0" eaLnBrk="1" latinLnBrk="0" hangingPunct="1">
        <a:defRPr sz="8200" kern="1200">
          <a:solidFill>
            <a:schemeClr val="tx1"/>
          </a:solidFill>
          <a:latin typeface="+mn-lt"/>
          <a:ea typeface="+mn-ea"/>
          <a:cs typeface="+mn-cs"/>
        </a:defRPr>
      </a:lvl4pPr>
      <a:lvl5pPr marL="8350471" algn="l" defTabSz="4175235" rtl="0" eaLnBrk="1" latinLnBrk="0" hangingPunct="1">
        <a:defRPr sz="8200" kern="1200">
          <a:solidFill>
            <a:schemeClr val="tx1"/>
          </a:solidFill>
          <a:latin typeface="+mn-lt"/>
          <a:ea typeface="+mn-ea"/>
          <a:cs typeface="+mn-cs"/>
        </a:defRPr>
      </a:lvl5pPr>
      <a:lvl6pPr marL="10438089" algn="l" defTabSz="4175235" rtl="0" eaLnBrk="1" latinLnBrk="0" hangingPunct="1">
        <a:defRPr sz="8200" kern="1200">
          <a:solidFill>
            <a:schemeClr val="tx1"/>
          </a:solidFill>
          <a:latin typeface="+mn-lt"/>
          <a:ea typeface="+mn-ea"/>
          <a:cs typeface="+mn-cs"/>
        </a:defRPr>
      </a:lvl6pPr>
      <a:lvl7pPr marL="12525706" algn="l" defTabSz="4175235" rtl="0" eaLnBrk="1" latinLnBrk="0" hangingPunct="1">
        <a:defRPr sz="8200" kern="1200">
          <a:solidFill>
            <a:schemeClr val="tx1"/>
          </a:solidFill>
          <a:latin typeface="+mn-lt"/>
          <a:ea typeface="+mn-ea"/>
          <a:cs typeface="+mn-cs"/>
        </a:defRPr>
      </a:lvl7pPr>
      <a:lvl8pPr marL="14613324" algn="l" defTabSz="4175235" rtl="0" eaLnBrk="1" latinLnBrk="0" hangingPunct="1">
        <a:defRPr sz="8200" kern="1200">
          <a:solidFill>
            <a:schemeClr val="tx1"/>
          </a:solidFill>
          <a:latin typeface="+mn-lt"/>
          <a:ea typeface="+mn-ea"/>
          <a:cs typeface="+mn-cs"/>
        </a:defRPr>
      </a:lvl8pPr>
      <a:lvl9pPr marL="16700942" algn="l" defTabSz="4175235"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emf"/><Relationship Id="rId4" Type="http://schemas.openxmlformats.org/officeDocument/2006/relationships/image" Target="../media/image2.jp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D2D2D"/>
        </a:solidFill>
        <a:effectLst/>
      </p:bgPr>
    </p:bg>
    <p:spTree>
      <p:nvGrpSpPr>
        <p:cNvPr id="1" name=""/>
        <p:cNvGrpSpPr/>
        <p:nvPr/>
      </p:nvGrpSpPr>
      <p:grpSpPr>
        <a:xfrm>
          <a:off x="0" y="0"/>
          <a:ext cx="0" cy="0"/>
          <a:chOff x="0" y="0"/>
          <a:chExt cx="0" cy="0"/>
        </a:xfrm>
      </p:grpSpPr>
      <p:pic>
        <p:nvPicPr>
          <p:cNvPr id="23" name="Picture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99967" y="29715364"/>
            <a:ext cx="11068098" cy="10561163"/>
          </a:xfrm>
          <a:prstGeom prst="rect">
            <a:avLst/>
          </a:prstGeom>
          <a:ln w="76200">
            <a:solidFill>
              <a:schemeClr val="bg1"/>
            </a:solidFill>
          </a:ln>
        </p:spPr>
      </p:pic>
      <p:pic>
        <p:nvPicPr>
          <p:cNvPr id="18" name="Picture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71626" y="29714400"/>
            <a:ext cx="14039403" cy="10529553"/>
          </a:xfrm>
          <a:prstGeom prst="rect">
            <a:avLst/>
          </a:prstGeom>
          <a:ln w="76200">
            <a:solidFill>
              <a:schemeClr val="bg1"/>
            </a:solidFill>
          </a:ln>
        </p:spPr>
      </p:pic>
      <p:sp>
        <p:nvSpPr>
          <p:cNvPr id="1027" name="TextBox 3">
            <a:extLst>
              <a:ext uri="{FF2B5EF4-FFF2-40B4-BE49-F238E27FC236}">
                <a16:creationId xmlns:a16="http://schemas.microsoft.com/office/drawing/2014/main" id="{EED9D940-F4FF-024E-B7AE-8FAE83C5C54B}"/>
              </a:ext>
            </a:extLst>
          </p:cNvPr>
          <p:cNvSpPr txBox="1">
            <a:spLocks noChangeArrowheads="1"/>
          </p:cNvSpPr>
          <p:nvPr/>
        </p:nvSpPr>
        <p:spPr bwMode="auto">
          <a:xfrm>
            <a:off x="1571627" y="1141557"/>
            <a:ext cx="27134789" cy="4253076"/>
          </a:xfrm>
          <a:prstGeom prst="rect">
            <a:avLst/>
          </a:prstGeom>
          <a:noFill/>
          <a:ln w="9525">
            <a:noFill/>
            <a:miter lim="800000"/>
            <a:headEnd/>
            <a:tailEnd/>
          </a:ln>
        </p:spPr>
        <p:txBody>
          <a:bodyPr wrap="square" lIns="86984" tIns="43492" rIns="86984" bIns="43492">
            <a:spAutoFit/>
          </a:bodyPr>
          <a:lstStyle/>
          <a:p>
            <a:pPr algn="ctr" defTabSz="4174027">
              <a:defRPr/>
            </a:pPr>
            <a:r>
              <a:rPr lang="en-US" sz="7200" dirty="0">
                <a:solidFill>
                  <a:schemeClr val="bg1"/>
                </a:solidFill>
                <a:latin typeface="Calibri" panose="020F0502020204030204" pitchFamily="34" charset="0"/>
                <a:ea typeface="+mn-ea"/>
                <a:cs typeface="Calibri" panose="020F0502020204030204" pitchFamily="34" charset="0"/>
              </a:rPr>
              <a:t>Indentation Plastometry: </a:t>
            </a:r>
          </a:p>
          <a:p>
            <a:pPr algn="ctr" defTabSz="4174027">
              <a:defRPr/>
            </a:pPr>
            <a:r>
              <a:rPr lang="en-US" sz="7200" dirty="0">
                <a:solidFill>
                  <a:schemeClr val="bg1"/>
                </a:solidFill>
                <a:latin typeface="Calibri" panose="020F0502020204030204" pitchFamily="34" charset="0"/>
                <a:ea typeface="+mn-ea"/>
                <a:cs typeface="Calibri" panose="020F0502020204030204" pitchFamily="34" charset="0"/>
              </a:rPr>
              <a:t>A Revolutionary New Approach to Mechanical Testing of Metals</a:t>
            </a:r>
          </a:p>
          <a:p>
            <a:pPr algn="ctr" defTabSz="4174027">
              <a:defRPr/>
            </a:pPr>
            <a:endParaRPr lang="en-US" sz="2000" dirty="0">
              <a:solidFill>
                <a:schemeClr val="bg1"/>
              </a:solidFill>
              <a:latin typeface="Calibri" panose="020F0502020204030204" pitchFamily="34" charset="0"/>
              <a:ea typeface="+mn-ea"/>
              <a:cs typeface="Calibri" panose="020F0502020204030204" pitchFamily="34" charset="0"/>
            </a:endParaRPr>
          </a:p>
          <a:p>
            <a:pPr algn="ctr" defTabSz="4387247">
              <a:defRPr/>
            </a:pPr>
            <a:r>
              <a:rPr lang="en-US" sz="4000" dirty="0">
                <a:solidFill>
                  <a:schemeClr val="bg1"/>
                </a:solidFill>
                <a:latin typeface="Calibri" panose="020F0502020204030204" pitchFamily="34" charset="0"/>
                <a:cs typeface="Calibri" panose="020F0502020204030204" pitchFamily="34" charset="0"/>
              </a:rPr>
              <a:t>J. E. Campbell</a:t>
            </a:r>
            <a:r>
              <a:rPr lang="en-US" sz="4000" baseline="30000" dirty="0">
                <a:solidFill>
                  <a:schemeClr val="bg1"/>
                </a:solidFill>
                <a:latin typeface="Calibri" panose="020F0502020204030204" pitchFamily="34" charset="0"/>
                <a:cs typeface="Calibri" panose="020F0502020204030204" pitchFamily="34" charset="0"/>
              </a:rPr>
              <a:t>1</a:t>
            </a:r>
            <a:r>
              <a:rPr lang="en-US" sz="4000" dirty="0">
                <a:solidFill>
                  <a:schemeClr val="bg1"/>
                </a:solidFill>
                <a:latin typeface="Calibri" panose="020F0502020204030204" pitchFamily="34" charset="0"/>
                <a:cs typeface="Calibri" panose="020F0502020204030204" pitchFamily="34" charset="0"/>
              </a:rPr>
              <a:t>, M. Burley</a:t>
            </a:r>
            <a:r>
              <a:rPr lang="en-US" sz="4000" baseline="30000" dirty="0">
                <a:solidFill>
                  <a:schemeClr val="bg1"/>
                </a:solidFill>
                <a:latin typeface="Calibri" panose="020F0502020204030204" pitchFamily="34" charset="0"/>
                <a:cs typeface="Calibri" panose="020F0502020204030204" pitchFamily="34" charset="0"/>
              </a:rPr>
              <a:t>1</a:t>
            </a:r>
            <a:r>
              <a:rPr lang="en-US" sz="4000" dirty="0">
                <a:solidFill>
                  <a:schemeClr val="bg1"/>
                </a:solidFill>
                <a:latin typeface="Calibri" panose="020F0502020204030204" pitchFamily="34" charset="0"/>
                <a:cs typeface="Calibri" panose="020F0502020204030204" pitchFamily="34" charset="0"/>
              </a:rPr>
              <a:t>,</a:t>
            </a:r>
            <a:r>
              <a:rPr lang="en-US" sz="4000" baseline="30000" dirty="0">
                <a:solidFill>
                  <a:schemeClr val="bg1"/>
                </a:solidFill>
                <a:latin typeface="Calibri" panose="020F0502020204030204" pitchFamily="34" charset="0"/>
                <a:cs typeface="Calibri" panose="020F0502020204030204" pitchFamily="34" charset="0"/>
              </a:rPr>
              <a:t> </a:t>
            </a:r>
            <a:r>
              <a:rPr lang="en-US" sz="4000" dirty="0">
                <a:solidFill>
                  <a:schemeClr val="bg1"/>
                </a:solidFill>
                <a:latin typeface="Calibri" panose="020F0502020204030204" pitchFamily="34" charset="0"/>
                <a:cs typeface="Calibri" panose="020F0502020204030204" pitchFamily="34" charset="0"/>
              </a:rPr>
              <a:t>J. Dean</a:t>
            </a:r>
            <a:r>
              <a:rPr lang="en-US" sz="4000" baseline="30000" dirty="0">
                <a:solidFill>
                  <a:schemeClr val="bg1"/>
                </a:solidFill>
                <a:latin typeface="Calibri" panose="020F0502020204030204" pitchFamily="34" charset="0"/>
                <a:cs typeface="Calibri" panose="020F0502020204030204" pitchFamily="34" charset="0"/>
              </a:rPr>
              <a:t>1</a:t>
            </a:r>
            <a:r>
              <a:rPr lang="en-US" sz="4000" dirty="0">
                <a:solidFill>
                  <a:schemeClr val="bg1"/>
                </a:solidFill>
                <a:latin typeface="Calibri" panose="020F0502020204030204" pitchFamily="34" charset="0"/>
                <a:cs typeface="Calibri" panose="020F0502020204030204" pitchFamily="34" charset="0"/>
              </a:rPr>
              <a:t> &amp; T. W. Clyne </a:t>
            </a:r>
            <a:r>
              <a:rPr lang="en-US" sz="4000" baseline="30000" dirty="0">
                <a:solidFill>
                  <a:schemeClr val="bg1"/>
                </a:solidFill>
                <a:latin typeface="Calibri" panose="020F0502020204030204" pitchFamily="34" charset="0"/>
                <a:cs typeface="Calibri" panose="020F0502020204030204" pitchFamily="34" charset="0"/>
              </a:rPr>
              <a:t>1</a:t>
            </a:r>
          </a:p>
          <a:p>
            <a:pPr algn="ctr" defTabSz="4387247" eaLnBrk="1" hangingPunct="1">
              <a:defRPr/>
            </a:pPr>
            <a:endParaRPr lang="en-US" sz="4000" baseline="30000" dirty="0">
              <a:solidFill>
                <a:srgbClr val="D0B48F"/>
              </a:solidFill>
              <a:latin typeface="Calibri" panose="020F0502020204030204" pitchFamily="34" charset="0"/>
              <a:cs typeface="Calibri" panose="020F0502020204030204" pitchFamily="34" charset="0"/>
            </a:endParaRPr>
          </a:p>
          <a:p>
            <a:pPr marL="914276" indent="-914276" algn="ctr" defTabSz="4387247" eaLnBrk="1" hangingPunct="1">
              <a:defRPr/>
            </a:pPr>
            <a:r>
              <a:rPr lang="en-US" sz="4000" dirty="0">
                <a:solidFill>
                  <a:srgbClr val="D0B48F"/>
                </a:solidFill>
                <a:latin typeface="Calibri" panose="020F0502020204030204" pitchFamily="34" charset="0"/>
                <a:cs typeface="Calibri" panose="020F0502020204030204" pitchFamily="34" charset="0"/>
              </a:rPr>
              <a:t>1. Plastometrex, Salisbury House, Station Road, Cambridge, CB1 2LA</a:t>
            </a:r>
          </a:p>
        </p:txBody>
      </p:sp>
      <p:sp>
        <p:nvSpPr>
          <p:cNvPr id="7" name="Rectangle 6">
            <a:extLst>
              <a:ext uri="{FF2B5EF4-FFF2-40B4-BE49-F238E27FC236}">
                <a16:creationId xmlns:a16="http://schemas.microsoft.com/office/drawing/2014/main" id="{1790C208-AB3F-2E48-B4FF-98CD9E165942}"/>
              </a:ext>
            </a:extLst>
          </p:cNvPr>
          <p:cNvSpPr/>
          <p:nvPr/>
        </p:nvSpPr>
        <p:spPr>
          <a:xfrm>
            <a:off x="905458" y="965890"/>
            <a:ext cx="28467126" cy="40575882"/>
          </a:xfrm>
          <a:prstGeom prst="rect">
            <a:avLst/>
          </a:prstGeom>
          <a:noFill/>
          <a:ln>
            <a:solidFill>
              <a:srgbClr val="D0B4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rotWithShape="1">
          <a:blip r:embed="rId5">
            <a:extLst>
              <a:ext uri="{28A0092B-C50C-407E-A947-70E740481C1C}">
                <a14:useLocalDpi xmlns:a14="http://schemas.microsoft.com/office/drawing/2010/main" val="0"/>
              </a:ext>
            </a:extLst>
          </a:blip>
          <a:srcRect l="28628" r="32641"/>
          <a:stretch/>
        </p:blipFill>
        <p:spPr>
          <a:xfrm>
            <a:off x="1159118" y="6515340"/>
            <a:ext cx="10608302" cy="14989457"/>
          </a:xfrm>
          <a:prstGeom prst="rect">
            <a:avLst/>
          </a:prstGeom>
        </p:spPr>
      </p:pic>
      <p:sp>
        <p:nvSpPr>
          <p:cNvPr id="4" name="TextBox 3"/>
          <p:cNvSpPr txBox="1"/>
          <p:nvPr/>
        </p:nvSpPr>
        <p:spPr>
          <a:xfrm>
            <a:off x="11563436" y="6515340"/>
            <a:ext cx="17421874" cy="6740307"/>
          </a:xfrm>
          <a:prstGeom prst="rect">
            <a:avLst/>
          </a:prstGeom>
          <a:noFill/>
        </p:spPr>
        <p:txBody>
          <a:bodyPr wrap="square" rtlCol="0">
            <a:spAutoFit/>
          </a:bodyPr>
          <a:lstStyle/>
          <a:p>
            <a:pPr algn="just"/>
            <a:r>
              <a:rPr lang="en-GB" sz="3600" dirty="0">
                <a:solidFill>
                  <a:srgbClr val="D0B48F"/>
                </a:solidFill>
              </a:rPr>
              <a:t>Indentation Plastometry </a:t>
            </a:r>
            <a:r>
              <a:rPr lang="en-GB" sz="3600" dirty="0">
                <a:solidFill>
                  <a:schemeClr val="bg1"/>
                </a:solidFill>
              </a:rPr>
              <a:t>is now starting to become commercially available. It allows bulk mechanical properties, in the form of a tensile stress-strain curve, to be obtained from a single indentation experiment (via iterative FEM simulation of the process). Since indentation is an easy and rapid operation that can be carried out on small samples and real components, this constitutes an important advance.</a:t>
            </a:r>
          </a:p>
          <a:p>
            <a:pPr algn="just"/>
            <a:endParaRPr lang="en-GB" sz="3600" dirty="0">
              <a:solidFill>
                <a:schemeClr val="bg1"/>
              </a:solidFill>
            </a:endParaRPr>
          </a:p>
          <a:p>
            <a:pPr algn="just"/>
            <a:r>
              <a:rPr lang="en-GB" sz="3600" dirty="0">
                <a:solidFill>
                  <a:schemeClr val="bg1"/>
                </a:solidFill>
              </a:rPr>
              <a:t>The procedure is simple and robust. It is also extremely fast - </a:t>
            </a:r>
            <a:r>
              <a:rPr lang="en-GB" sz="3600" dirty="0">
                <a:solidFill>
                  <a:srgbClr val="D0B48F"/>
                </a:solidFill>
              </a:rPr>
              <a:t>tensile stress-strain curves can be obtained in just a few minutes</a:t>
            </a:r>
            <a:r>
              <a:rPr lang="en-GB" sz="3600" dirty="0">
                <a:solidFill>
                  <a:schemeClr val="bg1"/>
                </a:solidFill>
              </a:rPr>
              <a:t>.</a:t>
            </a:r>
            <a:r>
              <a:rPr lang="en-GB" sz="3600" dirty="0">
                <a:solidFill>
                  <a:srgbClr val="D0B48F"/>
                </a:solidFill>
              </a:rPr>
              <a:t> </a:t>
            </a:r>
            <a:r>
              <a:rPr lang="en-GB" sz="3600" dirty="0">
                <a:solidFill>
                  <a:schemeClr val="bg1"/>
                </a:solidFill>
              </a:rPr>
              <a:t>It is based on representation of the plasticity characteristics in a constitutive law relating the true von-Mises stress to the true von-Mises strain. The most common is the Ludwik-Holloman equation, in which </a:t>
            </a:r>
            <a:r>
              <a:rPr lang="el-GR" sz="3600" i="1" dirty="0">
                <a:solidFill>
                  <a:schemeClr val="bg1"/>
                </a:solidFill>
              </a:rPr>
              <a:t>σ</a:t>
            </a:r>
            <a:r>
              <a:rPr lang="en-GB" sz="3600" baseline="-25000" dirty="0">
                <a:solidFill>
                  <a:schemeClr val="bg1"/>
                </a:solidFill>
              </a:rPr>
              <a:t>y</a:t>
            </a:r>
            <a:r>
              <a:rPr lang="en-GB" sz="3600" dirty="0">
                <a:solidFill>
                  <a:schemeClr val="bg1"/>
                </a:solidFill>
              </a:rPr>
              <a:t> is the yield stress, </a:t>
            </a:r>
            <a:r>
              <a:rPr lang="en-GB" sz="3600" i="1" dirty="0">
                <a:solidFill>
                  <a:schemeClr val="bg1"/>
                </a:solidFill>
              </a:rPr>
              <a:t>k</a:t>
            </a:r>
            <a:r>
              <a:rPr lang="en-GB" sz="3600" dirty="0">
                <a:solidFill>
                  <a:schemeClr val="bg1"/>
                </a:solidFill>
              </a:rPr>
              <a:t> is the work hardening coefficient and </a:t>
            </a:r>
            <a:r>
              <a:rPr lang="en-GB" sz="3600" i="1" dirty="0">
                <a:solidFill>
                  <a:schemeClr val="bg1"/>
                </a:solidFill>
              </a:rPr>
              <a:t>n</a:t>
            </a:r>
            <a:r>
              <a:rPr lang="en-GB" sz="3600" dirty="0">
                <a:solidFill>
                  <a:schemeClr val="bg1"/>
                </a:solidFill>
              </a:rPr>
              <a:t> is the strain exponent:</a:t>
            </a:r>
          </a:p>
          <a:p>
            <a:pPr algn="just"/>
            <a:r>
              <a:rPr lang="en-GB" sz="3600" dirty="0">
                <a:solidFill>
                  <a:schemeClr val="bg1"/>
                </a:solidFill>
              </a:rPr>
              <a:t> </a:t>
            </a:r>
          </a:p>
        </p:txBody>
      </p:sp>
      <p:sp>
        <p:nvSpPr>
          <p:cNvPr id="35" name="TextBox 34"/>
          <p:cNvSpPr txBox="1"/>
          <p:nvPr/>
        </p:nvSpPr>
        <p:spPr>
          <a:xfrm>
            <a:off x="11563436" y="15152526"/>
            <a:ext cx="17421874" cy="5632311"/>
          </a:xfrm>
          <a:prstGeom prst="rect">
            <a:avLst/>
          </a:prstGeom>
          <a:noFill/>
        </p:spPr>
        <p:txBody>
          <a:bodyPr wrap="square" rtlCol="0">
            <a:spAutoFit/>
          </a:bodyPr>
          <a:lstStyle/>
          <a:p>
            <a:pPr algn="just"/>
            <a:r>
              <a:rPr lang="en-GB" sz="3600" dirty="0">
                <a:solidFill>
                  <a:schemeClr val="bg1"/>
                </a:solidFill>
              </a:rPr>
              <a:t>FEM simulation is then carried out repeatedly (using the Structural Mechanics Module of COMSOL Multiphysics), with the aim of finding the set of Ludwik-Holloman parameter values that give </a:t>
            </a:r>
            <a:r>
              <a:rPr lang="en-GB" sz="3600" dirty="0">
                <a:solidFill>
                  <a:srgbClr val="D0B48F"/>
                </a:solidFill>
              </a:rPr>
              <a:t>optimum agreement between experimental and predicted residual indent shapes</a:t>
            </a:r>
            <a:r>
              <a:rPr lang="en-GB" sz="3600" dirty="0">
                <a:solidFill>
                  <a:schemeClr val="bg1"/>
                </a:solidFill>
              </a:rPr>
              <a:t>.</a:t>
            </a:r>
          </a:p>
          <a:p>
            <a:pPr algn="just"/>
            <a:endParaRPr lang="en-GB" sz="3600" dirty="0">
              <a:solidFill>
                <a:srgbClr val="0070C0"/>
              </a:solidFill>
            </a:endParaRPr>
          </a:p>
          <a:p>
            <a:pPr algn="just"/>
            <a:r>
              <a:rPr lang="en-GB" sz="3600" dirty="0">
                <a:solidFill>
                  <a:schemeClr val="bg1"/>
                </a:solidFill>
              </a:rPr>
              <a:t>The rate at which the optimisation process is handled has been significantly enhanced by combining COMSOL-based finite element simulations with </a:t>
            </a:r>
            <a:r>
              <a:rPr lang="en-GB" sz="3600" dirty="0">
                <a:solidFill>
                  <a:srgbClr val="D0B48F"/>
                </a:solidFill>
              </a:rPr>
              <a:t>advanced machine learning algorithms</a:t>
            </a:r>
            <a:r>
              <a:rPr lang="en-GB" sz="3600" dirty="0">
                <a:solidFill>
                  <a:schemeClr val="bg1"/>
                </a:solidFill>
              </a:rPr>
              <a:t>.</a:t>
            </a:r>
            <a:r>
              <a:rPr lang="en-GB" sz="3600" dirty="0">
                <a:solidFill>
                  <a:srgbClr val="0070C0"/>
                </a:solidFill>
              </a:rPr>
              <a:t> </a:t>
            </a:r>
            <a:r>
              <a:rPr lang="en-GB" sz="3600" dirty="0">
                <a:solidFill>
                  <a:schemeClr val="bg1"/>
                </a:solidFill>
              </a:rPr>
              <a:t>The entire software package, called SEMPID</a:t>
            </a:r>
            <a:r>
              <a:rPr lang="en-GB" sz="3600" baseline="30000" dirty="0">
                <a:solidFill>
                  <a:schemeClr val="bg1"/>
                </a:solidFill>
              </a:rPr>
              <a:t>TM</a:t>
            </a:r>
            <a:r>
              <a:rPr lang="en-GB" sz="3600" dirty="0">
                <a:solidFill>
                  <a:schemeClr val="bg1"/>
                </a:solidFill>
              </a:rPr>
              <a:t>, is built using the COMSOL Application </a:t>
            </a:r>
            <a:r>
              <a:rPr lang="en-GB" sz="3600" dirty="0" err="1">
                <a:solidFill>
                  <a:schemeClr val="bg1"/>
                </a:solidFill>
              </a:rPr>
              <a:t>Builder</a:t>
            </a:r>
            <a:r>
              <a:rPr lang="en-GB" sz="3600" baseline="30000" dirty="0" err="1">
                <a:solidFill>
                  <a:schemeClr val="bg1"/>
                </a:solidFill>
              </a:rPr>
              <a:t>TM</a:t>
            </a:r>
            <a:r>
              <a:rPr lang="en-GB" sz="3600" dirty="0">
                <a:solidFill>
                  <a:schemeClr val="bg1"/>
                </a:solidFill>
              </a:rPr>
              <a:t>, compiled using COMSOL </a:t>
            </a:r>
            <a:r>
              <a:rPr lang="en-GB" sz="3600" dirty="0" err="1">
                <a:solidFill>
                  <a:schemeClr val="bg1"/>
                </a:solidFill>
              </a:rPr>
              <a:t>Compiler</a:t>
            </a:r>
            <a:r>
              <a:rPr lang="en-GB" sz="3600" baseline="30000" dirty="0" err="1">
                <a:solidFill>
                  <a:schemeClr val="bg1"/>
                </a:solidFill>
              </a:rPr>
              <a:t>TM</a:t>
            </a:r>
            <a:r>
              <a:rPr lang="en-GB" sz="3600" dirty="0">
                <a:solidFill>
                  <a:schemeClr val="bg1"/>
                </a:solidFill>
              </a:rPr>
              <a:t>, and then distributed with our custom-built Indentation Plastometers. </a:t>
            </a:r>
          </a:p>
        </p:txBody>
      </p:sp>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272057" y="21197143"/>
            <a:ext cx="6480000" cy="6480000"/>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301777" y="21197143"/>
            <a:ext cx="6480000" cy="6480000"/>
          </a:xfrm>
          <a:prstGeom prst="rect">
            <a:avLst/>
          </a:prstGeom>
        </p:spPr>
      </p:pic>
      <p:pic>
        <p:nvPicPr>
          <p:cNvPr id="10" name="Picture 9"/>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15242338" y="21197143"/>
            <a:ext cx="6480000" cy="6480000"/>
          </a:xfrm>
          <a:prstGeom prst="rect">
            <a:avLst/>
          </a:prstGeom>
        </p:spPr>
      </p:pic>
      <p:pic>
        <p:nvPicPr>
          <p:cNvPr id="11" name="Picture 10"/>
          <p:cNvPicPr>
            <a:picLocks noChangeAspect="1"/>
          </p:cNvPicPr>
          <p:nvPr/>
        </p:nvPicPr>
        <p:blipFill>
          <a:blip r:embed="rId9" cstate="hqprint">
            <a:extLst>
              <a:ext uri="{28A0092B-C50C-407E-A947-70E740481C1C}">
                <a14:useLocalDpi xmlns:a14="http://schemas.microsoft.com/office/drawing/2010/main" val="0"/>
              </a:ext>
            </a:extLst>
          </a:blip>
          <a:stretch>
            <a:fillRect/>
          </a:stretch>
        </p:blipFill>
        <p:spPr>
          <a:xfrm>
            <a:off x="22113884" y="21197143"/>
            <a:ext cx="6480000" cy="6480000"/>
          </a:xfrm>
          <a:prstGeom prst="rect">
            <a:avLst/>
          </a:prstGeom>
        </p:spPr>
      </p:pic>
      <p:sp>
        <p:nvSpPr>
          <p:cNvPr id="12" name="TextBox 11"/>
          <p:cNvSpPr txBox="1"/>
          <p:nvPr/>
        </p:nvSpPr>
        <p:spPr>
          <a:xfrm>
            <a:off x="2145361" y="27771824"/>
            <a:ext cx="4792831" cy="769441"/>
          </a:xfrm>
          <a:prstGeom prst="rect">
            <a:avLst/>
          </a:prstGeom>
          <a:noFill/>
        </p:spPr>
        <p:txBody>
          <a:bodyPr wrap="square" rtlCol="0">
            <a:spAutoFit/>
          </a:bodyPr>
          <a:lstStyle/>
          <a:p>
            <a:r>
              <a:rPr lang="en-GB" sz="4400" dirty="0">
                <a:solidFill>
                  <a:schemeClr val="bg1"/>
                </a:solidFill>
              </a:rPr>
              <a:t>1: Indent Sample</a:t>
            </a:r>
          </a:p>
        </p:txBody>
      </p:sp>
      <p:sp>
        <p:nvSpPr>
          <p:cNvPr id="41" name="TextBox 40"/>
          <p:cNvSpPr txBox="1"/>
          <p:nvPr/>
        </p:nvSpPr>
        <p:spPr>
          <a:xfrm>
            <a:off x="9115641" y="27771823"/>
            <a:ext cx="4792831" cy="769441"/>
          </a:xfrm>
          <a:prstGeom prst="rect">
            <a:avLst/>
          </a:prstGeom>
          <a:noFill/>
        </p:spPr>
        <p:txBody>
          <a:bodyPr wrap="square" rtlCol="0">
            <a:spAutoFit/>
          </a:bodyPr>
          <a:lstStyle/>
          <a:p>
            <a:r>
              <a:rPr lang="en-GB" sz="4400" dirty="0">
                <a:solidFill>
                  <a:schemeClr val="bg1"/>
                </a:solidFill>
              </a:rPr>
              <a:t>2: Measure Profile</a:t>
            </a:r>
          </a:p>
        </p:txBody>
      </p:sp>
      <p:sp>
        <p:nvSpPr>
          <p:cNvPr id="42" name="TextBox 41"/>
          <p:cNvSpPr txBox="1"/>
          <p:nvPr/>
        </p:nvSpPr>
        <p:spPr>
          <a:xfrm>
            <a:off x="15611030" y="27771822"/>
            <a:ext cx="5724919" cy="769441"/>
          </a:xfrm>
          <a:prstGeom prst="rect">
            <a:avLst/>
          </a:prstGeom>
          <a:noFill/>
        </p:spPr>
        <p:txBody>
          <a:bodyPr wrap="square" rtlCol="0">
            <a:spAutoFit/>
          </a:bodyPr>
          <a:lstStyle/>
          <a:p>
            <a:r>
              <a:rPr lang="en-GB" sz="4400" dirty="0">
                <a:solidFill>
                  <a:schemeClr val="bg1"/>
                </a:solidFill>
              </a:rPr>
              <a:t>3: SEMPID</a:t>
            </a:r>
            <a:r>
              <a:rPr lang="en-GB" sz="4400" baseline="30000" dirty="0">
                <a:solidFill>
                  <a:schemeClr val="bg1"/>
                </a:solidFill>
              </a:rPr>
              <a:t>TM</a:t>
            </a:r>
            <a:r>
              <a:rPr lang="en-GB" sz="4400" dirty="0">
                <a:solidFill>
                  <a:schemeClr val="bg1"/>
                </a:solidFill>
              </a:rPr>
              <a:t> Analysis</a:t>
            </a:r>
          </a:p>
        </p:txBody>
      </p:sp>
      <p:sp>
        <p:nvSpPr>
          <p:cNvPr id="43" name="TextBox 42"/>
          <p:cNvSpPr txBox="1"/>
          <p:nvPr/>
        </p:nvSpPr>
        <p:spPr>
          <a:xfrm>
            <a:off x="22357248" y="27771822"/>
            <a:ext cx="5638762" cy="769441"/>
          </a:xfrm>
          <a:prstGeom prst="rect">
            <a:avLst/>
          </a:prstGeom>
          <a:noFill/>
        </p:spPr>
        <p:txBody>
          <a:bodyPr wrap="square" rtlCol="0">
            <a:spAutoFit/>
          </a:bodyPr>
          <a:lstStyle/>
          <a:p>
            <a:r>
              <a:rPr lang="en-GB" sz="4400" dirty="0">
                <a:solidFill>
                  <a:schemeClr val="bg1"/>
                </a:solidFill>
              </a:rPr>
              <a:t>4: Stress-strain Curve</a:t>
            </a:r>
          </a:p>
        </p:txBody>
      </p:sp>
      <p:cxnSp>
        <p:nvCxnSpPr>
          <p:cNvPr id="14" name="Straight Connector 13"/>
          <p:cNvCxnSpPr/>
          <p:nvPr/>
        </p:nvCxnSpPr>
        <p:spPr>
          <a:xfrm flipV="1">
            <a:off x="1571627" y="29095659"/>
            <a:ext cx="27022257" cy="0"/>
          </a:xfrm>
          <a:prstGeom prst="line">
            <a:avLst/>
          </a:prstGeom>
          <a:ln w="28575" cmpd="dbl">
            <a:solidFill>
              <a:schemeClr val="bg1"/>
            </a:solidFill>
            <a:headEnd type="diamond" w="med" len="med"/>
            <a:tailEnd type="triangle" w="lg" len="lg"/>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25159191" y="28803271"/>
            <a:ext cx="2497012" cy="584775"/>
          </a:xfrm>
          <a:prstGeom prst="rect">
            <a:avLst/>
          </a:prstGeom>
          <a:solidFill>
            <a:srgbClr val="2D2D2D"/>
          </a:solidFill>
        </p:spPr>
        <p:txBody>
          <a:bodyPr wrap="square" rtlCol="0">
            <a:spAutoFit/>
          </a:bodyPr>
          <a:lstStyle/>
          <a:p>
            <a:pPr algn="ctr"/>
            <a:r>
              <a:rPr lang="en-GB" sz="3200" dirty="0">
                <a:solidFill>
                  <a:schemeClr val="bg1"/>
                </a:solidFill>
              </a:rPr>
              <a:t>3 minutes</a:t>
            </a:r>
          </a:p>
        </p:txBody>
      </p:sp>
      <p:sp>
        <p:nvSpPr>
          <p:cNvPr id="48" name="TextBox 47"/>
          <p:cNvSpPr txBox="1"/>
          <p:nvPr/>
        </p:nvSpPr>
        <p:spPr>
          <a:xfrm>
            <a:off x="1530061" y="29672258"/>
            <a:ext cx="14101750" cy="1031051"/>
          </a:xfrm>
          <a:prstGeom prst="rect">
            <a:avLst/>
          </a:prstGeom>
          <a:solidFill>
            <a:schemeClr val="bg1"/>
          </a:solidFill>
        </p:spPr>
        <p:txBody>
          <a:bodyPr wrap="square" rtlCol="0">
            <a:spAutoFit/>
          </a:bodyPr>
          <a:lstStyle/>
          <a:p>
            <a:pPr algn="ctr"/>
            <a:r>
              <a:rPr lang="en-GB" sz="6100" dirty="0">
                <a:solidFill>
                  <a:srgbClr val="2D2D2D"/>
                </a:solidFill>
              </a:rPr>
              <a:t>Validation example with </a:t>
            </a:r>
            <a:r>
              <a:rPr lang="en-GB" sz="6100" dirty="0">
                <a:solidFill>
                  <a:srgbClr val="D0B48F"/>
                </a:solidFill>
              </a:rPr>
              <a:t>Inconel 718</a:t>
            </a:r>
          </a:p>
        </p:txBody>
      </p:sp>
      <p:sp>
        <p:nvSpPr>
          <p:cNvPr id="49" name="TextBox 48"/>
          <p:cNvSpPr txBox="1"/>
          <p:nvPr/>
        </p:nvSpPr>
        <p:spPr>
          <a:xfrm>
            <a:off x="905458" y="40510721"/>
            <a:ext cx="27800958" cy="1031051"/>
          </a:xfrm>
          <a:prstGeom prst="rect">
            <a:avLst/>
          </a:prstGeom>
          <a:noFill/>
        </p:spPr>
        <p:txBody>
          <a:bodyPr wrap="square" rtlCol="0">
            <a:spAutoFit/>
          </a:bodyPr>
          <a:lstStyle/>
          <a:p>
            <a:pPr algn="r"/>
            <a:r>
              <a:rPr lang="en-GB" sz="6100" dirty="0">
                <a:solidFill>
                  <a:schemeClr val="bg1"/>
                </a:solidFill>
              </a:rPr>
              <a:t>For more examples and further information visit </a:t>
            </a:r>
            <a:r>
              <a:rPr lang="en-GB" sz="6100" dirty="0">
                <a:solidFill>
                  <a:srgbClr val="D0B48F"/>
                </a:solidFill>
              </a:rPr>
              <a:t>www.plastometrex.com </a:t>
            </a:r>
          </a:p>
        </p:txBody>
      </p:sp>
      <p:pic>
        <p:nvPicPr>
          <p:cNvPr id="16" name="Picture 15"/>
          <p:cNvPicPr>
            <a:picLocks noChangeAspect="1"/>
          </p:cNvPicPr>
          <p:nvPr/>
        </p:nvPicPr>
        <p:blipFill>
          <a:blip r:embed="rId10"/>
          <a:stretch>
            <a:fillRect/>
          </a:stretch>
        </p:blipFill>
        <p:spPr>
          <a:xfrm>
            <a:off x="11549627" y="13533424"/>
            <a:ext cx="4302641" cy="1390768"/>
          </a:xfrm>
          <a:prstGeom prst="rect">
            <a:avLst/>
          </a:prstGeom>
        </p:spPr>
      </p:pic>
      <p:sp>
        <p:nvSpPr>
          <p:cNvPr id="19" name="Right Arrow 18"/>
          <p:cNvSpPr/>
          <p:nvPr/>
        </p:nvSpPr>
        <p:spPr>
          <a:xfrm>
            <a:off x="16028464" y="35245428"/>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325</Words>
  <Application>Microsoft Macintosh PowerPoint</Application>
  <PresentationFormat>Custom</PresentationFormat>
  <Paragraphs>21</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2020-07-15T13:50:29Z</dcterms:modified>
</cp:coreProperties>
</file>