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</p:sldMasterIdLst>
  <p:notesMasterIdLst>
    <p:notesMasterId r:id="rId4"/>
  </p:notesMasterIdLst>
  <p:handoutMasterIdLst>
    <p:handoutMasterId r:id="rId5"/>
  </p:handoutMasterIdLst>
  <p:sldIdLst>
    <p:sldId id="355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61" autoAdjust="0"/>
    <p:restoredTop sz="92810" autoAdjust="0"/>
  </p:normalViewPr>
  <p:slideViewPr>
    <p:cSldViewPr>
      <p:cViewPr varScale="1">
        <p:scale>
          <a:sx n="169" d="100"/>
          <a:sy n="169" d="100"/>
        </p:scale>
        <p:origin x="192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12/3/20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12/3/20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developing-a-novel-battery-model-to-answer-classical-chemistry-questions-9047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F6F46ED-CCAF-D24D-9ADA-039E727EAC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9200" y="209550"/>
            <a:ext cx="3553061" cy="47244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2949575" cy="800100"/>
          </a:xfrm>
        </p:spPr>
        <p:txBody>
          <a:bodyPr anchor="b">
            <a:noAutofit/>
          </a:bodyPr>
          <a:lstStyle/>
          <a:p>
            <a: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FLEMISH INSTITUTE FOR TECHNICAL RESEARCH (VITO/ENERGYVILLE)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Developing a Novel Model for Semisolid Flow Batteries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885950"/>
            <a:ext cx="3103562" cy="28194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Semisolid flow batteries (SSFB)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High volumetric energy density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10x storage capacity of vanadium redox flow batteries (VRFBs)</a:t>
            </a:r>
          </a:p>
          <a:p>
            <a:pPr>
              <a:lnSpc>
                <a:spcPct val="120000"/>
              </a:lnSpc>
            </a:pPr>
            <a:r>
              <a:rPr lang="en-US" dirty="0"/>
              <a:t>Early SSFB models incorrectly describe transport mechanisms occurring within the active particles </a:t>
            </a:r>
          </a:p>
          <a:p>
            <a:pPr>
              <a:lnSpc>
                <a:spcPct val="120000"/>
              </a:lnSpc>
            </a:pPr>
            <a:r>
              <a:rPr lang="en-US" dirty="0"/>
              <a:t>Researchers developed an electrochemical model that accurately describes the kinetic and transport processes occurring within the design</a:t>
            </a:r>
          </a:p>
          <a:p>
            <a:pPr>
              <a:lnSpc>
                <a:spcPct val="120000"/>
              </a:lnSpc>
            </a:pPr>
            <a:r>
              <a:rPr lang="en-US" dirty="0"/>
              <a:t>Psuedo-3D (“P3D”) model shows how battery flow rate affects particle discharge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Important factor for analyzing dynamic behavior of battery cells</a:t>
            </a: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800" i="1" dirty="0"/>
              <a:t>“</a:t>
            </a:r>
            <a:r>
              <a:rPr lang="en-US" sz="800" i="1" dirty="0">
                <a:hlinkClick r:id="rId3"/>
              </a:rPr>
              <a:t>Developing a Novel Battery Model to Answer Classical Chemistry Questions</a:t>
            </a:r>
            <a:r>
              <a:rPr lang="en-US" sz="800" i="1" dirty="0"/>
              <a:t>”</a:t>
            </a:r>
            <a:br>
              <a:rPr lang="en-US" sz="800" i="1" dirty="0"/>
            </a:br>
            <a:r>
              <a:rPr lang="en-US" sz="800" i="1" dirty="0"/>
              <a:t>COMSOL News </a:t>
            </a:r>
            <a:r>
              <a:rPr lang="en-US" sz="800" dirty="0"/>
              <a:t>2020: Kudakwashe </a:t>
            </a:r>
            <a:r>
              <a:rPr lang="en-US" sz="800" dirty="0" err="1"/>
              <a:t>Chayambuka</a:t>
            </a:r>
            <a:r>
              <a:rPr lang="de-DE" sz="800" dirty="0"/>
              <a:t>, </a:t>
            </a:r>
            <a:r>
              <a:rPr lang="de-DE" sz="800" dirty="0" err="1"/>
              <a:t>Flemish</a:t>
            </a:r>
            <a:r>
              <a:rPr lang="de-DE" sz="800" dirty="0"/>
              <a:t> Institute </a:t>
            </a:r>
            <a:r>
              <a:rPr lang="de-DE" sz="800" dirty="0" err="1"/>
              <a:t>for</a:t>
            </a:r>
            <a:r>
              <a:rPr lang="de-DE" sz="800" dirty="0"/>
              <a:t> Technical Research, </a:t>
            </a:r>
            <a:r>
              <a:rPr lang="de-DE" sz="800" dirty="0" err="1"/>
              <a:t>Belgium</a:t>
            </a:r>
            <a:endParaRPr lang="en-US" sz="800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14800" y="4174312"/>
            <a:ext cx="1143000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State of charge (SOC) distributions in a P3D NiMH SSFB model</a:t>
            </a:r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194</TotalTime>
  <Words>131</Words>
  <Application>Microsoft Macintosh PowerPoint</Application>
  <PresentationFormat>On-screen Show (16:9)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FLEMISH INSTITUTE FOR TECHNICAL RESEARCH (VITO/ENERGYVILLE) Developing a Novel Model for Semisolid Flow Batteries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Microsoft Office User</cp:lastModifiedBy>
  <cp:revision>20</cp:revision>
  <dcterms:created xsi:type="dcterms:W3CDTF">2020-01-17T16:41:45Z</dcterms:created>
  <dcterms:modified xsi:type="dcterms:W3CDTF">2020-12-03T14:41:14Z</dcterms:modified>
</cp:coreProperties>
</file>