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669" r:id="rId2"/>
  </p:sldMasterIdLst>
  <p:notesMasterIdLst>
    <p:notesMasterId r:id="rId4"/>
  </p:notesMasterIdLst>
  <p:handoutMasterIdLst>
    <p:handoutMasterId r:id="rId5"/>
  </p:handoutMasterIdLst>
  <p:sldIdLst>
    <p:sldId id="355" r:id="rId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68" autoAdjust="0"/>
    <p:restoredTop sz="92810" autoAdjust="0"/>
  </p:normalViewPr>
  <p:slideViewPr>
    <p:cSldViewPr>
      <p:cViewPr varScale="1">
        <p:scale>
          <a:sx n="185" d="100"/>
          <a:sy n="185" d="100"/>
        </p:scale>
        <p:origin x="184" y="6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12/7/20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12/7/20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500589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79133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38943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5412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044966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5295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2930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76899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6014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52D176-1835-F04E-8C35-409A8C9F988E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5299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679852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709853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6127383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30585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3161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1485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1051086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7" r:id="rId2"/>
    <p:sldLayoutId id="2147483654" r:id="rId3"/>
    <p:sldLayoutId id="2147483655" r:id="rId4"/>
    <p:sldLayoutId id="2147483657" r:id="rId5"/>
    <p:sldLayoutId id="2147483658" r:id="rId6"/>
    <p:sldLayoutId id="2147483666" r:id="rId7"/>
    <p:sldLayoutId id="2147483660" r:id="rId8"/>
    <p:sldLayoutId id="2147483668" r:id="rId9"/>
    <p:sldLayoutId id="214748366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38392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improving-overhead-equipment-devices-for-a-new-era-of-railway-transportation-9096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250E5EF-DE68-9A4D-B6EE-5C1CB1CC03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67200" y="591030"/>
            <a:ext cx="4648200" cy="396143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Autofit/>
          </a:bodyPr>
          <a:lstStyle/>
          <a:p>
            <a:r>
              <a:rPr lang="en-US" sz="1200" spc="20" dirty="0">
                <a:solidFill>
                  <a:srgbClr val="E7937F"/>
                </a:solidFill>
                <a:latin typeface="Lato Black" panose="020F0502020204030203" pitchFamily="34" charset="77"/>
              </a:rPr>
              <a:t>RAYCHEM RPG</a:t>
            </a:r>
            <a:br>
              <a:rPr lang="en-US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Optimizing Railway Equipment Designs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D5CE4D-7BAC-874F-9AD3-89964DE55FF1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3255962" cy="3314700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3200" dirty="0"/>
              <a:t>Two expected changes to the Indian railway network by 2030: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Electric and solar-powered trains 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Increase in train speed from 100 km/h to 160–220 km/h</a:t>
            </a:r>
          </a:p>
          <a:p>
            <a:pPr>
              <a:lnSpc>
                <a:spcPct val="120000"/>
              </a:lnSpc>
            </a:pPr>
            <a:r>
              <a:rPr lang="en-US" sz="3200" dirty="0"/>
              <a:t>Raychem used multiphysics simulation and topology optimization to design critical components for railway overhead equipment (OHE)</a:t>
            </a:r>
          </a:p>
          <a:p>
            <a:pPr>
              <a:lnSpc>
                <a:spcPct val="120000"/>
              </a:lnSpc>
            </a:pPr>
            <a:r>
              <a:rPr lang="en-US" sz="3200" dirty="0" err="1"/>
              <a:t>Autotensioning</a:t>
            </a:r>
            <a:r>
              <a:rPr lang="en-US" sz="3200" dirty="0"/>
              <a:t> devices (ATD) 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50% reduction in assembly size (foldable design) 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Replaced the metallic spring with polymer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80% decrease in the weight </a:t>
            </a:r>
          </a:p>
          <a:p>
            <a:pPr>
              <a:lnSpc>
                <a:spcPct val="120000"/>
              </a:lnSpc>
            </a:pPr>
            <a:r>
              <a:rPr lang="en-US" sz="3200" dirty="0"/>
              <a:t>Modular cantilevers (MC)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Mass reduced by 75%  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Components reduced from 12 to 5 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Weight reduced by ~33%</a:t>
            </a:r>
            <a:endParaRPr lang="en-US" sz="16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1600" i="1" dirty="0"/>
              <a:t>“</a:t>
            </a:r>
            <a:r>
              <a:rPr lang="en-US" sz="1600" i="1" dirty="0">
                <a:hlinkClick r:id="rId3"/>
              </a:rPr>
              <a:t>Improving Overhead Equipment Devices for a New Era of Railway Transportation</a:t>
            </a:r>
            <a:r>
              <a:rPr lang="en-US" sz="1600" i="1" dirty="0"/>
              <a:t>”</a:t>
            </a:r>
            <a:br>
              <a:rPr lang="en-US" sz="1600" i="1" dirty="0"/>
            </a:br>
            <a:r>
              <a:rPr lang="en-US" sz="1600" i="1" dirty="0"/>
              <a:t>COMSOL News </a:t>
            </a:r>
            <a:r>
              <a:rPr lang="en-US" sz="1600" dirty="0"/>
              <a:t>2020: </a:t>
            </a:r>
            <a:r>
              <a:rPr lang="en-US" sz="1600" dirty="0" err="1"/>
              <a:t>Ishant</a:t>
            </a:r>
            <a:r>
              <a:rPr lang="en-US" sz="1600" dirty="0"/>
              <a:t> Jain</a:t>
            </a:r>
            <a:r>
              <a:rPr lang="de-DE" sz="1600" dirty="0"/>
              <a:t>, </a:t>
            </a:r>
            <a:r>
              <a:rPr lang="de-DE" sz="1600" dirty="0" err="1"/>
              <a:t>Raychem</a:t>
            </a:r>
            <a:r>
              <a:rPr lang="de-DE" sz="1600" dirty="0"/>
              <a:t> RPG, </a:t>
            </a:r>
            <a:r>
              <a:rPr lang="de-DE" sz="1600" dirty="0" err="1"/>
              <a:t>India</a:t>
            </a:r>
            <a:endParaRPr lang="de-DE" sz="1600" dirty="0"/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0" y="4611689"/>
            <a:ext cx="2514600" cy="32226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Cantilever system design optimization</a:t>
            </a:r>
          </a:p>
        </p:txBody>
      </p:sp>
    </p:spTree>
    <p:extLst>
      <p:ext uri="{BB962C8B-B14F-4D97-AF65-F5344CB8AC3E}">
        <p14:creationId xmlns:p14="http://schemas.microsoft.com/office/powerpoint/2010/main" val="1132418664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I">
      <a:dk1>
        <a:srgbClr val="393A39"/>
      </a:dk1>
      <a:lt1>
        <a:srgbClr val="FFFEFE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B335BB-5F7D-6F44-B760-85E67ECBFC1D}" vid="{4B311E28-DD42-4E48-BF76-C24FC01BE0D5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58E45BB7-3D30-044C-A3A4-7E6233A49E5C}" vid="{3EE5D14E-7671-4D46-82E6-06377E825DA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</Template>
  <TotalTime>206</TotalTime>
  <Words>133</Words>
  <Application>Microsoft Macintosh PowerPoint</Application>
  <PresentationFormat>On-screen Show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Lato</vt:lpstr>
      <vt:lpstr>Lato Black</vt:lpstr>
      <vt:lpstr>Lato Light</vt:lpstr>
      <vt:lpstr>STIXGeneral-Regular</vt:lpstr>
      <vt:lpstr>Wingdings</vt:lpstr>
      <vt:lpstr>comsol-slide-template-NEW</vt:lpstr>
      <vt:lpstr>1_comsol-slide-template-NEW</vt:lpstr>
      <vt:lpstr>RAYCHEM RPG Optimizing Railway Equipment Designs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and Applications Enhance Loudspeaker Design</dc:title>
  <dc:creator>Microsoft Office User</dc:creator>
  <cp:lastModifiedBy>Fanny Griesmer</cp:lastModifiedBy>
  <cp:revision>22</cp:revision>
  <dcterms:created xsi:type="dcterms:W3CDTF">2020-01-17T16:41:45Z</dcterms:created>
  <dcterms:modified xsi:type="dcterms:W3CDTF">2020-12-07T16:15:20Z</dcterms:modified>
</cp:coreProperties>
</file>