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3" r:id="rId1"/>
    <p:sldMasterId id="2147483669" r:id="rId2"/>
  </p:sldMasterIdLst>
  <p:notesMasterIdLst>
    <p:notesMasterId r:id="rId4"/>
  </p:notesMasterIdLst>
  <p:handoutMasterIdLst>
    <p:handoutMasterId r:id="rId5"/>
  </p:handoutMasterIdLst>
  <p:sldIdLst>
    <p:sldId id="359" r:id="rId3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B81B7"/>
    <a:srgbClr val="1B4D81"/>
    <a:srgbClr val="393A39"/>
    <a:srgbClr val="D3E2E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569" autoAdjust="0"/>
    <p:restoredTop sz="88515" autoAdjust="0"/>
  </p:normalViewPr>
  <p:slideViewPr>
    <p:cSldViewPr>
      <p:cViewPr varScale="1">
        <p:scale>
          <a:sx n="237" d="100"/>
          <a:sy n="237" d="100"/>
        </p:scale>
        <p:origin x="1320" y="176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6" d="100"/>
          <a:sy n="86" d="100"/>
        </p:scale>
        <p:origin x="-2358" y="-78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77FA67C2-FD61-4BDB-BA56-68E14006BD3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>
              <a:latin typeface="Lato" panose="020F0502020204030203" pitchFamily="34" charset="0"/>
            </a:endParaRP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88DF31E-F369-46E7-AD55-3E1E3E7F3E8E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CB7DFBB-723A-4C70-937C-7B7B9979FA7A}" type="datetimeFigureOut">
              <a:rPr lang="en-US" smtClean="0">
                <a:latin typeface="Lato" panose="020F0502020204030203" pitchFamily="34" charset="0"/>
              </a:rPr>
              <a:t>2/22/21</a:t>
            </a:fld>
            <a:endParaRPr lang="en-US">
              <a:latin typeface="Lato" panose="020F0502020204030203" pitchFamily="34" charset="0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F3D6E8A-A1BA-467E-A5B5-87A09F91CC28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>
              <a:latin typeface="Lato" panose="020F0502020204030203" pitchFamily="34" charset="0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6DB582D-556F-4C5D-960D-31BDE35EC723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EAD82E-7F1E-418B-975C-83A08072A0C7}" type="slidenum">
              <a:rPr lang="en-US" smtClean="0">
                <a:latin typeface="Lato" panose="020F0502020204030203" pitchFamily="34" charset="0"/>
              </a:rPr>
              <a:t>‹#›</a:t>
            </a:fld>
            <a:endParaRPr lang="en-US">
              <a:latin typeface="Lato" panose="020F050202020403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1728780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Lato" panose="020F0502020204030203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Lato" panose="020F0502020204030203" pitchFamily="34" charset="0"/>
              </a:defRPr>
            </a:lvl1pPr>
          </a:lstStyle>
          <a:p>
            <a:fld id="{6C6E9356-AC72-409D-90D8-8C02829E7BF8}" type="datetimeFigureOut">
              <a:rPr lang="en-US" smtClean="0"/>
              <a:pPr/>
              <a:t>2/22/21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Lato" panose="020F0502020204030203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Lato" panose="020F0502020204030203" pitchFamily="34" charset="0"/>
              </a:defRPr>
            </a:lvl1pPr>
          </a:lstStyle>
          <a:p>
            <a:fld id="{88B3A9A2-A8E6-44B9-B8F3-91C5FB4F6B0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34272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Lato" panose="020F0502020204030203" pitchFamily="34" charset="0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Lato" panose="020F0502020204030203" pitchFamily="34" charset="0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Lato" panose="020F0502020204030203" pitchFamily="34" charset="0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8B3A9A2-A8E6-44B9-B8F3-91C5FB4F6B08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59436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omsol.com/request-a-demo" TargetMode="External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omsol.com/" TargetMode="External"/><Relationship Id="rId7" Type="http://schemas.openxmlformats.org/officeDocument/2006/relationships/hyperlink" Target="http://www.comsol.com/blogs" TargetMode="External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2.xml"/><Relationship Id="rId6" Type="http://schemas.openxmlformats.org/officeDocument/2006/relationships/hyperlink" Target="http://www.comsol.com/learning-center" TargetMode="External"/><Relationship Id="rId5" Type="http://schemas.openxmlformats.org/officeDocument/2006/relationships/hyperlink" Target="http://www.comsol.com/models" TargetMode="External"/><Relationship Id="rId4" Type="http://schemas.openxmlformats.org/officeDocument/2006/relationships/hyperlink" Target="https://www.comsol.com/product-download" TargetMode="External"/></Relationships>
</file>

<file path=ppt/slideLayouts/_rels/slideLayout26.xml.rels><?xml version="1.0" encoding="UTF-8" standalone="yes"?>
<Relationships xmlns="http://schemas.openxmlformats.org/package/2006/relationships"><Relationship Id="rId8" Type="http://schemas.openxmlformats.org/officeDocument/2006/relationships/hyperlink" Target="http://www.comsol.com/videos" TargetMode="External"/><Relationship Id="rId3" Type="http://schemas.openxmlformats.org/officeDocument/2006/relationships/hyperlink" Target="http://www.comsol.com/" TargetMode="External"/><Relationship Id="rId7" Type="http://schemas.openxmlformats.org/officeDocument/2006/relationships/hyperlink" Target="http://www.comsol.com/blogs" TargetMode="External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2.xml"/><Relationship Id="rId6" Type="http://schemas.openxmlformats.org/officeDocument/2006/relationships/hyperlink" Target="http://www.comsol.com/learning-center" TargetMode="External"/><Relationship Id="rId5" Type="http://schemas.openxmlformats.org/officeDocument/2006/relationships/hyperlink" Target="http://www.comsol.com/models" TargetMode="External"/><Relationship Id="rId4" Type="http://schemas.openxmlformats.org/officeDocument/2006/relationships/hyperlink" Target="https://www.comsol.com/product-download" TargetMode="External"/><Relationship Id="rId9" Type="http://schemas.openxmlformats.org/officeDocument/2006/relationships/hyperlink" Target="http://www.comsol.com/stories" TargetMode="Externa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282700"/>
            <a:ext cx="8062912" cy="213995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6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E28C70-277B-4B74-B137-487CD1BFD7CB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23888" y="3441700"/>
            <a:ext cx="1837944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68E08046-4BE1-4FB9-890C-3BAA6099F53A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623888" y="3714750"/>
            <a:ext cx="1837944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286E2C5B-58AD-4D69-8653-58174ACC8AD7}"/>
              </a:ext>
            </a:extLst>
          </p:cNvPr>
          <p:cNvSpPr>
            <a:spLocks noGrp="1"/>
          </p:cNvSpPr>
          <p:nvPr>
            <p:ph type="body" idx="11" hasCustomPrompt="1"/>
          </p:nvPr>
        </p:nvSpPr>
        <p:spPr>
          <a:xfrm>
            <a:off x="2729294" y="3452729"/>
            <a:ext cx="1837944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8599CD08-F90D-4D15-9B4E-79BB92E4CDF2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2729294" y="3725779"/>
            <a:ext cx="1837944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</p:spTree>
    <p:extLst>
      <p:ext uri="{BB962C8B-B14F-4D97-AF65-F5344CB8AC3E}">
        <p14:creationId xmlns:p14="http://schemas.microsoft.com/office/powerpoint/2010/main" val="1773326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PTIONAL Content with Picture with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 userDrawn="1"/>
        </p:nvSpPr>
        <p:spPr>
          <a:xfrm>
            <a:off x="3887788" y="0"/>
            <a:ext cx="5256212" cy="5143500"/>
          </a:xfrm>
          <a:prstGeom prst="rect">
            <a:avLst/>
          </a:prstGeom>
          <a:solidFill>
            <a:srgbClr val="D3E2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742950"/>
            <a:ext cx="2949575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DC379B0-B7F6-4942-A1A3-CADED67F6B32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4114800" y="209550"/>
            <a:ext cx="4800600" cy="4724400"/>
          </a:xfrm>
          <a:noFill/>
        </p:spPr>
        <p:txBody>
          <a:bodyPr/>
          <a:lstStyle>
            <a:lvl3pPr>
              <a:defRPr/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30238" y="1543050"/>
            <a:ext cx="2949575" cy="2859088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1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9215425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282700"/>
            <a:ext cx="8062912" cy="213995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6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E28C70-277B-4B74-B137-487CD1BFD7CB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23888" y="3441700"/>
            <a:ext cx="1837944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68E08046-4BE1-4FB9-890C-3BAA6099F53A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623888" y="3714750"/>
            <a:ext cx="1837944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286E2C5B-58AD-4D69-8653-58174ACC8AD7}"/>
              </a:ext>
            </a:extLst>
          </p:cNvPr>
          <p:cNvSpPr>
            <a:spLocks noGrp="1"/>
          </p:cNvSpPr>
          <p:nvPr>
            <p:ph type="body" idx="11" hasCustomPrompt="1"/>
          </p:nvPr>
        </p:nvSpPr>
        <p:spPr>
          <a:xfrm>
            <a:off x="2729294" y="3452729"/>
            <a:ext cx="1837944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8599CD08-F90D-4D15-9B4E-79BB92E4CDF2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2729294" y="3725779"/>
            <a:ext cx="1837944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</p:spTree>
    <p:extLst>
      <p:ext uri="{BB962C8B-B14F-4D97-AF65-F5344CB8AC3E}">
        <p14:creationId xmlns:p14="http://schemas.microsoft.com/office/powerpoint/2010/main" val="31605221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42AAA8A8-3946-DE4F-97CB-CBC48B9F7A60}"/>
              </a:ext>
            </a:extLst>
          </p:cNvPr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3028950"/>
            <a:ext cx="8062912" cy="12319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600" b="1">
                <a:solidFill>
                  <a:schemeClr val="bg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E28C70-277B-4B74-B137-487CD1BFD7CB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23888" y="4267777"/>
            <a:ext cx="1837944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chemeClr val="bg2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68E08046-4BE1-4FB9-890C-3BAA6099F53A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623888" y="4540827"/>
            <a:ext cx="1837944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chemeClr val="bg2"/>
                </a:solidFill>
                <a:latin typeface="Lato Light" panose="020F0302020204030203" pitchFamily="34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286E2C5B-58AD-4D69-8653-58174ACC8AD7}"/>
              </a:ext>
            </a:extLst>
          </p:cNvPr>
          <p:cNvSpPr>
            <a:spLocks noGrp="1"/>
          </p:cNvSpPr>
          <p:nvPr>
            <p:ph type="body" idx="11" hasCustomPrompt="1"/>
          </p:nvPr>
        </p:nvSpPr>
        <p:spPr>
          <a:xfrm>
            <a:off x="2729294" y="4278806"/>
            <a:ext cx="1837944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chemeClr val="bg2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8599CD08-F90D-4D15-9B4E-79BB92E4CDF2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2729294" y="4551856"/>
            <a:ext cx="1837944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chemeClr val="bg2"/>
                </a:solidFill>
                <a:latin typeface="Lato Light" panose="020F0302020204030203" pitchFamily="34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</p:spTree>
    <p:extLst>
      <p:ext uri="{BB962C8B-B14F-4D97-AF65-F5344CB8AC3E}">
        <p14:creationId xmlns:p14="http://schemas.microsoft.com/office/powerpoint/2010/main" val="170655639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282700"/>
            <a:ext cx="8062912" cy="213995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6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04FF62A3-F460-4741-8342-309E52138A71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928812" y="3436566"/>
            <a:ext cx="1836821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AF8AF9C0-51D9-4A91-8E30-9CA60298FBC0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1928812" y="3709616"/>
            <a:ext cx="1836821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C4298647-61D0-4FBB-8F52-37C8A845D3E8}"/>
              </a:ext>
            </a:extLst>
          </p:cNvPr>
          <p:cNvSpPr>
            <a:spLocks noGrp="1"/>
          </p:cNvSpPr>
          <p:nvPr>
            <p:ph type="body" idx="14" hasCustomPrompt="1"/>
          </p:nvPr>
        </p:nvSpPr>
        <p:spPr>
          <a:xfrm>
            <a:off x="5055878" y="3436566"/>
            <a:ext cx="1836821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F578A0BF-E876-40F4-A20B-1A438C7EEFAC}"/>
              </a:ext>
            </a:extLst>
          </p:cNvPr>
          <p:cNvSpPr>
            <a:spLocks noGrp="1"/>
          </p:cNvSpPr>
          <p:nvPr>
            <p:ph type="body" idx="15" hasCustomPrompt="1"/>
          </p:nvPr>
        </p:nvSpPr>
        <p:spPr>
          <a:xfrm>
            <a:off x="5055878" y="3709616"/>
            <a:ext cx="1836821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649E506-AD96-463A-84F2-AAE1BB90340A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23900" y="3432556"/>
            <a:ext cx="1115568" cy="111556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Content Placeholder 3">
            <a:extLst>
              <a:ext uri="{FF2B5EF4-FFF2-40B4-BE49-F238E27FC236}">
                <a16:creationId xmlns:a16="http://schemas.microsoft.com/office/drawing/2014/main" id="{D8A7706D-1D21-49ED-888E-699D6B6BE78C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3852971" y="3429000"/>
            <a:ext cx="1115568" cy="111556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87443212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100E37-2066-457D-A866-CD6115300D3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841375"/>
            <a:ext cx="7010400" cy="1790700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36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BBC01D0-B230-4859-8CF6-4664E1E5F38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2701925"/>
            <a:ext cx="7010400" cy="124142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024055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AF8A22-6A5B-4550-87C4-98CDB8846F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85750"/>
            <a:ext cx="8058150" cy="74295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7B1DA0-7E63-4CDE-961E-607D001A9B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028700"/>
            <a:ext cx="8058150" cy="375285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31021649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183CD7-383B-48A0-8B71-F06BC83DEDB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028700"/>
            <a:ext cx="3965576" cy="375283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3355965-8388-42DC-8FE0-FECC99CDC81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721224" y="1028700"/>
            <a:ext cx="3965576" cy="375283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F0C35649-F5E1-436D-BCBC-468BEAF27C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85750"/>
            <a:ext cx="8058150" cy="74295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127961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 with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8855CD0-D773-472C-923C-F2A3641F669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30238" y="1028700"/>
            <a:ext cx="3970337" cy="628631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1800" b="1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0970D2E-452D-4D8D-8871-F92BDDC4851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238" y="1657331"/>
            <a:ext cx="3970337" cy="3124205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1265C34-988A-4381-BE35-3CF7874797A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714874" y="1028701"/>
            <a:ext cx="3971926" cy="628650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1800" b="1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FBAD278-0467-4156-945B-8A0C6FB1AAE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714874" y="1657348"/>
            <a:ext cx="3971926" cy="312418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B9489FC-5B9D-4C9C-A962-ECD59DECD4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85750"/>
            <a:ext cx="8058150" cy="74295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27027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FC4E7365-D38C-47DC-98CE-EFDE9B5AA7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028700"/>
            <a:ext cx="8058150" cy="375285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AE057F52-E5D6-4C4F-8C1F-48ED323FF9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85750"/>
            <a:ext cx="8058150" cy="74295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CE51587-1A95-4AA5-AD68-679421FFF79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659622" y="4476750"/>
            <a:ext cx="3027178" cy="304800"/>
          </a:xfrm>
        </p:spPr>
        <p:txBody>
          <a:bodyPr>
            <a:normAutofit/>
          </a:bodyPr>
          <a:lstStyle>
            <a:lvl1pPr marL="0" indent="0">
              <a:buNone/>
              <a:defRPr sz="800" b="1" i="1">
                <a:solidFill>
                  <a:schemeClr val="accent2"/>
                </a:solidFill>
                <a:latin typeface="Lato" panose="020F0502020204030203" pitchFamily="34" charset="77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2672801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396502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with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282700"/>
            <a:ext cx="8062912" cy="213995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6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04FF62A3-F460-4741-8342-309E52138A71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928812" y="3436566"/>
            <a:ext cx="1836821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AF8AF9C0-51D9-4A91-8E30-9CA60298FBC0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1928812" y="3709616"/>
            <a:ext cx="1836821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C4298647-61D0-4FBB-8F52-37C8A845D3E8}"/>
              </a:ext>
            </a:extLst>
          </p:cNvPr>
          <p:cNvSpPr>
            <a:spLocks noGrp="1"/>
          </p:cNvSpPr>
          <p:nvPr>
            <p:ph type="body" idx="14" hasCustomPrompt="1"/>
          </p:nvPr>
        </p:nvSpPr>
        <p:spPr>
          <a:xfrm>
            <a:off x="5055878" y="3436566"/>
            <a:ext cx="1836821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F578A0BF-E876-40F4-A20B-1A438C7EEFAC}"/>
              </a:ext>
            </a:extLst>
          </p:cNvPr>
          <p:cNvSpPr>
            <a:spLocks noGrp="1"/>
          </p:cNvSpPr>
          <p:nvPr>
            <p:ph type="body" idx="15" hasCustomPrompt="1"/>
          </p:nvPr>
        </p:nvSpPr>
        <p:spPr>
          <a:xfrm>
            <a:off x="5055878" y="3709616"/>
            <a:ext cx="1836821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649E506-AD96-463A-84F2-AAE1BB90340A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23900" y="3432556"/>
            <a:ext cx="1115568" cy="111556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Content Placeholder 3">
            <a:extLst>
              <a:ext uri="{FF2B5EF4-FFF2-40B4-BE49-F238E27FC236}">
                <a16:creationId xmlns:a16="http://schemas.microsoft.com/office/drawing/2014/main" id="{D8A7706D-1D21-49ED-888E-699D6B6BE78C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3852971" y="3429000"/>
            <a:ext cx="1115568" cy="111556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9624549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PTIONAL Content with Picture with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3887788" y="0"/>
            <a:ext cx="5256212" cy="5143500"/>
          </a:xfrm>
          <a:prstGeom prst="rect">
            <a:avLst/>
          </a:prstGeom>
          <a:solidFill>
            <a:srgbClr val="D3E2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742950"/>
            <a:ext cx="2949575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DC379B0-B7F6-4942-A1A3-CADED67F6B3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4114800" y="209550"/>
            <a:ext cx="4800600" cy="4724400"/>
          </a:xfrm>
          <a:noFill/>
        </p:spPr>
        <p:txBody>
          <a:bodyPr/>
          <a:lstStyle>
            <a:lvl3pPr>
              <a:defRPr/>
            </a:lvl3pPr>
          </a:lstStyle>
          <a:p>
            <a:pPr lvl="0"/>
            <a:r>
              <a:rPr lang="en-US" dirty="0"/>
              <a:t>Click to add transparent background image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30238" y="1543050"/>
            <a:ext cx="2949575" cy="31623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1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3F2028A-5053-F34F-9232-F25F6D460CC3}"/>
              </a:ext>
            </a:extLst>
          </p:cNvPr>
          <p:cNvSpPr/>
          <p:nvPr userDrawn="1"/>
        </p:nvSpPr>
        <p:spPr>
          <a:xfrm>
            <a:off x="3887788" y="0"/>
            <a:ext cx="5256212" cy="5143500"/>
          </a:xfrm>
          <a:prstGeom prst="rect">
            <a:avLst/>
          </a:prstGeom>
          <a:solidFill>
            <a:srgbClr val="D3E2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962572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PTIONAL Content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742950"/>
            <a:ext cx="2949575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DC379B0-B7F6-4942-A1A3-CADED67F6B3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4114800" y="209550"/>
            <a:ext cx="4800600" cy="4724400"/>
          </a:xfrm>
          <a:noFill/>
        </p:spPr>
        <p:txBody>
          <a:bodyPr/>
          <a:lstStyle>
            <a:lvl3pPr>
              <a:defRPr/>
            </a:lvl3pPr>
          </a:lstStyle>
          <a:p>
            <a:pPr lvl="0"/>
            <a:r>
              <a:rPr lang="en-US" dirty="0"/>
              <a:t>Click to add transparent background image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30238" y="1543050"/>
            <a:ext cx="2949575" cy="31623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1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416391315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OPTIONAL Content with Picture with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6172200" y="0"/>
            <a:ext cx="2971800" cy="5143500"/>
          </a:xfrm>
          <a:prstGeom prst="rect">
            <a:avLst/>
          </a:prstGeom>
          <a:solidFill>
            <a:srgbClr val="D3E2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742950"/>
            <a:ext cx="5313362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DC379B0-B7F6-4942-A1A3-CADED67F6B3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400800" y="209550"/>
            <a:ext cx="2514600" cy="4724400"/>
          </a:xfrm>
          <a:noFill/>
        </p:spPr>
        <p:txBody>
          <a:bodyPr/>
          <a:lstStyle>
            <a:lvl3pPr>
              <a:defRPr/>
            </a:lvl3pPr>
          </a:lstStyle>
          <a:p>
            <a:pPr lvl="0"/>
            <a:r>
              <a:rPr lang="en-US" dirty="0"/>
              <a:t>Click to add transparent background image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30238" y="1543050"/>
            <a:ext cx="5313362" cy="3162300"/>
          </a:xfrm>
          <a:prstGeom prst="rect">
            <a:avLst/>
          </a:prstGeom>
        </p:spPr>
        <p:txBody>
          <a:bodyPr numCol="1">
            <a:normAutofit/>
          </a:bodyPr>
          <a:lstStyle>
            <a:lvl1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1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06616541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TA: Contact 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69438236-E9A1-5845-B207-CB91FAB12DBD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FC4E7365-D38C-47DC-98CE-EFDE9B5AA7FB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304800" y="4469785"/>
            <a:ext cx="2133600" cy="92392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 dirty="0"/>
              <a:t>Add your country “</a:t>
            </a:r>
            <a:r>
              <a:rPr lang="en-US" dirty="0" err="1"/>
              <a:t>comsol.com</a:t>
            </a:r>
            <a:r>
              <a:rPr lang="en-US" dirty="0"/>
              <a:t>/contact” link here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C2B2EF8-F126-9449-AF26-554461030ADD}"/>
              </a:ext>
            </a:extLst>
          </p:cNvPr>
          <p:cNvSpPr txBox="1"/>
          <p:nvPr/>
        </p:nvSpPr>
        <p:spPr>
          <a:xfrm>
            <a:off x="304800" y="4019550"/>
            <a:ext cx="2514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Contact Us</a:t>
            </a:r>
          </a:p>
        </p:txBody>
      </p:sp>
    </p:spTree>
    <p:extLst>
      <p:ext uri="{BB962C8B-B14F-4D97-AF65-F5344CB8AC3E}">
        <p14:creationId xmlns:p14="http://schemas.microsoft.com/office/powerpoint/2010/main" val="58707486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TA: Live Dem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2745252-8BBC-184E-9C41-612C8DD63D73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48C4084-0E28-3947-A3EB-0D844D62F7D6}"/>
              </a:ext>
            </a:extLst>
          </p:cNvPr>
          <p:cNvSpPr txBox="1"/>
          <p:nvPr/>
        </p:nvSpPr>
        <p:spPr>
          <a:xfrm>
            <a:off x="4267200" y="1428750"/>
            <a:ext cx="2895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Contact Us for a Live Demonstration</a:t>
            </a:r>
          </a:p>
        </p:txBody>
      </p:sp>
      <p:sp>
        <p:nvSpPr>
          <p:cNvPr id="9" name="TextBox 8">
            <a:hlinkClick r:id="rId3"/>
            <a:extLst>
              <a:ext uri="{FF2B5EF4-FFF2-40B4-BE49-F238E27FC236}">
                <a16:creationId xmlns:a16="http://schemas.microsoft.com/office/drawing/2014/main" id="{9D36EDD0-8077-4F4B-9631-D6CFBBDAD084}"/>
              </a:ext>
            </a:extLst>
          </p:cNvPr>
          <p:cNvSpPr txBox="1"/>
          <p:nvPr/>
        </p:nvSpPr>
        <p:spPr>
          <a:xfrm>
            <a:off x="4267200" y="2156996"/>
            <a:ext cx="2895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0" i="0" dirty="0" err="1">
                <a:solidFill>
                  <a:schemeClr val="tx1"/>
                </a:solidFill>
                <a:latin typeface="Lato" panose="020F0502020204030203" pitchFamily="34" charset="77"/>
              </a:rPr>
              <a:t>comsol.com</a:t>
            </a:r>
            <a:r>
              <a:rPr lang="en-US" sz="1600" b="0" i="0" dirty="0">
                <a:solidFill>
                  <a:schemeClr val="tx1"/>
                </a:solidFill>
                <a:latin typeface="Lato" panose="020F0502020204030203" pitchFamily="34" charset="77"/>
              </a:rPr>
              <a:t>/request-a-demo</a:t>
            </a:r>
          </a:p>
        </p:txBody>
      </p:sp>
    </p:spTree>
    <p:extLst>
      <p:ext uri="{BB962C8B-B14F-4D97-AF65-F5344CB8AC3E}">
        <p14:creationId xmlns:p14="http://schemas.microsoft.com/office/powerpoint/2010/main" val="422158638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TA: Resources to St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25BA83A-FD71-394F-B4AF-D0F719851DD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202" b="7749"/>
          <a:stretch/>
        </p:blipFill>
        <p:spPr>
          <a:xfrm>
            <a:off x="457200" y="1"/>
            <a:ext cx="8686800" cy="470535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48C4084-0E28-3947-A3EB-0D844D62F7D6}"/>
              </a:ext>
            </a:extLst>
          </p:cNvPr>
          <p:cNvSpPr txBox="1"/>
          <p:nvPr/>
        </p:nvSpPr>
        <p:spPr>
          <a:xfrm>
            <a:off x="661542" y="964623"/>
            <a:ext cx="2895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Further Resources to Get Started</a:t>
            </a:r>
          </a:p>
        </p:txBody>
      </p:sp>
      <p:sp>
        <p:nvSpPr>
          <p:cNvPr id="9" name="TextBox 8">
            <a:hlinkClick r:id="rId3"/>
            <a:extLst>
              <a:ext uri="{FF2B5EF4-FFF2-40B4-BE49-F238E27FC236}">
                <a16:creationId xmlns:a16="http://schemas.microsoft.com/office/drawing/2014/main" id="{9D36EDD0-8077-4F4B-9631-D6CFBBDAD084}"/>
              </a:ext>
            </a:extLst>
          </p:cNvPr>
          <p:cNvSpPr txBox="1"/>
          <p:nvPr/>
        </p:nvSpPr>
        <p:spPr>
          <a:xfrm>
            <a:off x="661542" y="1692869"/>
            <a:ext cx="2895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0" i="0" dirty="0" err="1">
                <a:solidFill>
                  <a:schemeClr val="tx1"/>
                </a:solidFill>
                <a:latin typeface="Lato" panose="020F0502020204030203" pitchFamily="34" charset="77"/>
              </a:rPr>
              <a:t>comsol.com</a:t>
            </a:r>
            <a:endParaRPr lang="en-US" sz="1600" b="0" i="0" dirty="0">
              <a:solidFill>
                <a:schemeClr val="tx1"/>
              </a:solidFill>
              <a:latin typeface="Lato" panose="020F0502020204030203" pitchFamily="34" charset="77"/>
            </a:endParaRPr>
          </a:p>
        </p:txBody>
      </p:sp>
      <p:sp>
        <p:nvSpPr>
          <p:cNvPr id="2" name="Rectangle 1">
            <a:hlinkClick r:id="rId4"/>
            <a:extLst>
              <a:ext uri="{FF2B5EF4-FFF2-40B4-BE49-F238E27FC236}">
                <a16:creationId xmlns:a16="http://schemas.microsoft.com/office/drawing/2014/main" id="{B166C7F8-C424-7449-A19A-6EFB37F971D8}"/>
              </a:ext>
            </a:extLst>
          </p:cNvPr>
          <p:cNvSpPr/>
          <p:nvPr/>
        </p:nvSpPr>
        <p:spPr>
          <a:xfrm>
            <a:off x="661542" y="2114550"/>
            <a:ext cx="2538858" cy="1219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hlinkClick r:id="rId5"/>
            <a:extLst>
              <a:ext uri="{FF2B5EF4-FFF2-40B4-BE49-F238E27FC236}">
                <a16:creationId xmlns:a16="http://schemas.microsoft.com/office/drawing/2014/main" id="{7542C372-51F9-7B49-95F3-2BB4DD107F2C}"/>
              </a:ext>
            </a:extLst>
          </p:cNvPr>
          <p:cNvSpPr/>
          <p:nvPr/>
        </p:nvSpPr>
        <p:spPr>
          <a:xfrm>
            <a:off x="3200400" y="2114550"/>
            <a:ext cx="2514600" cy="1219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hlinkClick r:id="rId6"/>
            <a:extLst>
              <a:ext uri="{FF2B5EF4-FFF2-40B4-BE49-F238E27FC236}">
                <a16:creationId xmlns:a16="http://schemas.microsoft.com/office/drawing/2014/main" id="{218B93B9-5E84-F144-B5CB-7142E73CC8BF}"/>
              </a:ext>
            </a:extLst>
          </p:cNvPr>
          <p:cNvSpPr/>
          <p:nvPr/>
        </p:nvSpPr>
        <p:spPr>
          <a:xfrm>
            <a:off x="661542" y="3347881"/>
            <a:ext cx="2514600" cy="120506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hlinkClick r:id="rId7"/>
            <a:extLst>
              <a:ext uri="{FF2B5EF4-FFF2-40B4-BE49-F238E27FC236}">
                <a16:creationId xmlns:a16="http://schemas.microsoft.com/office/drawing/2014/main" id="{5AB17312-9520-7E42-A4CD-6B7EB6B7EF86}"/>
              </a:ext>
            </a:extLst>
          </p:cNvPr>
          <p:cNvSpPr/>
          <p:nvPr/>
        </p:nvSpPr>
        <p:spPr>
          <a:xfrm>
            <a:off x="3276600" y="3333750"/>
            <a:ext cx="2438400" cy="123333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593878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TA: Resources to Insp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25BA83A-FD71-394F-B4AF-D0F719851DD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775" b="5992"/>
          <a:stretch/>
        </p:blipFill>
        <p:spPr>
          <a:xfrm>
            <a:off x="533399" y="0"/>
            <a:ext cx="8610601" cy="478155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48C4084-0E28-3947-A3EB-0D844D62F7D6}"/>
              </a:ext>
            </a:extLst>
          </p:cNvPr>
          <p:cNvSpPr txBox="1"/>
          <p:nvPr/>
        </p:nvSpPr>
        <p:spPr>
          <a:xfrm>
            <a:off x="661542" y="964623"/>
            <a:ext cx="2895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Further Resources for Inspiration</a:t>
            </a:r>
          </a:p>
        </p:txBody>
      </p:sp>
      <p:sp>
        <p:nvSpPr>
          <p:cNvPr id="9" name="TextBox 8">
            <a:hlinkClick r:id="rId3"/>
            <a:extLst>
              <a:ext uri="{FF2B5EF4-FFF2-40B4-BE49-F238E27FC236}">
                <a16:creationId xmlns:a16="http://schemas.microsoft.com/office/drawing/2014/main" id="{9D36EDD0-8077-4F4B-9631-D6CFBBDAD084}"/>
              </a:ext>
            </a:extLst>
          </p:cNvPr>
          <p:cNvSpPr txBox="1"/>
          <p:nvPr/>
        </p:nvSpPr>
        <p:spPr>
          <a:xfrm>
            <a:off x="661542" y="1692869"/>
            <a:ext cx="2895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0" i="0" dirty="0" err="1">
                <a:solidFill>
                  <a:schemeClr val="tx1"/>
                </a:solidFill>
                <a:latin typeface="Lato" panose="020F0502020204030203" pitchFamily="34" charset="77"/>
              </a:rPr>
              <a:t>comsol.com</a:t>
            </a:r>
            <a:endParaRPr lang="en-US" sz="1600" b="0" i="0" dirty="0">
              <a:solidFill>
                <a:schemeClr val="tx1"/>
              </a:solidFill>
              <a:latin typeface="Lato" panose="020F0502020204030203" pitchFamily="34" charset="77"/>
            </a:endParaRPr>
          </a:p>
        </p:txBody>
      </p:sp>
      <p:sp>
        <p:nvSpPr>
          <p:cNvPr id="2" name="Rectangle 1">
            <a:hlinkClick r:id="rId4"/>
            <a:extLst>
              <a:ext uri="{FF2B5EF4-FFF2-40B4-BE49-F238E27FC236}">
                <a16:creationId xmlns:a16="http://schemas.microsoft.com/office/drawing/2014/main" id="{B166C7F8-C424-7449-A19A-6EFB37F971D8}"/>
              </a:ext>
            </a:extLst>
          </p:cNvPr>
          <p:cNvSpPr/>
          <p:nvPr/>
        </p:nvSpPr>
        <p:spPr>
          <a:xfrm>
            <a:off x="661542" y="2114550"/>
            <a:ext cx="2538858" cy="1219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hlinkClick r:id="rId5"/>
            <a:extLst>
              <a:ext uri="{FF2B5EF4-FFF2-40B4-BE49-F238E27FC236}">
                <a16:creationId xmlns:a16="http://schemas.microsoft.com/office/drawing/2014/main" id="{7542C372-51F9-7B49-95F3-2BB4DD107F2C}"/>
              </a:ext>
            </a:extLst>
          </p:cNvPr>
          <p:cNvSpPr/>
          <p:nvPr/>
        </p:nvSpPr>
        <p:spPr>
          <a:xfrm>
            <a:off x="3276600" y="2114550"/>
            <a:ext cx="2438400" cy="1219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hlinkClick r:id="rId6"/>
            <a:extLst>
              <a:ext uri="{FF2B5EF4-FFF2-40B4-BE49-F238E27FC236}">
                <a16:creationId xmlns:a16="http://schemas.microsoft.com/office/drawing/2014/main" id="{218B93B9-5E84-F144-B5CB-7142E73CC8BF}"/>
              </a:ext>
            </a:extLst>
          </p:cNvPr>
          <p:cNvSpPr/>
          <p:nvPr/>
        </p:nvSpPr>
        <p:spPr>
          <a:xfrm>
            <a:off x="661542" y="3347881"/>
            <a:ext cx="2514600" cy="120506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hlinkClick r:id="rId7"/>
            <a:extLst>
              <a:ext uri="{FF2B5EF4-FFF2-40B4-BE49-F238E27FC236}">
                <a16:creationId xmlns:a16="http://schemas.microsoft.com/office/drawing/2014/main" id="{5AB17312-9520-7E42-A4CD-6B7EB6B7EF86}"/>
              </a:ext>
            </a:extLst>
          </p:cNvPr>
          <p:cNvSpPr/>
          <p:nvPr/>
        </p:nvSpPr>
        <p:spPr>
          <a:xfrm>
            <a:off x="3276600" y="3333750"/>
            <a:ext cx="2438400" cy="123333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hlinkClick r:id="rId7"/>
            <a:extLst>
              <a:ext uri="{FF2B5EF4-FFF2-40B4-BE49-F238E27FC236}">
                <a16:creationId xmlns:a16="http://schemas.microsoft.com/office/drawing/2014/main" id="{FB176131-B89E-304A-92DF-9CD3D468CD52}"/>
              </a:ext>
            </a:extLst>
          </p:cNvPr>
          <p:cNvSpPr/>
          <p:nvPr/>
        </p:nvSpPr>
        <p:spPr>
          <a:xfrm>
            <a:off x="661542" y="2114550"/>
            <a:ext cx="2514600" cy="1143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hlinkClick r:id="rId8"/>
            <a:extLst>
              <a:ext uri="{FF2B5EF4-FFF2-40B4-BE49-F238E27FC236}">
                <a16:creationId xmlns:a16="http://schemas.microsoft.com/office/drawing/2014/main" id="{D57913DA-4C41-E144-8C67-313CA8644FB7}"/>
              </a:ext>
            </a:extLst>
          </p:cNvPr>
          <p:cNvSpPr/>
          <p:nvPr/>
        </p:nvSpPr>
        <p:spPr>
          <a:xfrm>
            <a:off x="3200400" y="2114550"/>
            <a:ext cx="2514600" cy="1219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hlinkClick r:id="rId9"/>
            <a:extLst>
              <a:ext uri="{FF2B5EF4-FFF2-40B4-BE49-F238E27FC236}">
                <a16:creationId xmlns:a16="http://schemas.microsoft.com/office/drawing/2014/main" id="{84D23C97-34CA-EB47-8438-4CEEB5B8B203}"/>
              </a:ext>
            </a:extLst>
          </p:cNvPr>
          <p:cNvSpPr/>
          <p:nvPr/>
        </p:nvSpPr>
        <p:spPr>
          <a:xfrm>
            <a:off x="661542" y="3347881"/>
            <a:ext cx="2514600" cy="120506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hlinkClick r:id="rId5"/>
            <a:extLst>
              <a:ext uri="{FF2B5EF4-FFF2-40B4-BE49-F238E27FC236}">
                <a16:creationId xmlns:a16="http://schemas.microsoft.com/office/drawing/2014/main" id="{E56E6BD5-8E0F-3E4D-AD7C-420C316889E3}"/>
              </a:ext>
            </a:extLst>
          </p:cNvPr>
          <p:cNvSpPr/>
          <p:nvPr/>
        </p:nvSpPr>
        <p:spPr>
          <a:xfrm>
            <a:off x="3200400" y="3333750"/>
            <a:ext cx="2514600" cy="123333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05959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OPTIONAL Content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D463150-919C-4838-9C50-4A49E1F7035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14800" y="209551"/>
            <a:ext cx="4800600" cy="47244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2000">
                <a:latin typeface="Lato" panose="020F0502020204030203" pitchFamily="34" charset="0"/>
              </a:defRPr>
            </a:lvl4pPr>
            <a:lvl5pPr marL="1828800" indent="0">
              <a:buNone/>
              <a:defRPr sz="2000">
                <a:latin typeface="Lato" panose="020F0502020204030203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72DF0CC-FE08-413C-BBD2-A8A78D851C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742950"/>
            <a:ext cx="2949575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341956C6-5D94-4460-ABB5-94D93E7EDC33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30238" y="1543050"/>
            <a:ext cx="2949575" cy="2859088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1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6FA45BAD-29C1-9741-879D-03074B2081D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114800" y="4402137"/>
            <a:ext cx="1981200" cy="531811"/>
          </a:xfrm>
        </p:spPr>
        <p:txBody>
          <a:bodyPr>
            <a:normAutofit/>
          </a:bodyPr>
          <a:lstStyle>
            <a:lvl1pPr marL="0" indent="0">
              <a:buNone/>
              <a:defRPr sz="800" b="1" i="1">
                <a:solidFill>
                  <a:srgbClr val="3B81B7"/>
                </a:solidFill>
                <a:latin typeface="Lato" panose="020F0502020204030203" pitchFamily="34" charset="77"/>
              </a:defRPr>
            </a:lvl1pPr>
          </a:lstStyle>
          <a:p>
            <a:pPr lvl="0"/>
            <a:r>
              <a:rPr lang="en-US" dirty="0"/>
              <a:t>Caption goes here</a:t>
            </a:r>
          </a:p>
        </p:txBody>
      </p:sp>
    </p:spTree>
    <p:extLst>
      <p:ext uri="{BB962C8B-B14F-4D97-AF65-F5344CB8AC3E}">
        <p14:creationId xmlns:p14="http://schemas.microsoft.com/office/powerpoint/2010/main" val="5748305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100E37-2066-457D-A866-CD6115300D3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841375"/>
            <a:ext cx="7010400" cy="1790700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36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BBC01D0-B230-4859-8CF6-4664E1E5F38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2701925"/>
            <a:ext cx="7010400" cy="124142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4818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AF8A22-6A5B-4550-87C4-98CDB8846F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85750"/>
            <a:ext cx="8058150" cy="74295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7B1DA0-7E63-4CDE-961E-607D001A9B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028700"/>
            <a:ext cx="8058150" cy="375285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0822594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183CD7-383B-48A0-8B71-F06BC83DEDB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028700"/>
            <a:ext cx="3965576" cy="375283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3355965-8388-42DC-8FE0-FECC99CDC81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721224" y="1028700"/>
            <a:ext cx="3965576" cy="375283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F0C35649-F5E1-436D-BCBC-468BEAF27C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85750"/>
            <a:ext cx="8058150" cy="74295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33249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 with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8855CD0-D773-472C-923C-F2A3641F669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30238" y="1028700"/>
            <a:ext cx="3970337" cy="628631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1800" b="1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0970D2E-452D-4D8D-8871-F92BDDC4851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238" y="1657331"/>
            <a:ext cx="3970337" cy="3124205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1265C34-988A-4381-BE35-3CF7874797A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714874" y="1028701"/>
            <a:ext cx="3971926" cy="628650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1800" b="1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FBAD278-0467-4156-945B-8A0C6FB1AAE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714874" y="1657348"/>
            <a:ext cx="3971926" cy="312418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B9489FC-5B9D-4C9C-A962-ECD59DECD4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85750"/>
            <a:ext cx="8058150" cy="74295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01646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FC4E7365-D38C-47DC-98CE-EFDE9B5AA7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028700"/>
            <a:ext cx="8058150" cy="375285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AE057F52-E5D6-4C4F-8C1F-48ED323FF9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85750"/>
            <a:ext cx="8058150" cy="74295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CE51587-1A95-4AA5-AD68-679421FFF79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659622" y="4476750"/>
            <a:ext cx="3027178" cy="304800"/>
          </a:xfrm>
        </p:spPr>
        <p:txBody>
          <a:bodyPr>
            <a:normAutofit/>
          </a:bodyPr>
          <a:lstStyle>
            <a:lvl1pPr marL="0" indent="0">
              <a:buNone/>
              <a:defRPr sz="750" i="1">
                <a:solidFill>
                  <a:srgbClr val="393A39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36104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796547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PTIONAL Content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D463150-919C-4838-9C50-4A49E1F7035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14800" y="209551"/>
            <a:ext cx="4800600" cy="47244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2000">
                <a:latin typeface="Lato" panose="020F0502020204030203" pitchFamily="34" charset="0"/>
              </a:defRPr>
            </a:lvl4pPr>
            <a:lvl5pPr marL="1828800" indent="0">
              <a:buNone/>
              <a:defRPr sz="2000">
                <a:latin typeface="Lato" panose="020F0502020204030203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72DF0CC-FE08-413C-BBD2-A8A78D851C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742950"/>
            <a:ext cx="2949575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341956C6-5D94-4460-ABB5-94D93E7EDC33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30238" y="1543050"/>
            <a:ext cx="2949575" cy="2859088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1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6FA45BAD-29C1-9741-879D-03074B2081D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114800" y="4402137"/>
            <a:ext cx="1981200" cy="531811"/>
          </a:xfrm>
        </p:spPr>
        <p:txBody>
          <a:bodyPr>
            <a:normAutofit/>
          </a:bodyPr>
          <a:lstStyle>
            <a:lvl1pPr marL="0" indent="0">
              <a:buNone/>
              <a:defRPr sz="800" b="1" i="1">
                <a:solidFill>
                  <a:srgbClr val="3B81B7"/>
                </a:solidFill>
                <a:latin typeface="Lato" panose="020F0502020204030203" pitchFamily="34" charset="77"/>
              </a:defRPr>
            </a:lvl1pPr>
          </a:lstStyle>
          <a:p>
            <a:pPr lvl="0"/>
            <a:r>
              <a:rPr lang="en-US" dirty="0"/>
              <a:t>Caption goes here</a:t>
            </a:r>
          </a:p>
        </p:txBody>
      </p:sp>
    </p:spTree>
    <p:extLst>
      <p:ext uri="{BB962C8B-B14F-4D97-AF65-F5344CB8AC3E}">
        <p14:creationId xmlns:p14="http://schemas.microsoft.com/office/powerpoint/2010/main" val="41558569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13" Type="http://schemas.openxmlformats.org/officeDocument/2006/relationships/slideLayout" Target="../slideLayouts/slideLayout23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12" Type="http://schemas.openxmlformats.org/officeDocument/2006/relationships/slideLayout" Target="../slideLayouts/slideLayout22.xml"/><Relationship Id="rId17" Type="http://schemas.openxmlformats.org/officeDocument/2006/relationships/slideLayout" Target="../slideLayouts/slideLayout27.xml"/><Relationship Id="rId2" Type="http://schemas.openxmlformats.org/officeDocument/2006/relationships/slideLayout" Target="../slideLayouts/slideLayout12.xml"/><Relationship Id="rId16" Type="http://schemas.openxmlformats.org/officeDocument/2006/relationships/slideLayout" Target="../slideLayouts/slideLayout26.xml"/><Relationship Id="rId20" Type="http://schemas.openxmlformats.org/officeDocument/2006/relationships/image" Target="../media/image2.png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slideLayout" Target="../slideLayouts/slideLayout21.xml"/><Relationship Id="rId5" Type="http://schemas.openxmlformats.org/officeDocument/2006/relationships/slideLayout" Target="../slideLayouts/slideLayout15.xml"/><Relationship Id="rId15" Type="http://schemas.openxmlformats.org/officeDocument/2006/relationships/slideLayout" Target="../slideLayouts/slideLayout25.xml"/><Relationship Id="rId10" Type="http://schemas.openxmlformats.org/officeDocument/2006/relationships/slideLayout" Target="../slideLayouts/slideLayout20.xml"/><Relationship Id="rId19" Type="http://schemas.openxmlformats.org/officeDocument/2006/relationships/image" Target="../media/image1.jpg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Relationship Id="rId14" Type="http://schemas.openxmlformats.org/officeDocument/2006/relationships/slideLayout" Target="../slideLayouts/slideLayout2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33F58E3-9A58-46F0-BF14-7D50442D18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85750"/>
            <a:ext cx="8058150" cy="74295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04A2A96-2EF0-4D95-8F42-7400F171166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028701"/>
            <a:ext cx="8058150" cy="37528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173514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67" r:id="rId2"/>
    <p:sldLayoutId id="2147483654" r:id="rId3"/>
    <p:sldLayoutId id="2147483655" r:id="rId4"/>
    <p:sldLayoutId id="2147483657" r:id="rId5"/>
    <p:sldLayoutId id="2147483658" r:id="rId6"/>
    <p:sldLayoutId id="2147483666" r:id="rId7"/>
    <p:sldLayoutId id="2147483660" r:id="rId8"/>
    <p:sldLayoutId id="2147483668" r:id="rId9"/>
    <p:sldLayoutId id="2147483664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400" b="1" kern="1200">
          <a:solidFill>
            <a:srgbClr val="1B4D81"/>
          </a:solidFill>
          <a:latin typeface="Lato" panose="020F0502020204030203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Font typeface="Wingdings" pitchFamily="2" charset="2"/>
        <a:buChar char="§"/>
        <a:defRPr sz="1600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buFont typeface="STIXGeneral-Regular" pitchFamily="2" charset="2"/>
        <a:buChar char="⎯"/>
        <a:defRPr sz="1400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3pPr>
      <a:lvl4pPr marL="13716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100" kern="1200">
          <a:solidFill>
            <a:schemeClr val="tx1"/>
          </a:solidFill>
          <a:latin typeface="Lato" panose="020F0502020204030203" pitchFamily="34" charset="0"/>
          <a:ea typeface="+mn-ea"/>
          <a:cs typeface="+mn-cs"/>
        </a:defRPr>
      </a:lvl4pPr>
      <a:lvl5pPr marL="18288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100" kern="1200">
          <a:solidFill>
            <a:schemeClr val="tx1"/>
          </a:solidFill>
          <a:latin typeface="Lato" panose="020F0502020204030203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33F58E3-9A58-46F0-BF14-7D50442D18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85750"/>
            <a:ext cx="8058150" cy="74295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04A2A96-2EF0-4D95-8F42-7400F171166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028701"/>
            <a:ext cx="8058150" cy="37528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410958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  <p:sldLayoutId id="2147483679" r:id="rId10"/>
    <p:sldLayoutId id="2147483680" r:id="rId11"/>
    <p:sldLayoutId id="2147483681" r:id="rId12"/>
    <p:sldLayoutId id="2147483682" r:id="rId13"/>
    <p:sldLayoutId id="2147483683" r:id="rId14"/>
    <p:sldLayoutId id="2147483684" r:id="rId15"/>
    <p:sldLayoutId id="2147483685" r:id="rId16"/>
    <p:sldLayoutId id="2147483686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400" b="1" kern="1200">
          <a:solidFill>
            <a:srgbClr val="1B4D81"/>
          </a:solidFill>
          <a:latin typeface="Lato" panose="020F0502020204030203" pitchFamily="34" charset="0"/>
          <a:ea typeface="+mj-ea"/>
          <a:cs typeface="+mj-cs"/>
        </a:defRPr>
      </a:lvl1pPr>
    </p:titleStyle>
    <p:bodyStyle>
      <a:lvl1pPr marL="176213" indent="-176213" algn="l" defTabSz="914400" rtl="0" eaLnBrk="1" latinLnBrk="0" hangingPunct="1">
        <a:lnSpc>
          <a:spcPct val="100000"/>
        </a:lnSpc>
        <a:spcBef>
          <a:spcPts val="1000"/>
        </a:spcBef>
        <a:buFont typeface="Wingdings" pitchFamily="2" charset="2"/>
        <a:buChar char="§"/>
        <a:tabLst/>
        <a:defRPr sz="1600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1pPr>
      <a:lvl2pPr marL="514350" indent="-222250" algn="l" defTabSz="914400" rtl="0" eaLnBrk="1" latinLnBrk="0" hangingPunct="1">
        <a:lnSpc>
          <a:spcPct val="100000"/>
        </a:lnSpc>
        <a:spcBef>
          <a:spcPts val="500"/>
        </a:spcBef>
        <a:buFontTx/>
        <a:buBlip>
          <a:blip r:embed="rId20"/>
        </a:buBlip>
        <a:tabLst/>
        <a:defRPr sz="1400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2pPr>
      <a:lvl3pPr marL="746125" indent="-169863" algn="l" defTabSz="80645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tabLst/>
        <a:defRPr sz="1200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3pPr>
      <a:lvl4pPr marL="13716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100" kern="1200">
          <a:solidFill>
            <a:schemeClr val="tx1"/>
          </a:solidFill>
          <a:latin typeface="Lato" panose="020F0502020204030203" pitchFamily="34" charset="0"/>
          <a:ea typeface="+mn-ea"/>
          <a:cs typeface="+mn-cs"/>
        </a:defRPr>
      </a:lvl4pPr>
      <a:lvl5pPr marL="18288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100" kern="1200">
          <a:solidFill>
            <a:schemeClr val="tx1"/>
          </a:solidFill>
          <a:latin typeface="Lato" panose="020F0502020204030203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comsol.com/story/prototyping-antennas-for-mobile-recording-of-tv-sports-events-with-simulation-90061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7.xml"/><Relationship Id="rId4" Type="http://schemas.openxmlformats.org/officeDocument/2006/relationships/image" Target="../media/image7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25CFB18-5ADD-AA4C-A64C-79B19C1620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0239" y="1504950"/>
            <a:ext cx="3941761" cy="3314702"/>
          </a:xfrm>
        </p:spPr>
        <p:txBody>
          <a:bodyPr>
            <a:normAutofit fontScale="25000" lnSpcReduction="20000"/>
          </a:bodyPr>
          <a:lstStyle/>
          <a:p>
            <a:pPr>
              <a:lnSpc>
                <a:spcPct val="120000"/>
              </a:lnSpc>
            </a:pPr>
            <a:r>
              <a:rPr lang="en-US" sz="4000" dirty="0" err="1"/>
              <a:t>Radiotelevisione</a:t>
            </a:r>
            <a:r>
              <a:rPr lang="en-US" sz="4000" dirty="0"/>
              <a:t> </a:t>
            </a:r>
            <a:r>
              <a:rPr lang="en-US" sz="4000" dirty="0" err="1"/>
              <a:t>Italiana</a:t>
            </a:r>
            <a:r>
              <a:rPr lang="en-US" sz="4000" dirty="0"/>
              <a:t> (RAI) is in the process of designing new antennas to enhance their recording process of live sports events </a:t>
            </a:r>
          </a:p>
          <a:p>
            <a:pPr>
              <a:lnSpc>
                <a:spcPct val="120000"/>
              </a:lnSpc>
            </a:pPr>
            <a:r>
              <a:rPr lang="en-US" sz="4000" dirty="0"/>
              <a:t>Using simulation, RAI modeled and tested several antenna designs in the frequencies' band of interest, including an Archimedean spiral circularly polarized antenna</a:t>
            </a:r>
          </a:p>
          <a:p>
            <a:pPr>
              <a:lnSpc>
                <a:spcPct val="120000"/>
              </a:lnSpc>
            </a:pPr>
            <a:r>
              <a:rPr lang="en-US" sz="4000" dirty="0"/>
              <a:t>The simulated results have been confirmed in the prototypes by means of </a:t>
            </a:r>
          </a:p>
          <a:p>
            <a:pPr lvl="1">
              <a:lnSpc>
                <a:spcPct val="120000"/>
              </a:lnSpc>
            </a:pPr>
            <a:r>
              <a:rPr lang="en-US" sz="3800" dirty="0"/>
              <a:t>Laboratory measurements</a:t>
            </a:r>
          </a:p>
          <a:p>
            <a:pPr lvl="1">
              <a:lnSpc>
                <a:spcPct val="120000"/>
              </a:lnSpc>
            </a:pPr>
            <a:r>
              <a:rPr lang="en-US" sz="3800" dirty="0"/>
              <a:t>Field tests</a:t>
            </a:r>
          </a:p>
          <a:p>
            <a:pPr>
              <a:lnSpc>
                <a:spcPct val="120000"/>
              </a:lnSpc>
            </a:pPr>
            <a:r>
              <a:rPr lang="en-US" sz="4000" dirty="0"/>
              <a:t>RAI is currently working on developing a new dual-crossed, double-folded dipole (DCDFD) antenna with simulation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US" sz="2800" i="1" dirty="0"/>
              <a:t>“</a:t>
            </a:r>
            <a:r>
              <a:rPr lang="en-US" sz="2800" dirty="0">
                <a:solidFill>
                  <a:srgbClr val="368CCB"/>
                </a:solidFill>
                <a:latin typeface="Lato" panose="020F0502020204030203" pitchFamily="34" charset="77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Prototyping Antennas for Mobile Recording of TV Sports Events with Simulation</a:t>
            </a:r>
            <a:r>
              <a:rPr lang="en-US" sz="2800" i="1" dirty="0"/>
              <a:t>”</a:t>
            </a:r>
            <a:br>
              <a:rPr lang="en-US" sz="2800" i="1" dirty="0"/>
            </a:br>
            <a:r>
              <a:rPr lang="en-US" sz="2800" i="1" dirty="0"/>
              <a:t>COMSOL News </a:t>
            </a:r>
            <a:r>
              <a:rPr lang="en-US" sz="2800" dirty="0"/>
              <a:t>2020: Assunta De Vita, Alessandro Lucco Castello, and Bruno Sacco, </a:t>
            </a:r>
            <a:r>
              <a:rPr lang="en-US" sz="2800" i="1" dirty="0" err="1"/>
              <a:t>Radiotelevisione</a:t>
            </a:r>
            <a:r>
              <a:rPr lang="en-US" sz="2800" i="1" dirty="0"/>
              <a:t> </a:t>
            </a:r>
            <a:r>
              <a:rPr lang="en-US" sz="2800" i="1" dirty="0" err="1"/>
              <a:t>Italiana</a:t>
            </a:r>
            <a:r>
              <a:rPr lang="en-US" sz="2800" i="1" dirty="0"/>
              <a:t>, Italy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88FF7C9-709C-6B44-9423-1A14C60B38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699745"/>
            <a:ext cx="4398962" cy="763039"/>
          </a:xfrm>
        </p:spPr>
        <p:txBody>
          <a:bodyPr anchor="b">
            <a:noAutofit/>
          </a:bodyPr>
          <a:lstStyle/>
          <a:p>
            <a:r>
              <a:rPr lang="en-US" sz="1300" spc="20" dirty="0">
                <a:solidFill>
                  <a:srgbClr val="E7937F"/>
                </a:solidFill>
                <a:latin typeface="Lato Black" panose="020F0502020204030203" pitchFamily="34" charset="77"/>
              </a:rPr>
              <a:t>RADIOTELEVISIONE ITALIANA</a:t>
            </a:r>
            <a:br>
              <a:rPr lang="en-US" sz="1800" spc="20" dirty="0">
                <a:solidFill>
                  <a:srgbClr val="E7937F"/>
                </a:solidFill>
                <a:latin typeface="Lato Black" panose="020F0502020204030203" pitchFamily="34" charset="77"/>
              </a:rPr>
            </a:br>
            <a:r>
              <a:rPr lang="en-US" dirty="0"/>
              <a:t>Improving Antenna Designs with COMSOL Multiphysics</a:t>
            </a:r>
            <a:r>
              <a:rPr lang="en-US" baseline="30000" dirty="0"/>
              <a:t>®</a:t>
            </a:r>
            <a:r>
              <a:rPr lang="en-US" dirty="0"/>
              <a:t> 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2A23170A-E3EF-C54C-A88D-5F43A54D16A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818378" y="3957310"/>
            <a:ext cx="1981200" cy="531811"/>
          </a:xfrm>
        </p:spPr>
        <p:txBody>
          <a:bodyPr>
            <a:normAutofit/>
          </a:bodyPr>
          <a:lstStyle/>
          <a:p>
            <a:r>
              <a:rPr lang="en-US" dirty="0"/>
              <a:t>Realized gain of the DCDFD antenna  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D7AEB79-A85B-6440-9401-994ACC46221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10200" y="1463823"/>
            <a:ext cx="2797556" cy="25111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3733584"/>
      </p:ext>
    </p:extLst>
  </p:cSld>
  <p:clrMapOvr>
    <a:masterClrMapping/>
  </p:clrMapOvr>
</p:sld>
</file>

<file path=ppt/theme/theme1.xml><?xml version="1.0" encoding="utf-8"?>
<a:theme xmlns:a="http://schemas.openxmlformats.org/drawingml/2006/main" name="comsol-slide-template-NEW">
  <a:themeElements>
    <a:clrScheme name="COMSOL I">
      <a:dk1>
        <a:srgbClr val="393A39"/>
      </a:dk1>
      <a:lt1>
        <a:srgbClr val="FFFEFE"/>
      </a:lt1>
      <a:dk2>
        <a:srgbClr val="12192D"/>
      </a:dk2>
      <a:lt2>
        <a:srgbClr val="BDD2DE"/>
      </a:lt2>
      <a:accent1>
        <a:srgbClr val="1B4D81"/>
      </a:accent1>
      <a:accent2>
        <a:srgbClr val="3B80B6"/>
      </a:accent2>
      <a:accent3>
        <a:srgbClr val="AE2956"/>
      </a:accent3>
      <a:accent4>
        <a:srgbClr val="DF5F2C"/>
      </a:accent4>
      <a:accent5>
        <a:srgbClr val="6AA743"/>
      </a:accent5>
      <a:accent6>
        <a:srgbClr val="F0B129"/>
      </a:accent6>
      <a:hlink>
        <a:srgbClr val="3B80B6"/>
      </a:hlink>
      <a:folHlink>
        <a:srgbClr val="651C33"/>
      </a:folHlink>
    </a:clrScheme>
    <a:fontScheme name="COMSOL">
      <a:majorFont>
        <a:latin typeface="Lato"/>
        <a:ea typeface=""/>
        <a:cs typeface=""/>
      </a:majorFont>
      <a:minorFont>
        <a:latin typeface="La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0CB335BB-5F7D-6F44-B760-85E67ECBFC1D}" vid="{4B311E28-DD42-4E48-BF76-C24FC01BE0D5}"/>
    </a:ext>
  </a:extLst>
</a:theme>
</file>

<file path=ppt/theme/theme2.xml><?xml version="1.0" encoding="utf-8"?>
<a:theme xmlns:a="http://schemas.openxmlformats.org/drawingml/2006/main" name="1_comsol-slide-template-NEW">
  <a:themeElements>
    <a:clrScheme name="COMSOL 1">
      <a:dk1>
        <a:srgbClr val="393A39"/>
      </a:dk1>
      <a:lt1>
        <a:srgbClr val="FFFFFF"/>
      </a:lt1>
      <a:dk2>
        <a:srgbClr val="12192D"/>
      </a:dk2>
      <a:lt2>
        <a:srgbClr val="BDD2DE"/>
      </a:lt2>
      <a:accent1>
        <a:srgbClr val="1B4D81"/>
      </a:accent1>
      <a:accent2>
        <a:srgbClr val="3B80B6"/>
      </a:accent2>
      <a:accent3>
        <a:srgbClr val="E39C47"/>
      </a:accent3>
      <a:accent4>
        <a:srgbClr val="D5572D"/>
      </a:accent4>
      <a:accent5>
        <a:srgbClr val="3C7881"/>
      </a:accent5>
      <a:accent6>
        <a:srgbClr val="AAD3C5"/>
      </a:accent6>
      <a:hlink>
        <a:srgbClr val="3B80B6"/>
      </a:hlink>
      <a:folHlink>
        <a:srgbClr val="1A4D83"/>
      </a:folHlink>
    </a:clrScheme>
    <a:fontScheme name="COMSOL">
      <a:majorFont>
        <a:latin typeface="Lato"/>
        <a:ea typeface=""/>
        <a:cs typeface=""/>
      </a:majorFont>
      <a:minorFont>
        <a:latin typeface="La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6" id="{58E45BB7-3D30-044C-A3A4-7E6233A49E5C}" vid="{3EE5D14E-7671-4D46-82E6-06377E825DA2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comsol-slide-template-NEW</Template>
  <TotalTime>678</TotalTime>
  <Words>132</Words>
  <Application>Microsoft Macintosh PowerPoint</Application>
  <PresentationFormat>On-screen Show (16:9)</PresentationFormat>
  <Paragraphs>10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</vt:i4>
      </vt:variant>
    </vt:vector>
  </HeadingPairs>
  <TitlesOfParts>
    <vt:vector size="9" baseType="lpstr">
      <vt:lpstr>Arial</vt:lpstr>
      <vt:lpstr>Lato</vt:lpstr>
      <vt:lpstr>Lato Black</vt:lpstr>
      <vt:lpstr>Lato Light</vt:lpstr>
      <vt:lpstr>STIXGeneral-Regular</vt:lpstr>
      <vt:lpstr>Wingdings</vt:lpstr>
      <vt:lpstr>comsol-slide-template-NEW</vt:lpstr>
      <vt:lpstr>1_comsol-slide-template-NEW</vt:lpstr>
      <vt:lpstr>RADIOTELEVISIONE ITALIANA Improving Antenna Designs with COMSOL Multiphysics® 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Simulation and Applications Enhance Loudspeaker Design</dc:title>
  <dc:creator>Microsoft Office User</dc:creator>
  <cp:lastModifiedBy>Microsoft Office User</cp:lastModifiedBy>
  <cp:revision>48</cp:revision>
  <dcterms:created xsi:type="dcterms:W3CDTF">2020-01-17T16:41:45Z</dcterms:created>
  <dcterms:modified xsi:type="dcterms:W3CDTF">2021-02-22T19:51:10Z</dcterms:modified>
</cp:coreProperties>
</file>