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370" r:id="rId2"/>
    <p:sldId id="37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64980"/>
  </p:normalViewPr>
  <p:slideViewPr>
    <p:cSldViewPr snapToGrid="0" snapToObjects="1">
      <p:cViewPr varScale="1">
        <p:scale>
          <a:sx n="82" d="100"/>
          <a:sy n="82" d="100"/>
        </p:scale>
        <p:origin x="22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4FE5C-A041-604B-8003-8F17E4976D4A}" type="datetimeFigureOut">
              <a:rPr lang="en-US" smtClean="0"/>
              <a:t>6/3/21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331FE-2B49-7B46-A1A2-E9F254E96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97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958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478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23294-BC00-F54B-A4B7-41E5445DF4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0E3C5F-2B93-A043-B9F6-A7FD051287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44115-2D7D-E94D-8ADA-922DADC8B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7BD8A-95B9-5D46-8842-6504C9AD9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2433C-4110-7446-BAE0-FCCB36722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12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536BF-7856-BE4F-85AA-A0A049929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D3D50B-AD61-E848-8A70-DDC342F40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A059C-EFC7-BE4F-B48B-D646070B4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3211B-C920-FB45-AE1D-29ECE5036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ED55E-3169-A747-846F-505840A60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0FB7B0-4134-D642-B2B4-C29CECB698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EF69-C1E2-F549-9943-0DB41EAFEA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73133-F5BF-814B-A037-8612BBB54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88BE8-A32C-E148-8685-CFB429243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E3AFD-3289-2147-A3B7-F2462D140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12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038019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7CECE-8FFD-B74A-94DF-28EFCDA85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0A032-C26D-EF4D-B470-D0887591F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7E3A1-EB86-4E41-9489-6B96A7A25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FAA5F-FAE5-C34D-AB4C-414CCCB05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9E52E-5348-EC4A-AAB1-B9B85D197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4C05B-CF18-BC4C-B1FB-60700F60B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79426-ED81-A345-B415-D78E3F849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C7E82-40E4-2241-B2F6-78770B7FB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B66B1-529E-D54A-8283-7F02C3F73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AA413-0019-C641-980A-317D898E5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675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18BE9-C85C-E148-AAB4-59E7A1F3E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91EBB-04DB-0345-BDBF-8897D0EE05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F2C627-843C-1B47-9FF2-833CE4AD9B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29DF13-E486-704E-AC57-17914C91D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14410-721E-9B4D-8A53-382C3B047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470DAE-B183-B74F-B8B9-7E8022206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2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0C7DF-349D-9541-ADE5-8893356A0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183418-5105-CF4E-BF96-B538F538EE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E25EB6-F685-F94B-B8F9-EDFECD8A7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7F66D6-FB70-494D-97EA-91BE48B4A7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6EC6E3-3E95-D843-A7DC-ABC45CB9B1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438B09-8E52-C147-8579-F2D809509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5B44A5-EB1F-794B-B0AE-A8EA9C23F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73B9F7-1C5A-E24F-8FE6-4E441D76B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636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78E69-B583-7142-B9E4-1CC88B8DD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4D704D-0DA7-AA47-8CF4-159E141E9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0A9C1-7498-044D-AC05-29B19F1FA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A7FEAF-40A9-8841-98CC-C4C1F486E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8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E7DD4A-2336-704E-8B84-8AB5FF1E1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663932-6999-164F-ADBF-6B247B423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ACC09-F7C4-C14C-87C3-66D2F6798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83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B10B7-CA4B-9945-BFA0-BAF707430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9FE95-550C-C649-807F-77E1E6427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2640D5-0211-2145-8F76-F5D7B8148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249CEE-5A49-FE44-8007-E95C64A91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3938D3-6453-0442-9078-3C1BD904D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60E76-90C2-CE45-8C4E-00168B3D2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4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FA488-F741-CE43-8101-948311084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5FD09A-9330-884C-9D47-991EDEB7D2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89352-6422-EC48-950F-99CD2B7AAE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A98C7-961E-C340-A3CC-A4B53F59C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7F234A-3205-AA4B-B203-B41D88220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5105DA-2F51-A542-BD87-AA40CB011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58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0ABAAD-7065-6B41-9329-D332BD01C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3545AB-DCBC-3E4B-AE44-F151DA8A8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380FF-C694-BC4F-9B1F-FF0BAED7C6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A5C40-7649-E045-AF3B-C1F018504CDC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7604C-3AD7-9446-B1F7-CF329F173E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87704-BACB-094D-9A5C-AFF8643A36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46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inspiring-young-engineers-to-design-for-the-future-at-epfl-8434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inspiring-young-engineers-to-design-for-the-future-at-epfl-8434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69CF64-A2BB-314F-A5E2-8A5B0CF49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733" spc="27" dirty="0">
                <a:solidFill>
                  <a:srgbClr val="E7937F"/>
                </a:solidFill>
                <a:latin typeface="Lato Black" panose="020F0502020204030203" pitchFamily="34" charset="77"/>
              </a:rPr>
              <a:t>SWISS FEDERAL INSTITUTE OF TECHNOLOGY LAUSANNE </a:t>
            </a:r>
            <a:br>
              <a:rPr lang="en-US" spc="27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Optimizing a Hyperloop Pod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0E9842-AF07-9A4B-AFEE-1A194D1E3B0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Hyperloop Pod Competition</a:t>
            </a:r>
          </a:p>
          <a:p>
            <a:pPr lvl="1"/>
            <a:r>
              <a:rPr lang="en-US" dirty="0"/>
              <a:t>Annual student competition hosted by SpaceX </a:t>
            </a:r>
          </a:p>
          <a:p>
            <a:pPr lvl="1"/>
            <a:r>
              <a:rPr lang="en-US" dirty="0"/>
              <a:t>Top 20 teams worldwide: invited to the California testing facility</a:t>
            </a:r>
          </a:p>
          <a:p>
            <a:pPr lvl="1"/>
            <a:r>
              <a:rPr lang="en-US" dirty="0"/>
              <a:t>Top 3 teams: run on the track under vacuum at final event</a:t>
            </a:r>
          </a:p>
          <a:p>
            <a:r>
              <a:rPr lang="en-US" dirty="0"/>
              <a:t>Goal is to find transportation mode that is high speed, intercontinental, and self-propelled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F4EE962-55F3-2B49-9886-A4BA7F5E66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EPFLoop’s</a:t>
            </a:r>
            <a:r>
              <a:rPr lang="en-US" dirty="0"/>
              <a:t> hyperloop pod for the 2018 SpaceX competition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227D27-E02F-8B46-9986-9AB4D1BB468A}"/>
              </a:ext>
            </a:extLst>
          </p:cNvPr>
          <p:cNvSpPr/>
          <p:nvPr/>
        </p:nvSpPr>
        <p:spPr>
          <a:xfrm>
            <a:off x="914400" y="5779067"/>
            <a:ext cx="4267200" cy="558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33" i="1" dirty="0">
                <a:hlinkClick r:id="rId3"/>
              </a:rPr>
              <a:t>“Inspiring Young Engineers to Design for the Future at EPFL</a:t>
            </a:r>
            <a:r>
              <a:rPr lang="en-US" sz="933" i="1" dirty="0"/>
              <a:t>”</a:t>
            </a:r>
          </a:p>
          <a:p>
            <a:pPr>
              <a:lnSpc>
                <a:spcPct val="110000"/>
              </a:lnSpc>
            </a:pPr>
            <a:endParaRPr lang="en-US" sz="933" i="1" dirty="0"/>
          </a:p>
          <a:p>
            <a:pPr>
              <a:lnSpc>
                <a:spcPct val="110000"/>
              </a:lnSpc>
            </a:pPr>
            <a:r>
              <a:rPr lang="en-US" sz="933" i="1" dirty="0"/>
              <a:t>COMSOL News </a:t>
            </a:r>
            <a:r>
              <a:rPr lang="en-US" sz="933" dirty="0"/>
              <a:t>2019: Mario </a:t>
            </a:r>
            <a:r>
              <a:rPr lang="en-US" sz="933" dirty="0" err="1"/>
              <a:t>Paolone</a:t>
            </a:r>
            <a:r>
              <a:rPr lang="en-US" sz="933" dirty="0"/>
              <a:t>, EPFL, Switzerland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737B338-B961-4449-8CFC-1ADB64A849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86400" y="1294334"/>
            <a:ext cx="6400800" cy="4269333"/>
          </a:xfrm>
        </p:spPr>
      </p:pic>
    </p:spTree>
    <p:extLst>
      <p:ext uri="{BB962C8B-B14F-4D97-AF65-F5344CB8AC3E}">
        <p14:creationId xmlns:p14="http://schemas.microsoft.com/office/powerpoint/2010/main" val="1999966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69CF64-A2BB-314F-A5E2-8A5B0CF49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733" spc="27" dirty="0">
                <a:solidFill>
                  <a:srgbClr val="E7937F"/>
                </a:solidFill>
                <a:latin typeface="Lato Black" panose="020F0502020204030203" pitchFamily="34" charset="77"/>
              </a:rPr>
              <a:t>SWISS FEDERAL INSTITUTE OF TECHNOLOGY LAUSANNE </a:t>
            </a:r>
            <a:br>
              <a:rPr lang="en-US" spc="27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Optimizing a Hyperloop Pod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0E9842-AF07-9A4B-AFEE-1A194D1E3B0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EPFLoop</a:t>
            </a:r>
            <a:r>
              <a:rPr lang="en-US" dirty="0"/>
              <a:t> team: first-time competitors in 2018</a:t>
            </a:r>
          </a:p>
          <a:p>
            <a:r>
              <a:rPr lang="en-US" dirty="0"/>
              <a:t>Multiphysics simulation:</a:t>
            </a:r>
          </a:p>
          <a:p>
            <a:pPr lvl="1"/>
            <a:r>
              <a:rPr lang="en-US" dirty="0" err="1"/>
              <a:t>Aeroshell</a:t>
            </a:r>
            <a:r>
              <a:rPr lang="en-US" dirty="0"/>
              <a:t>: CFD, shape optimization, and mechanical stress analyses</a:t>
            </a:r>
          </a:p>
          <a:p>
            <a:pPr lvl="1"/>
            <a:r>
              <a:rPr lang="en-US" dirty="0"/>
              <a:t>Pressure vessel: structural analysis</a:t>
            </a:r>
          </a:p>
          <a:p>
            <a:pPr lvl="1"/>
            <a:r>
              <a:rPr lang="en-US" dirty="0"/>
              <a:t>Braking system: coupled heat transfer and mechanical study</a:t>
            </a:r>
          </a:p>
          <a:p>
            <a:r>
              <a:rPr lang="en-US" dirty="0"/>
              <a:t>Optimized pod placed 1</a:t>
            </a:r>
            <a:r>
              <a:rPr lang="en-US" baseline="30000" dirty="0"/>
              <a:t>st</a:t>
            </a:r>
            <a:r>
              <a:rPr lang="en-US" dirty="0"/>
              <a:t> for design and 3</a:t>
            </a:r>
            <a:r>
              <a:rPr lang="en-US" baseline="30000" dirty="0"/>
              <a:t>rd</a:t>
            </a:r>
            <a:r>
              <a:rPr lang="en-US" dirty="0"/>
              <a:t> overall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F4EE962-55F3-2B49-9886-A4BA7F5E66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Turbulent kinetic energy around the composite </a:t>
            </a:r>
            <a:r>
              <a:rPr lang="en-US" dirty="0" err="1"/>
              <a:t>aeroshell</a:t>
            </a:r>
            <a:r>
              <a:rPr lang="en-US" dirty="0"/>
              <a:t> structure of the hyperloop pod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227D27-E02F-8B46-9986-9AB4D1BB468A}"/>
              </a:ext>
            </a:extLst>
          </p:cNvPr>
          <p:cNvSpPr/>
          <p:nvPr/>
        </p:nvSpPr>
        <p:spPr>
          <a:xfrm>
            <a:off x="914400" y="5779067"/>
            <a:ext cx="4267200" cy="558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33" i="1" dirty="0">
                <a:hlinkClick r:id="rId3"/>
              </a:rPr>
              <a:t>“Inspiring Young Engineers to Design for the Future at EPFL</a:t>
            </a:r>
            <a:r>
              <a:rPr lang="en-US" sz="933" i="1" dirty="0"/>
              <a:t>”</a:t>
            </a:r>
          </a:p>
          <a:p>
            <a:pPr>
              <a:lnSpc>
                <a:spcPct val="110000"/>
              </a:lnSpc>
            </a:pPr>
            <a:endParaRPr lang="en-US" sz="933" i="1" dirty="0"/>
          </a:p>
          <a:p>
            <a:pPr>
              <a:lnSpc>
                <a:spcPct val="110000"/>
              </a:lnSpc>
            </a:pPr>
            <a:r>
              <a:rPr lang="en-US" sz="933" i="1" dirty="0"/>
              <a:t>COMSOL News </a:t>
            </a:r>
            <a:r>
              <a:rPr lang="en-US" sz="933" dirty="0"/>
              <a:t>2019: Mario </a:t>
            </a:r>
            <a:r>
              <a:rPr lang="en-US" sz="933" dirty="0" err="1"/>
              <a:t>Paolone</a:t>
            </a:r>
            <a:r>
              <a:rPr lang="en-US" sz="933" dirty="0"/>
              <a:t>, EPFL, Switzerland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10BAA96-CA9E-9849-AD9B-FA786D36A0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86400" y="1656990"/>
            <a:ext cx="6400800" cy="3544021"/>
          </a:xfrm>
        </p:spPr>
      </p:pic>
    </p:spTree>
    <p:extLst>
      <p:ext uri="{BB962C8B-B14F-4D97-AF65-F5344CB8AC3E}">
        <p14:creationId xmlns:p14="http://schemas.microsoft.com/office/powerpoint/2010/main" val="3852124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Macintosh PowerPoint</Application>
  <PresentationFormat>Widescreen</PresentationFormat>
  <Paragraphs>23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Lato</vt:lpstr>
      <vt:lpstr>Lato Black</vt:lpstr>
      <vt:lpstr>Office Theme</vt:lpstr>
      <vt:lpstr>SWISS FEDERAL INSTITUTE OF TECHNOLOGY LAUSANNE  Optimizing a Hyperloop Pod</vt:lpstr>
      <vt:lpstr>SWISS FEDERAL INSTITUTE OF TECHNOLOGY LAUSANNE  Optimizing a Hyperloop Pod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SWISS FEDERAL INSTITUTE OF TECHNOLOGY LAUSANNE  Optimizing a Hyperloop Pod</dc:title>
  <dc:creator>Brianne Christopher</dc:creator>
  <cp:lastModifiedBy>Microsoft Office User</cp:lastModifiedBy>
  <cp:revision>2</cp:revision>
  <dcterms:created xsi:type="dcterms:W3CDTF">2020-10-15T11:28:06Z</dcterms:created>
  <dcterms:modified xsi:type="dcterms:W3CDTF">2021-06-03T14:09:01Z</dcterms:modified>
</cp:coreProperties>
</file>